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74"/>
  </p:notesMasterIdLst>
  <p:sldIdLst>
    <p:sldId id="378" r:id="rId3"/>
    <p:sldId id="257" r:id="rId4"/>
    <p:sldId id="323" r:id="rId5"/>
    <p:sldId id="718" r:id="rId6"/>
    <p:sldId id="719" r:id="rId7"/>
    <p:sldId id="723" r:id="rId8"/>
    <p:sldId id="724" r:id="rId9"/>
    <p:sldId id="699" r:id="rId10"/>
    <p:sldId id="700" r:id="rId11"/>
    <p:sldId id="725" r:id="rId12"/>
    <p:sldId id="739" r:id="rId13"/>
    <p:sldId id="324" r:id="rId14"/>
    <p:sldId id="381" r:id="rId15"/>
    <p:sldId id="287" r:id="rId16"/>
    <p:sldId id="325" r:id="rId17"/>
    <p:sldId id="741" r:id="rId18"/>
    <p:sldId id="329" r:id="rId19"/>
    <p:sldId id="784" r:id="rId20"/>
    <p:sldId id="330" r:id="rId21"/>
    <p:sldId id="300" r:id="rId22"/>
    <p:sldId id="301" r:id="rId23"/>
    <p:sldId id="768" r:id="rId24"/>
    <p:sldId id="770" r:id="rId25"/>
    <p:sldId id="771" r:id="rId26"/>
    <p:sldId id="769" r:id="rId27"/>
    <p:sldId id="332" r:id="rId28"/>
    <p:sldId id="331" r:id="rId29"/>
    <p:sldId id="304" r:id="rId30"/>
    <p:sldId id="744" r:id="rId31"/>
    <p:sldId id="786" r:id="rId32"/>
    <p:sldId id="742" r:id="rId33"/>
    <p:sldId id="335" r:id="rId34"/>
    <p:sldId id="351" r:id="rId35"/>
    <p:sldId id="386" r:id="rId36"/>
    <p:sldId id="743" r:id="rId37"/>
    <p:sldId id="396" r:id="rId38"/>
    <p:sldId id="767" r:id="rId39"/>
    <p:sldId id="785" r:id="rId40"/>
    <p:sldId id="740" r:id="rId41"/>
    <p:sldId id="772" r:id="rId42"/>
    <p:sldId id="773" r:id="rId43"/>
    <p:sldId id="776" r:id="rId44"/>
    <p:sldId id="774" r:id="rId45"/>
    <p:sldId id="780" r:id="rId46"/>
    <p:sldId id="777" r:id="rId47"/>
    <p:sldId id="745" r:id="rId48"/>
    <p:sldId id="778" r:id="rId49"/>
    <p:sldId id="779" r:id="rId50"/>
    <p:sldId id="746" r:id="rId51"/>
    <p:sldId id="747" r:id="rId52"/>
    <p:sldId id="748" r:id="rId53"/>
    <p:sldId id="749" r:id="rId54"/>
    <p:sldId id="750" r:id="rId55"/>
    <p:sldId id="751" r:id="rId56"/>
    <p:sldId id="781" r:id="rId57"/>
    <p:sldId id="761" r:id="rId58"/>
    <p:sldId id="400" r:id="rId59"/>
    <p:sldId id="753" r:id="rId60"/>
    <p:sldId id="754" r:id="rId61"/>
    <p:sldId id="755" r:id="rId62"/>
    <p:sldId id="756" r:id="rId63"/>
    <p:sldId id="757" r:id="rId64"/>
    <p:sldId id="758" r:id="rId65"/>
    <p:sldId id="401" r:id="rId66"/>
    <p:sldId id="782" r:id="rId67"/>
    <p:sldId id="783" r:id="rId68"/>
    <p:sldId id="403" r:id="rId69"/>
    <p:sldId id="320" r:id="rId70"/>
    <p:sldId id="404" r:id="rId71"/>
    <p:sldId id="760" r:id="rId72"/>
    <p:sldId id="759" r:id="rId73"/>
  </p:sldIdLst>
  <p:sldSz cx="12192000" cy="6858000"/>
  <p:notesSz cx="6858000" cy="9144000"/>
  <p:embeddedFontLst>
    <p:embeddedFont>
      <p:font typeface="Bahnschrift SemiBold SemiConden" panose="020B0502040204020203" pitchFamily="34" charset="0"/>
      <p:bold r:id="rId75"/>
    </p:embeddedFont>
    <p:embeddedFont>
      <p:font typeface="Cambria Math" panose="02040503050406030204" pitchFamily="18" charset="0"/>
      <p:regular r:id="rId76"/>
    </p:embeddedFont>
    <p:embeddedFont>
      <p:font typeface="Century Gothic" panose="020B0502020202020204" pitchFamily="34" charset="0"/>
      <p:regular r:id="rId77"/>
      <p:bold r:id="rId78"/>
      <p:italic r:id="rId79"/>
      <p:boldItalic r:id="rId80"/>
    </p:embeddedFont>
    <p:embeddedFont>
      <p:font typeface="Consolas" panose="020B0609020204030204" pitchFamily="49" charset="0"/>
      <p:regular r:id="rId81"/>
      <p:bold r:id="rId82"/>
      <p:italic r:id="rId83"/>
      <p:boldItalic r:id="rId84"/>
    </p:embeddedFont>
    <p:embeddedFont>
      <p:font typeface="Webdings" panose="05030102010509060703" pitchFamily="18" charset="2"/>
      <p:regular r:id="rId85"/>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800000"/>
    <a:srgbClr val="DC143C"/>
    <a:srgbClr val="AA8F00"/>
    <a:srgbClr val="C79800"/>
    <a:srgbClr val="8FAADC"/>
    <a:srgbClr val="FA80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73657" autoAdjust="0"/>
  </p:normalViewPr>
  <p:slideViewPr>
    <p:cSldViewPr snapToGrid="0">
      <p:cViewPr>
        <p:scale>
          <a:sx n="66" d="100"/>
          <a:sy n="66" d="100"/>
        </p:scale>
        <p:origin x="1008" y="63"/>
      </p:cViewPr>
      <p:guideLst/>
    </p:cSldViewPr>
  </p:slideViewPr>
  <p:notesTextViewPr>
    <p:cViewPr>
      <p:scale>
        <a:sx n="115" d="100"/>
        <a:sy n="11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0.fntdata"/><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fntdata"/><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font" Target="fonts/font8.fntdata"/><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9DF0D-0271-4794-9810-B619CAB58E4D}" type="datetimeFigureOut">
              <a:rPr lang="zh-TW" altLang="en-US" smtClean="0"/>
              <a:t>2025/5/8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457A8E-9158-4EB3-8B58-2404B85ECD4A}" type="slidenum">
              <a:rPr lang="zh-TW" altLang="en-US" smtClean="0"/>
              <a:t>‹#›</a:t>
            </a:fld>
            <a:endParaRPr lang="zh-TW" altLang="en-US"/>
          </a:p>
        </p:txBody>
      </p:sp>
    </p:spTree>
    <p:extLst>
      <p:ext uri="{BB962C8B-B14F-4D97-AF65-F5344CB8AC3E}">
        <p14:creationId xmlns:p14="http://schemas.microsoft.com/office/powerpoint/2010/main" val="1619505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Hello everyone, thanks for the introduction, and I am Wei-Lun Tsai from Academia Sinica. Today, I am going to introduce our quantum verification tool </a:t>
            </a:r>
            <a:r>
              <a:rPr lang="en-US" altLang="zh-TW" dirty="0" err="1"/>
              <a:t>AutoQ</a:t>
            </a:r>
            <a:r>
              <a:rPr lang="en-US" altLang="zh-TW" dirty="0"/>
              <a:t>, and our main contribution in this work is to generalize the verification from Quantum Circuits to Quantum Programs.</a:t>
            </a:r>
          </a:p>
          <a:p>
            <a:endParaRPr lang="en-US" altLang="zh-TW" dirty="0"/>
          </a:p>
          <a:p>
            <a:r>
              <a:rPr lang="zh-TW" altLang="en-US" dirty="0"/>
              <a:t>複誦標題、作者，再次強調 </a:t>
            </a:r>
            <a:r>
              <a:rPr lang="en-US" altLang="zh-TW" dirty="0" err="1"/>
              <a:t>AutoQ</a:t>
            </a:r>
            <a:r>
              <a:rPr lang="en-US" altLang="zh-TW" dirty="0"/>
              <a:t> </a:t>
            </a:r>
            <a:r>
              <a:rPr lang="zh-TW" altLang="en-US" dirty="0"/>
              <a:t>是量子電路驗證 </a:t>
            </a:r>
            <a:r>
              <a:rPr lang="en-US" altLang="zh-TW" dirty="0"/>
              <a:t>framework</a:t>
            </a:r>
            <a:r>
              <a:rPr lang="zh-TW" altLang="en-US" dirty="0"/>
              <a:t>、並且這篇論文的貢獻是從量子電路推廣到量子程式</a:t>
            </a:r>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1</a:t>
            </a:fld>
            <a:endParaRPr lang="zh-TW" altLang="en-US"/>
          </a:p>
        </p:txBody>
      </p:sp>
    </p:spTree>
    <p:extLst>
      <p:ext uri="{BB962C8B-B14F-4D97-AF65-F5344CB8AC3E}">
        <p14:creationId xmlns:p14="http://schemas.microsoft.com/office/powerpoint/2010/main" val="2096544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So we can also conclude that </a:t>
            </a:r>
            <a:r>
              <a:rPr kumimoji="1" lang="en-US" sz="1200" b="0" i="0" u="none" strike="noStrike" kern="1200" cap="none" spc="0" normalizeH="0" baseline="0" noProof="0" dirty="0">
                <a:ln>
                  <a:noFill/>
                </a:ln>
                <a:solidFill>
                  <a:prstClr val="black"/>
                </a:solidFill>
                <a:effectLst/>
                <a:uLnTx/>
                <a:uFillTx/>
                <a:latin typeface="Times New Roman"/>
                <a:ea typeface="微軟正黑體"/>
                <a:cs typeface="+mn-cs"/>
              </a:rPr>
              <a:t>a </a:t>
            </a:r>
            <a:r>
              <a:rPr kumimoji="1" lang="en-US" altLang="zh-TW" sz="1200" b="0" i="0" u="none" strike="noStrike" kern="1200" cap="none" spc="0" normalizeH="0" baseline="0" noProof="0" dirty="0">
                <a:ln>
                  <a:noFill/>
                </a:ln>
                <a:solidFill>
                  <a:prstClr val="black"/>
                </a:solidFill>
                <a:effectLst/>
                <a:uLnTx/>
                <a:uFillTx/>
                <a:latin typeface="Times New Roman"/>
                <a:ea typeface="微軟正黑體"/>
                <a:cs typeface="+mn-cs"/>
              </a:rPr>
              <a:t>quantum gate is just a tree transformation.</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974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This table just lists all the gates we support in </a:t>
            </a:r>
            <a:r>
              <a:rPr lang="en-US" altLang="zh-TW" dirty="0"/>
              <a:t>the</a:t>
            </a:r>
            <a:r>
              <a:rPr lang="en-US" dirty="0"/>
              <a:t> tool, and it is only for your reference.</a:t>
            </a: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927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And in the second part, I will give a quick overview about how to do quantum circuit verification with our tool.</a:t>
            </a:r>
          </a:p>
          <a:p>
            <a:endParaRPr lang="en-US" dirty="0"/>
          </a:p>
          <a:p>
            <a:r>
              <a:rPr lang="en-US" dirty="0"/>
              <a:t>The name </a:t>
            </a:r>
            <a:r>
              <a:rPr lang="en-US" dirty="0" err="1"/>
              <a:t>AutoQ</a:t>
            </a:r>
            <a:r>
              <a:rPr lang="en-US" dirty="0"/>
              <a:t> comes from “</a:t>
            </a:r>
            <a:r>
              <a:rPr lang="en-US" altLang="zh-TW" sz="1200" dirty="0">
                <a:solidFill>
                  <a:srgbClr val="DC143C"/>
                </a:solidFill>
                <a:latin typeface="Bahnschrift SemiBold SemiConden" panose="020B0502040204020203" pitchFamily="34" charset="0"/>
              </a:rPr>
              <a:t>Automata</a:t>
            </a:r>
            <a:r>
              <a:rPr lang="en-US" altLang="zh-TW" sz="1200" dirty="0">
                <a:latin typeface="Bahnschrift SemiBold SemiConden" panose="020B0502040204020203" pitchFamily="34" charset="0"/>
              </a:rPr>
              <a:t>-based </a:t>
            </a:r>
            <a:r>
              <a:rPr lang="en-US" altLang="zh-TW" sz="1200" dirty="0">
                <a:solidFill>
                  <a:srgbClr val="DC143C"/>
                </a:solidFill>
                <a:latin typeface="Bahnschrift SemiBold SemiConden" panose="020B0502040204020203" pitchFamily="34" charset="0"/>
              </a:rPr>
              <a:t>Quantum</a:t>
            </a:r>
            <a:r>
              <a:rPr lang="en-US" altLang="zh-TW" sz="1200" dirty="0">
                <a:latin typeface="Bahnschrift SemiBold SemiConden" panose="020B0502040204020203" pitchFamily="34" charset="0"/>
              </a:rPr>
              <a:t> Verification.</a:t>
            </a:r>
            <a:r>
              <a:rPr lang="en-US" dirty="0"/>
              <a:t>”</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12</a:t>
            </a:fld>
            <a:endParaRPr lang="zh-TW" altLang="en-US"/>
          </a:p>
        </p:txBody>
      </p:sp>
    </p:spTree>
    <p:extLst>
      <p:ext uri="{BB962C8B-B14F-4D97-AF65-F5344CB8AC3E}">
        <p14:creationId xmlns:p14="http://schemas.microsoft.com/office/powerpoint/2010/main" val="1170161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Our verification is based on a Hoare triple!</a:t>
            </a:r>
          </a:p>
          <a:p>
            <a:endParaRPr lang="en-US" dirty="0"/>
          </a:p>
          <a:p>
            <a:r>
              <a:rPr lang="en-US" dirty="0"/>
              <a:t>A Hoare triple consists of three components as usual, the precondition, the quantum circuit, and the postcondition. All these components should be given by users.</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13</a:t>
            </a:fld>
            <a:endParaRPr lang="zh-TW" altLang="en-US"/>
          </a:p>
        </p:txBody>
      </p:sp>
    </p:spTree>
    <p:extLst>
      <p:ext uri="{BB962C8B-B14F-4D97-AF65-F5344CB8AC3E}">
        <p14:creationId xmlns:p14="http://schemas.microsoft.com/office/powerpoint/2010/main" val="743892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In </a:t>
            </a:r>
            <a:r>
              <a:rPr lang="en-US" dirty="0" err="1"/>
              <a:t>AutoQ</a:t>
            </a:r>
            <a:r>
              <a:rPr lang="en-US" dirty="0"/>
              <a:t>, we use a set of quantum states in the precondition and the postcondition.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this setting, we want to verify, for each tree in the precondition, it will end up in another tree specified in the postcondition after executing the quantum circuit.</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14</a:t>
            </a:fld>
            <a:endParaRPr lang="zh-TW" altLang="en-US"/>
          </a:p>
        </p:txBody>
      </p:sp>
    </p:spTree>
    <p:extLst>
      <p:ext uri="{BB962C8B-B14F-4D97-AF65-F5344CB8AC3E}">
        <p14:creationId xmlns:p14="http://schemas.microsoft.com/office/powerpoint/2010/main" val="42015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And a quantum circuit is composed of a sequence of quantum gates. They could be single-qubit gates, two-qubit gates, or three-qubit gates. The supported quantum gates are already presented in this table.</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15</a:t>
            </a:fld>
            <a:endParaRPr lang="zh-TW" altLang="en-US"/>
          </a:p>
        </p:txBody>
      </p:sp>
    </p:spTree>
    <p:extLst>
      <p:ext uri="{BB962C8B-B14F-4D97-AF65-F5344CB8AC3E}">
        <p14:creationId xmlns:p14="http://schemas.microsoft.com/office/powerpoint/2010/main" val="2386212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In this framework, we use the precondition as the starting point, and then the quantum gates will transform each tree in the current set to a new tree in the next set. For instance, the X gate in the middle transforms the red tree on the left to the red tree on the right. </a:t>
            </a:r>
            <a:r>
              <a:rPr lang="en-US" altLang="zh-TW" dirty="0"/>
              <a:t>It also</a:t>
            </a:r>
            <a:r>
              <a:rPr lang="zh-TW" altLang="en-US" dirty="0"/>
              <a:t> </a:t>
            </a:r>
            <a:r>
              <a:rPr lang="en-US" altLang="zh-TW" dirty="0"/>
              <a:t>transforms the brown tree on the left to the brown tree on the right. </a:t>
            </a:r>
            <a:r>
              <a:rPr lang="en-US" dirty="0"/>
              <a:t>After executing all quantum gates in the circuit, we will obtain the final set.</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16</a:t>
            </a:fld>
            <a:endParaRPr lang="zh-TW" altLang="en-US"/>
          </a:p>
        </p:txBody>
      </p:sp>
    </p:spTree>
    <p:extLst>
      <p:ext uri="{BB962C8B-B14F-4D97-AF65-F5344CB8AC3E}">
        <p14:creationId xmlns:p14="http://schemas.microsoft.com/office/powerpoint/2010/main" val="3037816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Finally, we check whether this Hoare triple is valid, which means we check whether the final set is included in the postcondition.</a:t>
            </a:r>
          </a:p>
          <a:p>
            <a:endParaRPr lang="en-US" dirty="0"/>
          </a:p>
          <a:p>
            <a:r>
              <a:rPr lang="en-US" dirty="0"/>
              <a:t>In this case, it is valid because the red tree and the brown tree are both included in the postcondition.</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17</a:t>
            </a:fld>
            <a:endParaRPr lang="zh-TW" altLang="en-US"/>
          </a:p>
        </p:txBody>
      </p:sp>
    </p:spTree>
    <p:extLst>
      <p:ext uri="{BB962C8B-B14F-4D97-AF65-F5344CB8AC3E}">
        <p14:creationId xmlns:p14="http://schemas.microsoft.com/office/powerpoint/2010/main" val="2080596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introducing the framework, I will explain how to implement it.</a:t>
            </a:r>
          </a:p>
        </p:txBody>
      </p:sp>
      <p:sp>
        <p:nvSpPr>
          <p:cNvPr id="4" name="Slide Number Placeholder 3"/>
          <p:cNvSpPr>
            <a:spLocks noGrp="1"/>
          </p:cNvSpPr>
          <p:nvPr>
            <p:ph type="sldNum" sz="quarter" idx="5"/>
          </p:nvPr>
        </p:nvSpPr>
        <p:spPr/>
        <p:txBody>
          <a:bodyPr/>
          <a:lstStyle/>
          <a:p>
            <a:fld id="{70457A8E-9158-4EB3-8B58-2404B85ECD4A}" type="slidenum">
              <a:rPr lang="zh-TW" altLang="en-US" smtClean="0"/>
              <a:t>18</a:t>
            </a:fld>
            <a:endParaRPr lang="zh-TW" altLang="en-US"/>
          </a:p>
        </p:txBody>
      </p:sp>
    </p:spTree>
    <p:extLst>
      <p:ext uri="{BB962C8B-B14F-4D97-AF65-F5344CB8AC3E}">
        <p14:creationId xmlns:p14="http://schemas.microsoft.com/office/powerpoint/2010/main" val="4261101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First, let’s see how to encode a set of quantum states into a succinct tree-like model.</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19</a:t>
            </a:fld>
            <a:endParaRPr lang="zh-TW" altLang="en-US"/>
          </a:p>
        </p:txBody>
      </p:sp>
    </p:spTree>
    <p:extLst>
      <p:ext uri="{BB962C8B-B14F-4D97-AF65-F5344CB8AC3E}">
        <p14:creationId xmlns:p14="http://schemas.microsoft.com/office/powerpoint/2010/main" val="3793165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is the outline. The first part is the basics of quantum computing, which is the necessary background for understanding quantum verification.</a:t>
            </a:r>
          </a:p>
          <a:p>
            <a:r>
              <a:rPr lang="en-US" altLang="zh-TW" dirty="0"/>
              <a:t>In the second part, I will introduce our tool </a:t>
            </a:r>
            <a:r>
              <a:rPr lang="en-US" altLang="zh-TW" dirty="0" err="1"/>
              <a:t>AutoQ</a:t>
            </a:r>
            <a:r>
              <a:rPr lang="en-US" altLang="zh-TW" dirty="0"/>
              <a:t> and explain how to use it for quantum circuits.</a:t>
            </a:r>
          </a:p>
          <a:p>
            <a:r>
              <a:rPr lang="en-US" altLang="zh-TW" dirty="0"/>
              <a:t>With the knowledge of the first version, we will then go through how to generalize the framework from quantum circuits to quantum programs, which is our main contribution.</a:t>
            </a:r>
          </a:p>
          <a:p>
            <a:r>
              <a:rPr lang="en-US" altLang="zh-TW" dirty="0"/>
              <a:t>And at the end, I will mention one possible improvement and conclude our work.</a:t>
            </a:r>
          </a:p>
          <a:p>
            <a:endParaRPr lang="en-US" altLang="zh-TW" dirty="0"/>
          </a:p>
          <a:p>
            <a:r>
              <a:rPr lang="zh-TW" altLang="en-US" dirty="0"/>
              <a:t>為了要解釋量子程式驗證，勢必要先解釋量子計算的基本常識。</a:t>
            </a:r>
            <a:endParaRPr lang="en-US" altLang="zh-TW" dirty="0"/>
          </a:p>
          <a:p>
            <a:r>
              <a:rPr lang="zh-TW" altLang="en-US" dirty="0"/>
              <a:t>再解釋我們的前作量子驗證框架 </a:t>
            </a:r>
            <a:r>
              <a:rPr lang="en-US" altLang="zh-TW" dirty="0" err="1"/>
              <a:t>AutoQ</a:t>
            </a:r>
            <a:endParaRPr lang="en-US" altLang="zh-TW" dirty="0"/>
          </a:p>
          <a:p>
            <a:r>
              <a:rPr lang="zh-TW" altLang="en-US" dirty="0"/>
              <a:t>接著是本篇論文的主要貢獻</a:t>
            </a:r>
            <a:endParaRPr lang="en-US" altLang="zh-TW" dirty="0"/>
          </a:p>
          <a:p>
            <a:r>
              <a:rPr lang="zh-TW" altLang="en-US" dirty="0"/>
              <a:t>最後才是目前的隱憂與可改進方向、以及結論</a:t>
            </a:r>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2</a:t>
            </a:fld>
            <a:endParaRPr lang="zh-TW" altLang="en-US"/>
          </a:p>
        </p:txBody>
      </p:sp>
    </p:spTree>
    <p:extLst>
      <p:ext uri="{BB962C8B-B14F-4D97-AF65-F5344CB8AC3E}">
        <p14:creationId xmlns:p14="http://schemas.microsoft.com/office/powerpoint/2010/main" val="931332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Recall this traditional example for a set of strings. If you have taken the formal language course, it is well-known that we can design a finite automata to recognize </a:t>
            </a:r>
            <a:r>
              <a:rPr lang="en-US" dirty="0" err="1"/>
              <a:t>autoq</a:t>
            </a:r>
            <a:r>
              <a:rPr lang="en-US" dirty="0"/>
              <a:t> and tacas25.</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20</a:t>
            </a:fld>
            <a:endParaRPr lang="zh-TW" altLang="en-US"/>
          </a:p>
        </p:txBody>
      </p:sp>
    </p:spTree>
    <p:extLst>
      <p:ext uri="{BB962C8B-B14F-4D97-AF65-F5344CB8AC3E}">
        <p14:creationId xmlns:p14="http://schemas.microsoft.com/office/powerpoint/2010/main" val="1559502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analogously, for the case of perfect binary trees, we can also develop </a:t>
            </a:r>
            <a:r>
              <a:rPr lang="en-US" altLang="zh-TW" dirty="0"/>
              <a:t>another</a:t>
            </a:r>
            <a:r>
              <a:rPr lang="zh-TW" altLang="en-US" dirty="0"/>
              <a:t> </a:t>
            </a:r>
            <a:r>
              <a:rPr lang="en-US" altLang="zh-TW" dirty="0"/>
              <a:t>tree-like model</a:t>
            </a:r>
            <a:r>
              <a:rPr lang="en-US" dirty="0"/>
              <a:t> to recognize them. The model</a:t>
            </a:r>
            <a:r>
              <a:rPr lang="zh-TW" altLang="en-US" dirty="0"/>
              <a:t> </a:t>
            </a:r>
            <a:r>
              <a:rPr lang="en-US" altLang="zh-TW" dirty="0"/>
              <a:t>is</a:t>
            </a:r>
            <a:r>
              <a:rPr lang="zh-TW" altLang="en-US" dirty="0"/>
              <a:t> </a:t>
            </a:r>
            <a:r>
              <a:rPr lang="en-US" altLang="zh-TW" dirty="0"/>
              <a:t>called level-synchronized tree automata. Or we can simply</a:t>
            </a:r>
            <a:r>
              <a:rPr lang="zh-TW" altLang="en-US" dirty="0"/>
              <a:t> </a:t>
            </a:r>
            <a:r>
              <a:rPr lang="en-US" altLang="zh-TW" dirty="0"/>
              <a:t>call it automata for short.</a:t>
            </a:r>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21</a:t>
            </a:fld>
            <a:endParaRPr lang="zh-TW" altLang="en-US"/>
          </a:p>
        </p:txBody>
      </p:sp>
    </p:spTree>
    <p:extLst>
      <p:ext uri="{BB962C8B-B14F-4D97-AF65-F5344CB8AC3E}">
        <p14:creationId xmlns:p14="http://schemas.microsoft.com/office/powerpoint/2010/main" val="3706226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one quick example of such models. The automaton essentially consists of transitions for each qubit and amplitudes, and we say an automaton accepts a tree if someone can pick a subset of transitions and assemble them into the tree following some rules. In this figure, the transitions on the left together recognizes the set of trees on the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514350" indent="-514350">
              <a:buFont typeface="+mj-lt"/>
              <a:buAutoNum type="arabicPeriod"/>
            </a:pPr>
            <a:r>
              <a:rPr lang="en-US" dirty="0">
                <a:latin typeface="Bahnschrift SemiBold SemiConden" panose="020B0502040204020203" pitchFamily="34" charset="0"/>
              </a:rPr>
              <a:t>Each node must be assigned a unique symbol by two transitions.</a:t>
            </a:r>
          </a:p>
          <a:p>
            <a:pPr marL="514350" indent="-514350">
              <a:buFont typeface="+mj-lt"/>
              <a:buAutoNum type="arabicPeriod"/>
            </a:pPr>
            <a:r>
              <a:rPr lang="en-US" dirty="0">
                <a:latin typeface="Bahnschrift SemiBold SemiConden" panose="020B0502040204020203" pitchFamily="34" charset="0"/>
              </a:rPr>
              <a:t>All assembled transitions on the same level should agree on some common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22</a:t>
            </a:fld>
            <a:endParaRPr lang="zh-TW" altLang="en-US"/>
          </a:p>
        </p:txBody>
      </p:sp>
    </p:spTree>
    <p:extLst>
      <p:ext uri="{BB962C8B-B14F-4D97-AF65-F5344CB8AC3E}">
        <p14:creationId xmlns:p14="http://schemas.microsoft.com/office/powerpoint/2010/main" val="1456681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the upper left tree for example. To accept the tree, we can actually pick the transitions in the green rectangles. I am now going to explain how to assemble the tree with the transitions shaded with green.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first qubit, there</a:t>
                </a:r>
                <a:r>
                  <a:rPr lang="en-US" baseline="0" dirty="0"/>
                  <a:t> is only one available transition, so</a:t>
                </a:r>
                <a:r>
                  <a:rPr lang="zh-TW" altLang="en-US" baseline="0" dirty="0"/>
                  <a:t> </a:t>
                </a:r>
                <a:r>
                  <a:rPr lang="en-US" altLang="zh-TW" baseline="0" dirty="0"/>
                  <a:t>we can only pick it up, and</a:t>
                </a:r>
                <a:r>
                  <a:rPr lang="en-US" dirty="0"/>
                  <a:t> </a:t>
                </a:r>
                <a14:m>
                  <m:oMath xmlns:m="http://schemas.openxmlformats.org/officeDocument/2006/math">
                    <m:r>
                      <a:rPr lang="en-US" i="1" dirty="0" smtClean="0">
                        <a:latin typeface="Cambria Math" panose="02040503050406030204" pitchFamily="18" charset="0"/>
                      </a:rPr>
                      <m:t>𝑝</m:t>
                    </m:r>
                  </m:oMath>
                </a14:m>
                <a:r>
                  <a:rPr lang="en-US" dirty="0"/>
                  <a:t> goes down to the two symbols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m:t>
                        </m:r>
                      </m:sub>
                    </m:sSub>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b="0" i="1" dirty="0" smtClean="0">
                            <a:latin typeface="Cambria Math" panose="02040503050406030204" pitchFamily="18" charset="0"/>
                          </a:rPr>
                          <m:t>±</m:t>
                        </m:r>
                      </m:sub>
                    </m:sSub>
                  </m:oMath>
                </a14:m>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on the second qubit, we can only pick the left pair or the right pair, because the selected transitions on the same level must agree on some common label in circles). If we pick the left pair, the agreed common label is 1. If we pick the right pair, the agreed common label is 2. For this particular tree, we should pick the left pair, so </a:t>
                </a:r>
                <a14:m>
                  <m:oMath xmlns:m="http://schemas.openxmlformats.org/officeDocument/2006/math">
                    <m:sSub>
                      <m:sSubPr>
                        <m:ctrlPr>
                          <a:rPr lang="en-US" b="0" i="1" baseline="0" dirty="0" smtClean="0">
                            <a:latin typeface="Cambria Math" panose="02040503050406030204" pitchFamily="18" charset="0"/>
                          </a:rPr>
                        </m:ctrlPr>
                      </m:sSubPr>
                      <m:e>
                        <m:r>
                          <a:rPr lang="en-US" i="1" baseline="0" dirty="0" smtClean="0">
                            <a:latin typeface="Cambria Math" panose="02040503050406030204" pitchFamily="18" charset="0"/>
                          </a:rPr>
                          <m:t>𝑞</m:t>
                        </m:r>
                      </m:e>
                      <m:sub>
                        <m:r>
                          <a:rPr lang="en-US" b="0" i="1" baseline="0" dirty="0" smtClean="0">
                            <a:latin typeface="Cambria Math" panose="02040503050406030204" pitchFamily="18" charset="0"/>
                          </a:rPr>
                          <m:t>+</m:t>
                        </m:r>
                      </m:sub>
                    </m:sSub>
                  </m:oMath>
                </a14:m>
                <a:r>
                  <a:rPr lang="en-US" baseline="0" dirty="0"/>
                  <a:t> goes down to </a:t>
                </a:r>
                <a14:m>
                  <m:oMath xmlns:m="http://schemas.openxmlformats.org/officeDocument/2006/math">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𝑟</m:t>
                        </m:r>
                      </m:e>
                      <m:sub>
                        <m:r>
                          <a:rPr lang="en-US" b="0" i="1" baseline="0" dirty="0" smtClean="0">
                            <a:latin typeface="Cambria Math" panose="02040503050406030204" pitchFamily="18" charset="0"/>
                          </a:rPr>
                          <m:t>+</m:t>
                        </m:r>
                      </m:sub>
                    </m:sSub>
                  </m:oMath>
                </a14:m>
                <a:r>
                  <a:rPr lang="en-US" baseline="0" dirty="0"/>
                  <a:t> and </a:t>
                </a:r>
                <a14:m>
                  <m:oMath xmlns:m="http://schemas.openxmlformats.org/officeDocument/2006/math">
                    <m:sSub>
                      <m:sSubPr>
                        <m:ctrlPr>
                          <a:rPr lang="en-US" i="1" baseline="0" dirty="0" smtClean="0">
                            <a:latin typeface="Cambria Math" panose="02040503050406030204" pitchFamily="18" charset="0"/>
                          </a:rPr>
                        </m:ctrlPr>
                      </m:sSubPr>
                      <m:e>
                        <m:r>
                          <a:rPr lang="en-US" i="1" baseline="0" dirty="0" smtClean="0">
                            <a:latin typeface="Cambria Math" panose="02040503050406030204" pitchFamily="18" charset="0"/>
                          </a:rPr>
                          <m:t>𝑟</m:t>
                        </m:r>
                      </m:e>
                      <m:sub>
                        <m:r>
                          <a:rPr lang="en-US" i="1" baseline="0" dirty="0" smtClean="0">
                            <a:latin typeface="Cambria Math" panose="02040503050406030204" pitchFamily="18" charset="0"/>
                          </a:rPr>
                          <m:t>0</m:t>
                        </m:r>
                      </m:sub>
                    </m:sSub>
                  </m:oMath>
                </a14:m>
                <a:r>
                  <a:rPr lang="en-US" baseline="0" dirty="0"/>
                  <a:t>, and </a:t>
                </a:r>
                <a14:m>
                  <m:oMath xmlns:m="http://schemas.openxmlformats.org/officeDocument/2006/math">
                    <m:sSub>
                      <m:sSubPr>
                        <m:ctrlPr>
                          <a:rPr lang="en-US" b="0" i="1" baseline="0" dirty="0" smtClean="0">
                            <a:latin typeface="Cambria Math" panose="02040503050406030204" pitchFamily="18" charset="0"/>
                          </a:rPr>
                        </m:ctrlPr>
                      </m:sSubPr>
                      <m:e>
                        <m:r>
                          <a:rPr lang="en-US" i="1" baseline="0" dirty="0" smtClean="0">
                            <a:latin typeface="Cambria Math" panose="02040503050406030204" pitchFamily="18" charset="0"/>
                          </a:rPr>
                          <m:t>𝑞</m:t>
                        </m:r>
                      </m:e>
                      <m:sub>
                        <m:r>
                          <a:rPr lang="en-US" b="0" i="1" baseline="0" dirty="0" smtClean="0">
                            <a:latin typeface="Cambria Math" panose="02040503050406030204" pitchFamily="18" charset="0"/>
                          </a:rPr>
                          <m:t>±</m:t>
                        </m:r>
                      </m:sub>
                    </m:sSub>
                  </m:oMath>
                </a14:m>
                <a:r>
                  <a:rPr lang="en-US" baseline="0" dirty="0"/>
                  <a:t> goes down to </a:t>
                </a:r>
                <a14:m>
                  <m:oMath xmlns:m="http://schemas.openxmlformats.org/officeDocument/2006/math">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𝑟</m:t>
                        </m:r>
                      </m:e>
                      <m:sub>
                        <m:r>
                          <a:rPr lang="en-US" b="0" i="1" baseline="0" dirty="0" smtClean="0">
                            <a:latin typeface="Cambria Math" panose="02040503050406030204" pitchFamily="18" charset="0"/>
                          </a:rPr>
                          <m:t>0</m:t>
                        </m:r>
                      </m:sub>
                    </m:sSub>
                  </m:oMath>
                </a14:m>
                <a:r>
                  <a:rPr lang="en-US" baseline="0" dirty="0"/>
                  <a:t> and </a:t>
                </a:r>
                <a14:m>
                  <m:oMath xmlns:m="http://schemas.openxmlformats.org/officeDocument/2006/math">
                    <m:sSub>
                      <m:sSubPr>
                        <m:ctrlPr>
                          <a:rPr lang="en-US" i="1" baseline="0" dirty="0" smtClean="0">
                            <a:latin typeface="Cambria Math" panose="02040503050406030204" pitchFamily="18" charset="0"/>
                          </a:rPr>
                        </m:ctrlPr>
                      </m:sSubPr>
                      <m:e>
                        <m:r>
                          <a:rPr lang="en-US" i="1" baseline="0" dirty="0" smtClean="0">
                            <a:latin typeface="Cambria Math" panose="02040503050406030204" pitchFamily="18" charset="0"/>
                          </a:rPr>
                          <m:t>𝑟</m:t>
                        </m:r>
                      </m:e>
                      <m:sub>
                        <m:r>
                          <a:rPr lang="en-US" b="0" i="1" baseline="0" dirty="0" smtClean="0">
                            <a:latin typeface="Cambria Math" panose="02040503050406030204" pitchFamily="18" charset="0"/>
                          </a:rPr>
                          <m:t>±</m:t>
                        </m:r>
                      </m:sub>
                    </m:sSub>
                  </m:oMath>
                </a14:m>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finally on the amplitude level, </a:t>
                </a:r>
                <a14:m>
                  <m:oMath xmlns:m="http://schemas.openxmlformats.org/officeDocument/2006/math">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𝑟</m:t>
                        </m:r>
                      </m:e>
                      <m:sub>
                        <m:r>
                          <a:rPr lang="en-US" b="0" i="1" baseline="0" dirty="0" smtClean="0">
                            <a:latin typeface="Cambria Math" panose="02040503050406030204" pitchFamily="18" charset="0"/>
                          </a:rPr>
                          <m:t>0</m:t>
                        </m:r>
                      </m:sub>
                    </m:sSub>
                  </m:oMath>
                </a14:m>
                <a:r>
                  <a:rPr lang="en-US" baseline="0" dirty="0"/>
                  <a:t> and </a:t>
                </a:r>
                <a14:m>
                  <m:oMath xmlns:m="http://schemas.openxmlformats.org/officeDocument/2006/math">
                    <m:sSub>
                      <m:sSubPr>
                        <m:ctrlPr>
                          <a:rPr lang="en-US" i="1" baseline="0" dirty="0" smtClean="0">
                            <a:latin typeface="Cambria Math" panose="02040503050406030204" pitchFamily="18" charset="0"/>
                          </a:rPr>
                        </m:ctrlPr>
                      </m:sSubPr>
                      <m:e>
                        <m:r>
                          <a:rPr lang="en-US" i="1" baseline="0" dirty="0" smtClean="0">
                            <a:latin typeface="Cambria Math" panose="02040503050406030204" pitchFamily="18" charset="0"/>
                          </a:rPr>
                          <m:t>𝑟</m:t>
                        </m:r>
                      </m:e>
                      <m:sub>
                        <m:r>
                          <a:rPr lang="en-US" b="0" i="1" baseline="0" dirty="0" smtClean="0">
                            <a:latin typeface="Cambria Math" panose="02040503050406030204" pitchFamily="18" charset="0"/>
                          </a:rPr>
                          <m:t>+</m:t>
                        </m:r>
                      </m:sub>
                    </m:sSub>
                  </m:oMath>
                </a14:m>
                <a:r>
                  <a:rPr lang="en-US" dirty="0"/>
                  <a:t> have only one choice,</a:t>
                </a:r>
                <a:r>
                  <a:rPr lang="en-US" baseline="0" dirty="0"/>
                  <a:t> but </a:t>
                </a:r>
                <a14:m>
                  <m:oMath xmlns:m="http://schemas.openxmlformats.org/officeDocument/2006/math">
                    <m:sSub>
                      <m:sSubPr>
                        <m:ctrlPr>
                          <a:rPr lang="en-US" i="1" baseline="0" dirty="0" smtClean="0">
                            <a:latin typeface="Cambria Math" panose="02040503050406030204" pitchFamily="18" charset="0"/>
                          </a:rPr>
                        </m:ctrlPr>
                      </m:sSubPr>
                      <m:e>
                        <m:r>
                          <a:rPr lang="en-US" i="1" baseline="0" dirty="0" smtClean="0">
                            <a:latin typeface="Cambria Math" panose="02040503050406030204" pitchFamily="18" charset="0"/>
                          </a:rPr>
                          <m:t>𝑟</m:t>
                        </m:r>
                      </m:e>
                      <m:sub>
                        <m:r>
                          <a:rPr lang="en-US" b="0" i="1" baseline="0" dirty="0" smtClean="0">
                            <a:latin typeface="Cambria Math" panose="02040503050406030204" pitchFamily="18" charset="0"/>
                          </a:rPr>
                          <m:t>±</m:t>
                        </m:r>
                      </m:sub>
                    </m:sSub>
                  </m:oMath>
                </a14:m>
                <a:r>
                  <a:rPr lang="en-US" dirty="0"/>
                  <a:t> have two choices.</a:t>
                </a:r>
                <a:r>
                  <a:rPr lang="en-US" baseline="0" dirty="0"/>
                  <a:t> Here, both choices are allowed, because if we pick the first one (1), the three transitions have the common label 1, and if I pick the second one (2) the three transitions have the common label 2. For this particular tree, we should pick the first one. So these three transitions are picked. We can see that </a:t>
                </a:r>
                <a14:m>
                  <m:oMath xmlns:m="http://schemas.openxmlformats.org/officeDocument/2006/math">
                    <m:sSub>
                      <m:sSubPr>
                        <m:ctrlPr>
                          <a:rPr lang="en-US" b="0" i="1" baseline="0" dirty="0" smtClean="0">
                            <a:latin typeface="Cambria Math" panose="02040503050406030204" pitchFamily="18" charset="0"/>
                          </a:rPr>
                        </m:ctrlPr>
                      </m:sSubPr>
                      <m:e>
                        <m:r>
                          <a:rPr lang="en-US" i="1" baseline="0" dirty="0" smtClean="0">
                            <a:latin typeface="Cambria Math" panose="02040503050406030204" pitchFamily="18" charset="0"/>
                          </a:rPr>
                          <m:t>𝑟</m:t>
                        </m:r>
                      </m:e>
                      <m:sub>
                        <m:r>
                          <a:rPr lang="en-US" altLang="zh-TW" i="1" baseline="0" dirty="0" smtClean="0">
                            <a:latin typeface="Cambria Math" panose="02040503050406030204" pitchFamily="18" charset="0"/>
                          </a:rPr>
                          <m:t>0</m:t>
                        </m:r>
                      </m:sub>
                    </m:sSub>
                  </m:oMath>
                </a14:m>
                <a:r>
                  <a:rPr lang="en-US" baseline="0" dirty="0"/>
                  <a:t> corresponds to </a:t>
                </a:r>
                <a:r>
                  <a:rPr lang="en-US" altLang="zh-TW" baseline="0" dirty="0"/>
                  <a:t>0, </a:t>
                </a:r>
                <a14:m>
                  <m:oMath xmlns:m="http://schemas.openxmlformats.org/officeDocument/2006/math">
                    <m:sSub>
                      <m:sSubPr>
                        <m:ctrlPr>
                          <a:rPr lang="en-US" b="0" i="1" baseline="0" dirty="0" smtClean="0">
                            <a:latin typeface="Cambria Math" panose="02040503050406030204" pitchFamily="18" charset="0"/>
                          </a:rPr>
                        </m:ctrlPr>
                      </m:sSubPr>
                      <m:e>
                        <m:r>
                          <a:rPr lang="en-US" i="1" baseline="0" dirty="0" smtClean="0">
                            <a:latin typeface="Cambria Math" panose="02040503050406030204" pitchFamily="18" charset="0"/>
                          </a:rPr>
                          <m:t>𝑟</m:t>
                        </m:r>
                      </m:e>
                      <m:sub>
                        <m:r>
                          <a:rPr lang="en-US" b="0" i="1" baseline="0" dirty="0" smtClean="0">
                            <a:latin typeface="Cambria Math" panose="02040503050406030204" pitchFamily="18" charset="0"/>
                          </a:rPr>
                          <m:t>+</m:t>
                        </m:r>
                      </m:sub>
                    </m:sSub>
                  </m:oMath>
                </a14:m>
                <a:r>
                  <a:rPr lang="en-US" baseline="0" dirty="0"/>
                  <a:t> corresponds to 1 over square root of 2</a:t>
                </a:r>
                <a:r>
                  <a:rPr lang="en-US" altLang="zh-TW" baseline="0" dirty="0"/>
                  <a:t>, and</a:t>
                </a:r>
                <a:r>
                  <a:rPr lang="zh-TW" altLang="en-US" baseline="0" dirty="0"/>
                  <a:t> </a:t>
                </a:r>
                <a14:m>
                  <m:oMath xmlns:m="http://schemas.openxmlformats.org/officeDocument/2006/math">
                    <m:sSub>
                      <m:sSubPr>
                        <m:ctrlPr>
                          <a:rPr lang="en-US" b="0" i="1" baseline="0" dirty="0" smtClean="0">
                            <a:latin typeface="Cambria Math" panose="02040503050406030204" pitchFamily="18" charset="0"/>
                          </a:rPr>
                        </m:ctrlPr>
                      </m:sSubPr>
                      <m:e>
                        <m:r>
                          <a:rPr lang="en-US" i="1" baseline="0" dirty="0" smtClean="0">
                            <a:latin typeface="Cambria Math" panose="02040503050406030204" pitchFamily="18" charset="0"/>
                          </a:rPr>
                          <m:t>𝑟</m:t>
                        </m:r>
                      </m:e>
                      <m:sub>
                        <m:r>
                          <a:rPr lang="en-US" b="0" i="1" baseline="0" dirty="0" smtClean="0">
                            <a:latin typeface="Cambria Math" panose="02040503050406030204" pitchFamily="18" charset="0"/>
                          </a:rPr>
                          <m:t>±</m:t>
                        </m:r>
                      </m:sub>
                    </m:sSub>
                  </m:oMath>
                </a14:m>
                <a:r>
                  <a:rPr lang="en-US" baseline="0" dirty="0"/>
                  <a:t> also corresponds to 1 over square root of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assemble all selected transitions into the right tree, so this </a:t>
                </a:r>
                <a:r>
                  <a:rPr lang="en-US" dirty="0"/>
                  <a:t>tree is accepted.</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the upper left tree for example. To accept that tree, we can pick the transitions in the green rectangles. On the first qubit, </a:t>
                </a:r>
                <a:r>
                  <a:rPr lang="en-US" i="0" dirty="0">
                    <a:latin typeface="Cambria Math" panose="02040503050406030204" pitchFamily="18" charset="0"/>
                  </a:rPr>
                  <a:t>𝑝</a:t>
                </a:r>
                <a:r>
                  <a:rPr lang="en-US" dirty="0"/>
                  <a:t> goes down to the two symbols </a:t>
                </a:r>
                <a:r>
                  <a:rPr lang="en-US" i="0" dirty="0">
                    <a:latin typeface="Cambria Math" panose="02040503050406030204" pitchFamily="18" charset="0"/>
                  </a:rPr>
                  <a:t>𝑞</a:t>
                </a:r>
                <a:r>
                  <a:rPr lang="en-US" b="0" i="0" dirty="0">
                    <a:latin typeface="Cambria Math" panose="02040503050406030204" pitchFamily="18" charset="0"/>
                  </a:rPr>
                  <a:t>_</a:t>
                </a:r>
                <a:r>
                  <a:rPr lang="en-US" i="0" dirty="0">
                    <a:latin typeface="Cambria Math" panose="02040503050406030204" pitchFamily="18" charset="0"/>
                  </a:rPr>
                  <a:t>+</a:t>
                </a:r>
                <a:r>
                  <a:rPr lang="en-US" dirty="0"/>
                  <a:t> and </a:t>
                </a:r>
                <a:r>
                  <a:rPr lang="en-US" i="0" dirty="0">
                    <a:latin typeface="Cambria Math" panose="02040503050406030204" pitchFamily="18" charset="0"/>
                  </a:rPr>
                  <a:t>𝑞</a:t>
                </a:r>
                <a:r>
                  <a:rPr lang="en-US" b="0" i="0" dirty="0">
                    <a:latin typeface="Cambria Math" panose="02040503050406030204" pitchFamily="18" charset="0"/>
                  </a:rPr>
                  <a:t>_±</a:t>
                </a:r>
                <a:r>
                  <a:rPr lang="en-US" baseline="0" dirty="0"/>
                  <a:t> and the associated number is 1. On the second qubit, according to rule 2, we can only pick the left pair or the right pair. if the agreed number is 1, that is the left pair. Then according to rule 1, </a:t>
                </a:r>
                <a:r>
                  <a:rPr lang="en-US" i="0" baseline="0" dirty="0">
                    <a:latin typeface="Cambria Math" panose="02040503050406030204" pitchFamily="18" charset="0"/>
                  </a:rPr>
                  <a:t>𝑞</a:t>
                </a:r>
                <a:r>
                  <a:rPr lang="en-US" b="0" i="0" baseline="0" dirty="0">
                    <a:latin typeface="Cambria Math" panose="02040503050406030204" pitchFamily="18" charset="0"/>
                  </a:rPr>
                  <a:t>_+</a:t>
                </a:r>
                <a:r>
                  <a:rPr lang="en-US" baseline="0" dirty="0"/>
                  <a:t> goes down to </a:t>
                </a:r>
                <a:r>
                  <a:rPr lang="en-US" b="0" i="0" baseline="0" dirty="0">
                    <a:latin typeface="Cambria Math" panose="02040503050406030204" pitchFamily="18" charset="0"/>
                  </a:rPr>
                  <a:t>𝑟_+</a:t>
                </a:r>
                <a:r>
                  <a:rPr lang="en-US" baseline="0" dirty="0"/>
                  <a:t> and </a:t>
                </a:r>
                <a:r>
                  <a:rPr lang="en-US" i="0" baseline="0" dirty="0">
                    <a:latin typeface="Cambria Math" panose="02040503050406030204" pitchFamily="18" charset="0"/>
                  </a:rPr>
                  <a:t>𝑟_0</a:t>
                </a:r>
                <a:r>
                  <a:rPr lang="en-US" baseline="0" dirty="0"/>
                  <a:t> and </a:t>
                </a:r>
                <a:r>
                  <a:rPr lang="en-US" i="0" baseline="0" dirty="0">
                    <a:latin typeface="Cambria Math" panose="02040503050406030204" pitchFamily="18" charset="0"/>
                  </a:rPr>
                  <a:t>𝑞</a:t>
                </a:r>
                <a:r>
                  <a:rPr lang="en-US" b="0" i="0" baseline="0" dirty="0">
                    <a:latin typeface="Cambria Math" panose="02040503050406030204" pitchFamily="18" charset="0"/>
                  </a:rPr>
                  <a:t>_±</a:t>
                </a:r>
                <a:r>
                  <a:rPr lang="en-US" baseline="0" dirty="0"/>
                  <a:t> goes down to </a:t>
                </a:r>
                <a:r>
                  <a:rPr lang="en-US" b="0" i="0" baseline="0" dirty="0">
                    <a:latin typeface="Cambria Math" panose="02040503050406030204" pitchFamily="18" charset="0"/>
                  </a:rPr>
                  <a:t>𝑟_0</a:t>
                </a:r>
                <a:r>
                  <a:rPr lang="en-US" baseline="0" dirty="0"/>
                  <a:t> and </a:t>
                </a:r>
                <a:r>
                  <a:rPr lang="en-US" i="0" baseline="0" dirty="0">
                    <a:latin typeface="Cambria Math" panose="02040503050406030204" pitchFamily="18" charset="0"/>
                  </a:rPr>
                  <a:t>𝑟_</a:t>
                </a:r>
                <a:r>
                  <a:rPr lang="en-US" b="0" i="0" baseline="0" dirty="0">
                    <a:latin typeface="Cambria Math" panose="02040503050406030204" pitchFamily="18" charset="0"/>
                  </a:rPr>
                  <a:t>±</a:t>
                </a:r>
                <a:r>
                  <a:rPr lang="en-US" baseline="0" dirty="0"/>
                  <a:t>. And finally on the amplitude level, </a:t>
                </a:r>
                <a:r>
                  <a:rPr lang="en-US" b="0" i="0" baseline="0" dirty="0">
                    <a:latin typeface="Cambria Math" panose="02040503050406030204" pitchFamily="18" charset="0"/>
                  </a:rPr>
                  <a:t>𝑟_0</a:t>
                </a:r>
                <a:r>
                  <a:rPr lang="en-US" baseline="0" dirty="0"/>
                  <a:t> and </a:t>
                </a:r>
                <a:r>
                  <a:rPr lang="en-US" i="0" baseline="0" dirty="0">
                    <a:latin typeface="Cambria Math" panose="02040503050406030204" pitchFamily="18" charset="0"/>
                  </a:rPr>
                  <a:t>𝑟_</a:t>
                </a:r>
                <a:r>
                  <a:rPr lang="en-US" b="0" i="0" baseline="0" dirty="0">
                    <a:latin typeface="Cambria Math" panose="02040503050406030204" pitchFamily="18" charset="0"/>
                  </a:rPr>
                  <a:t>+</a:t>
                </a:r>
                <a:r>
                  <a:rPr lang="en-US" dirty="0"/>
                  <a:t> have only one choice,</a:t>
                </a:r>
                <a:r>
                  <a:rPr lang="en-US" baseline="0" dirty="0"/>
                  <a:t> and </a:t>
                </a:r>
                <a:r>
                  <a:rPr lang="en-US" i="0" baseline="0" dirty="0">
                    <a:latin typeface="Cambria Math" panose="02040503050406030204" pitchFamily="18" charset="0"/>
                  </a:rPr>
                  <a:t>𝑟_</a:t>
                </a:r>
                <a:r>
                  <a:rPr lang="en-US" b="0" i="0" baseline="0" dirty="0">
                    <a:latin typeface="Cambria Math" panose="02040503050406030204" pitchFamily="18" charset="0"/>
                  </a:rPr>
                  <a:t>±</a:t>
                </a:r>
                <a:r>
                  <a:rPr lang="en-US" dirty="0"/>
                  <a:t> have two choices.</a:t>
                </a:r>
                <a:r>
                  <a:rPr lang="en-US" baseline="0" dirty="0"/>
                  <a:t> Here both choices are allowed, because if I pick the first one (1) they have the common number 1, and if I pick the second one (2) they have the common number 2. In this case, I pick the first one. So we see that </a:t>
                </a:r>
                <a:r>
                  <a:rPr lang="en-US" i="0" baseline="0" dirty="0">
                    <a:latin typeface="Cambria Math" panose="02040503050406030204" pitchFamily="18" charset="0"/>
                  </a:rPr>
                  <a:t>𝑟</a:t>
                </a:r>
                <a:r>
                  <a:rPr lang="en-US" b="0" i="0" baseline="0" dirty="0">
                    <a:latin typeface="Cambria Math" panose="02040503050406030204" pitchFamily="18" charset="0"/>
                  </a:rPr>
                  <a:t>_+</a:t>
                </a:r>
                <a:r>
                  <a:rPr lang="en-US" baseline="0" dirty="0"/>
                  <a:t> corresponds to positive 1 over square root of 2, </a:t>
                </a:r>
                <a:r>
                  <a:rPr lang="en-US" i="0" baseline="0" dirty="0">
                    <a:latin typeface="Cambria Math" panose="02040503050406030204" pitchFamily="18" charset="0"/>
                  </a:rPr>
                  <a:t>𝑟</a:t>
                </a:r>
                <a:r>
                  <a:rPr lang="en-US" b="0" i="0" baseline="0" dirty="0">
                    <a:latin typeface="Cambria Math" panose="02040503050406030204" pitchFamily="18" charset="0"/>
                  </a:rPr>
                  <a:t>_</a:t>
                </a:r>
                <a:r>
                  <a:rPr lang="en-US" altLang="zh-TW" i="0" baseline="0" dirty="0">
                    <a:latin typeface="Cambria Math" panose="02040503050406030204" pitchFamily="18" charset="0"/>
                  </a:rPr>
                  <a:t>0</a:t>
                </a:r>
                <a:r>
                  <a:rPr lang="en-US" baseline="0" dirty="0"/>
                  <a:t> corresponds to </a:t>
                </a:r>
                <a:r>
                  <a:rPr lang="en-US" altLang="zh-TW" baseline="0" dirty="0"/>
                  <a:t>0, and</a:t>
                </a:r>
                <a:r>
                  <a:rPr lang="zh-TW" altLang="en-US" baseline="0" dirty="0"/>
                  <a:t> </a:t>
                </a:r>
                <a:r>
                  <a:rPr lang="en-US" i="0" baseline="0" dirty="0">
                    <a:latin typeface="Cambria Math" panose="02040503050406030204" pitchFamily="18" charset="0"/>
                  </a:rPr>
                  <a:t>𝑟</a:t>
                </a:r>
                <a:r>
                  <a:rPr lang="en-US" b="0" i="0" baseline="0" dirty="0">
                    <a:latin typeface="Cambria Math" panose="02040503050406030204" pitchFamily="18" charset="0"/>
                  </a:rPr>
                  <a:t>_±</a:t>
                </a:r>
                <a:r>
                  <a:rPr lang="en-US" baseline="0" dirty="0"/>
                  <a:t> also corresponds to positive 1 over square root of 2, so the </a:t>
                </a:r>
                <a:r>
                  <a:rPr lang="en-US" dirty="0"/>
                  <a:t>upper left tree is accepted.</a:t>
                </a:r>
              </a:p>
            </p:txBody>
          </p:sp>
        </mc:Fallback>
      </mc:AlternateContent>
      <p:sp>
        <p:nvSpPr>
          <p:cNvPr id="4" name="投影片編號版面配置區 3"/>
          <p:cNvSpPr>
            <a:spLocks noGrp="1"/>
          </p:cNvSpPr>
          <p:nvPr>
            <p:ph type="sldNum" sz="quarter" idx="5"/>
          </p:nvPr>
        </p:nvSpPr>
        <p:spPr/>
        <p:txBody>
          <a:bodyPr/>
          <a:lstStyle/>
          <a:p>
            <a:fld id="{70457A8E-9158-4EB3-8B58-2404B85ECD4A}" type="slidenum">
              <a:rPr lang="zh-TW" altLang="en-US" smtClean="0"/>
              <a:t>23</a:t>
            </a:fld>
            <a:endParaRPr lang="zh-TW" altLang="en-US"/>
          </a:p>
        </p:txBody>
      </p:sp>
    </p:spTree>
    <p:extLst>
      <p:ext uri="{BB962C8B-B14F-4D97-AF65-F5344CB8AC3E}">
        <p14:creationId xmlns:p14="http://schemas.microsoft.com/office/powerpoint/2010/main" val="1529959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previous explanation is too complicated, you can forget</a:t>
                </a:r>
                <a:r>
                  <a:rPr lang="en-US" baseline="0" dirty="0"/>
                  <a:t> everything but only remember that</a:t>
                </a:r>
                <a:r>
                  <a:rPr lang="en-US" dirty="0"/>
                  <a:t>,</a:t>
                </a:r>
                <a:r>
                  <a:rPr lang="en-US" baseline="0" dirty="0"/>
                  <a:t> the </a:t>
                </a:r>
                <a:r>
                  <a:rPr lang="en-US" dirty="0"/>
                  <a:t>automata will</a:t>
                </a:r>
                <a:r>
                  <a:rPr lang="en-US" baseline="0" dirty="0"/>
                  <a:t> </a:t>
                </a:r>
                <a:r>
                  <a:rPr lang="en-US" dirty="0"/>
                  <a:t>merge the same structure in many subtrees into one or more transitions for succinctness. As you can see, all the four trees have</a:t>
                </a:r>
                <a:r>
                  <a:rPr lang="en-US" baseline="0" dirty="0"/>
                  <a:t> </a:t>
                </a:r>
                <a:r>
                  <a:rPr lang="en-US" dirty="0"/>
                  <a:t>amplitude 0, and all the 0 amplitudes are merged into one transition associated with the symbol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0</m:t>
                        </m:r>
                      </m:sub>
                    </m:sSub>
                  </m:oMath>
                </a14:m>
                <a:r>
                  <a:rPr lang="en-US" dirty="0"/>
                  <a:t>.</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important thing we should know is that Level-Synchronized Tree Automata will merge the same structure in many subtrees into one or more transitions. As you can see, all the four trees have the amplitude 0, and all leaves with this amplitudes are merged into one transition associated with the symbol </a:t>
                </a:r>
                <a:r>
                  <a:rPr lang="en-US" i="0" dirty="0">
                    <a:latin typeface="Cambria Math" panose="02040503050406030204" pitchFamily="18" charset="0"/>
                  </a:rPr>
                  <a:t>𝑟_0</a:t>
                </a:r>
                <a:r>
                  <a:rPr lang="en-US" dirty="0"/>
                  <a:t>.</a:t>
                </a:r>
              </a:p>
            </p:txBody>
          </p:sp>
        </mc:Fallback>
      </mc:AlternateContent>
      <p:sp>
        <p:nvSpPr>
          <p:cNvPr id="4" name="投影片編號版面配置區 3"/>
          <p:cNvSpPr>
            <a:spLocks noGrp="1"/>
          </p:cNvSpPr>
          <p:nvPr>
            <p:ph type="sldNum" sz="quarter" idx="5"/>
          </p:nvPr>
        </p:nvSpPr>
        <p:spPr/>
        <p:txBody>
          <a:bodyPr/>
          <a:lstStyle/>
          <a:p>
            <a:fld id="{70457A8E-9158-4EB3-8B58-2404B85ECD4A}" type="slidenum">
              <a:rPr lang="zh-TW" altLang="en-US" smtClean="0"/>
              <a:t>24</a:t>
            </a:fld>
            <a:endParaRPr lang="zh-TW" altLang="en-US"/>
          </a:p>
        </p:txBody>
      </p:sp>
    </p:spTree>
    <p:extLst>
      <p:ext uri="{BB962C8B-B14F-4D97-AF65-F5344CB8AC3E}">
        <p14:creationId xmlns:p14="http://schemas.microsoft.com/office/powerpoint/2010/main" val="2166815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model was already presented at POPL this year. The paper title is “</a:t>
            </a:r>
            <a:r>
              <a:rPr lang="en-US" sz="1200" b="0" i="0" kern="1200" dirty="0">
                <a:solidFill>
                  <a:schemeClr val="tx1"/>
                </a:solidFill>
                <a:effectLst/>
                <a:latin typeface="+mn-lt"/>
                <a:ea typeface="+mn-ea"/>
                <a:cs typeface="+mn-cs"/>
              </a:rPr>
              <a:t>Verifying Quantum Circuits with Level-Synchronized Tree Automata.</a:t>
            </a:r>
            <a:r>
              <a:rPr lang="en-US" dirty="0"/>
              <a:t>” You can see this paper for more details about this model.</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25</a:t>
            </a:fld>
            <a:endParaRPr lang="zh-TW" altLang="en-US"/>
          </a:p>
        </p:txBody>
      </p:sp>
    </p:spTree>
    <p:extLst>
      <p:ext uri="{BB962C8B-B14F-4D97-AF65-F5344CB8AC3E}">
        <p14:creationId xmlns:p14="http://schemas.microsoft.com/office/powerpoint/2010/main" val="2210263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Here, we use L(A) to represent the language of trees recognized by the automaton A.</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26</a:t>
            </a:fld>
            <a:endParaRPr lang="zh-TW" altLang="en-US"/>
          </a:p>
        </p:txBody>
      </p:sp>
    </p:spTree>
    <p:extLst>
      <p:ext uri="{BB962C8B-B14F-4D97-AF65-F5344CB8AC3E}">
        <p14:creationId xmlns:p14="http://schemas.microsoft.com/office/powerpoint/2010/main" val="3445753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Second, how to </a:t>
            </a:r>
            <a:r>
              <a:rPr lang="en-US" sz="1200" dirty="0">
                <a:latin typeface="Bahnschrift SemiBold SemiConden" panose="020B0502040204020203" pitchFamily="34" charset="0"/>
              </a:rPr>
              <a:t>d</a:t>
            </a:r>
            <a:r>
              <a:rPr lang="en-US" altLang="zh-TW" sz="1200" dirty="0">
                <a:latin typeface="Bahnschrift SemiBold SemiConden" panose="020B0502040204020203" pitchFamily="34" charset="0"/>
              </a:rPr>
              <a:t>erive the set of quantum states after executing the circuit?</a:t>
            </a:r>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27</a:t>
            </a:fld>
            <a:endParaRPr lang="zh-TW" altLang="en-US"/>
          </a:p>
        </p:txBody>
      </p:sp>
    </p:spTree>
    <p:extLst>
      <p:ext uri="{BB962C8B-B14F-4D97-AF65-F5344CB8AC3E}">
        <p14:creationId xmlns:p14="http://schemas.microsoft.com/office/powerpoint/2010/main" val="3116022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Recall that the quantum gates in this framework will transform each tree in the current set to a new tree in the next set.</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28</a:t>
            </a:fld>
            <a:endParaRPr lang="zh-TW" altLang="en-US"/>
          </a:p>
        </p:txBody>
      </p:sp>
    </p:spTree>
    <p:extLst>
      <p:ext uri="{BB962C8B-B14F-4D97-AF65-F5344CB8AC3E}">
        <p14:creationId xmlns:p14="http://schemas.microsoft.com/office/powerpoint/2010/main" val="576294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but</a:t>
            </a:r>
            <a:r>
              <a:rPr lang="en-US" dirty="0"/>
              <a:t> now, we use an automaton to recognize the set, so for each gate, we developed a corresponding algorithm to derive the resulting automaton. There are 11 supported gates in the table, so we have 11 corresponding algorithms for automata.</a:t>
            </a:r>
          </a:p>
          <a:p>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29</a:t>
            </a:fld>
            <a:endParaRPr lang="zh-TW" altLang="en-US"/>
          </a:p>
        </p:txBody>
      </p:sp>
    </p:spTree>
    <p:extLst>
      <p:ext uri="{BB962C8B-B14F-4D97-AF65-F5344CB8AC3E}">
        <p14:creationId xmlns:p14="http://schemas.microsoft.com/office/powerpoint/2010/main" val="170445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3</a:t>
            </a:fld>
            <a:endParaRPr lang="zh-TW" altLang="en-US"/>
          </a:p>
        </p:txBody>
      </p:sp>
    </p:spTree>
    <p:extLst>
      <p:ext uri="{BB962C8B-B14F-4D97-AF65-F5344CB8AC3E}">
        <p14:creationId xmlns:p14="http://schemas.microsoft.com/office/powerpoint/2010/main" val="4090832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FB2A8-9C9A-B5F4-C860-CE494DFD3F0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4F7A22C-277C-B481-FA19-B82F1F6B137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A5FDA2D-6C63-29D1-BB73-64886189A86E}"/>
              </a:ext>
            </a:extLst>
          </p:cNvPr>
          <p:cNvSpPr>
            <a:spLocks noGrp="1"/>
          </p:cNvSpPr>
          <p:nvPr>
            <p:ph type="body" idx="1"/>
          </p:nvPr>
        </p:nvSpPr>
        <p:spPr/>
        <p:txBody>
          <a:bodyPr/>
          <a:lstStyle/>
          <a:p>
            <a:r>
              <a:rPr lang="en-US" altLang="zh-TW" dirty="0"/>
              <a:t>For instance, the algorithm for X gate applied on the second qubit is just to swap the left child and the right child of all transitions on the second level.</a:t>
            </a:r>
            <a:endParaRPr lang="en-US" dirty="0"/>
          </a:p>
        </p:txBody>
      </p:sp>
      <p:sp>
        <p:nvSpPr>
          <p:cNvPr id="4" name="投影片編號版面配置區 3">
            <a:extLst>
              <a:ext uri="{FF2B5EF4-FFF2-40B4-BE49-F238E27FC236}">
                <a16:creationId xmlns:a16="http://schemas.microsoft.com/office/drawing/2014/main" id="{B53F98D5-271F-ED3C-6369-64A5B5AD81B8}"/>
              </a:ext>
            </a:extLst>
          </p:cNvPr>
          <p:cNvSpPr>
            <a:spLocks noGrp="1"/>
          </p:cNvSpPr>
          <p:nvPr>
            <p:ph type="sldNum" sz="quarter" idx="5"/>
          </p:nvPr>
        </p:nvSpPr>
        <p:spPr/>
        <p:txBody>
          <a:bodyPr/>
          <a:lstStyle/>
          <a:p>
            <a:fld id="{70457A8E-9158-4EB3-8B58-2404B85ECD4A}" type="slidenum">
              <a:rPr lang="zh-TW" altLang="en-US" smtClean="0"/>
              <a:t>30</a:t>
            </a:fld>
            <a:endParaRPr lang="zh-TW" altLang="en-US"/>
          </a:p>
        </p:txBody>
      </p:sp>
    </p:spTree>
    <p:extLst>
      <p:ext uri="{BB962C8B-B14F-4D97-AF65-F5344CB8AC3E}">
        <p14:creationId xmlns:p14="http://schemas.microsoft.com/office/powerpoint/2010/main" val="3621927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at each time slot, the set of quantum states is associated with an</a:t>
                </a:r>
                <a:r>
                  <a:rPr lang="en-US" baseline="0" dirty="0"/>
                  <a:t> a</a:t>
                </a:r>
                <a:r>
                  <a:rPr lang="en-US" dirty="0"/>
                  <a:t>utomaton. The program starts from </a:t>
                </a:r>
                <a14:m>
                  <m:oMath xmlns:m="http://schemas.openxmlformats.org/officeDocument/2006/math">
                    <m:sSub>
                      <m:sSubPr>
                        <m:ctrlPr>
                          <a:rPr lang="en-US" altLang="zh-TW" sz="1200" b="0" i="1" smtClean="0">
                            <a:solidFill>
                              <a:srgbClr val="00B050"/>
                            </a:solidFill>
                            <a:latin typeface="Cambria Math" panose="02040503050406030204" pitchFamily="18" charset="0"/>
                          </a:rPr>
                        </m:ctrlPr>
                      </m:sSubPr>
                      <m:e>
                        <m:r>
                          <a:rPr lang="zh-TW" altLang="en-US" sz="1200" i="1" smtClean="0">
                            <a:solidFill>
                              <a:srgbClr val="00B050"/>
                            </a:solidFill>
                            <a:latin typeface="Cambria Math" panose="02040503050406030204" pitchFamily="18" charset="0"/>
                          </a:rPr>
                          <m:t>𝔸</m:t>
                        </m:r>
                      </m:e>
                      <m:sub>
                        <m:r>
                          <a:rPr lang="en-US" altLang="zh-TW" sz="1200" b="0" i="1" smtClean="0">
                            <a:solidFill>
                              <a:srgbClr val="00B050"/>
                            </a:solidFill>
                            <a:latin typeface="Cambria Math" panose="02040503050406030204" pitchFamily="18" charset="0"/>
                          </a:rPr>
                          <m:t>0</m:t>
                        </m:r>
                      </m:sub>
                    </m:sSub>
                  </m:oMath>
                </a14:m>
                <a:r>
                  <a:rPr lang="en-US" altLang="zh-TW" sz="1200" dirty="0">
                    <a:solidFill>
                      <a:srgbClr val="00B050"/>
                    </a:solidFill>
                  </a:rPr>
                  <a:t>,</a:t>
                </a:r>
                <a:r>
                  <a:rPr lang="en-US" altLang="zh-TW" sz="1200" baseline="0" dirty="0">
                    <a:solidFill>
                      <a:srgbClr val="00B050"/>
                    </a:solidFill>
                  </a:rPr>
                  <a:t> becomes </a:t>
                </a:r>
                <a14:m>
                  <m:oMath xmlns:m="http://schemas.openxmlformats.org/officeDocument/2006/math">
                    <m:sSub>
                      <m:sSubPr>
                        <m:ctrlPr>
                          <a:rPr lang="en-US" altLang="zh-TW" sz="1200" b="0" i="1" smtClean="0">
                            <a:solidFill>
                              <a:srgbClr val="00B050"/>
                            </a:solidFill>
                            <a:latin typeface="Cambria Math" panose="02040503050406030204" pitchFamily="18" charset="0"/>
                          </a:rPr>
                        </m:ctrlPr>
                      </m:sSubPr>
                      <m:e>
                        <m:r>
                          <a:rPr lang="zh-TW" altLang="en-US" sz="1200" i="1" smtClean="0">
                            <a:solidFill>
                              <a:srgbClr val="00B050"/>
                            </a:solidFill>
                            <a:latin typeface="Cambria Math" panose="02040503050406030204" pitchFamily="18" charset="0"/>
                          </a:rPr>
                          <m:t>𝔸</m:t>
                        </m:r>
                      </m:e>
                      <m:sub>
                        <m:r>
                          <a:rPr lang="en-US" altLang="zh-TW" sz="1200" b="0" i="1" smtClean="0">
                            <a:solidFill>
                              <a:srgbClr val="00B050"/>
                            </a:solidFill>
                            <a:latin typeface="Cambria Math" panose="02040503050406030204" pitchFamily="18" charset="0"/>
                          </a:rPr>
                          <m:t>1</m:t>
                        </m:r>
                      </m:sub>
                    </m:sSub>
                  </m:oMath>
                </a14:m>
                <a:r>
                  <a:rPr lang="zh-TW" altLang="en-US" sz="1200" dirty="0">
                    <a:solidFill>
                      <a:srgbClr val="00B050"/>
                    </a:solidFill>
                  </a:rPr>
                  <a:t> </a:t>
                </a:r>
                <a:r>
                  <a:rPr lang="en-US" altLang="zh-TW" sz="1200" dirty="0">
                    <a:solidFill>
                      <a:srgbClr val="00B050"/>
                    </a:solidFill>
                  </a:rPr>
                  <a:t>after the H gate, becomes </a:t>
                </a:r>
                <a14:m>
                  <m:oMath xmlns:m="http://schemas.openxmlformats.org/officeDocument/2006/math">
                    <m:sSub>
                      <m:sSubPr>
                        <m:ctrlPr>
                          <a:rPr lang="en-US" altLang="zh-TW" sz="1200" b="0" i="1" smtClean="0">
                            <a:solidFill>
                              <a:srgbClr val="00B050"/>
                            </a:solidFill>
                            <a:latin typeface="Cambria Math" panose="02040503050406030204" pitchFamily="18" charset="0"/>
                          </a:rPr>
                        </m:ctrlPr>
                      </m:sSubPr>
                      <m:e>
                        <m:r>
                          <a:rPr lang="zh-TW" altLang="en-US" sz="1200" i="1" smtClean="0">
                            <a:solidFill>
                              <a:srgbClr val="00B050"/>
                            </a:solidFill>
                            <a:latin typeface="Cambria Math" panose="02040503050406030204" pitchFamily="18" charset="0"/>
                          </a:rPr>
                          <m:t>𝔸</m:t>
                        </m:r>
                      </m:e>
                      <m:sub>
                        <m:r>
                          <a:rPr lang="en-US" altLang="zh-TW" sz="1200" b="0" i="1" smtClean="0">
                            <a:solidFill>
                              <a:srgbClr val="00B050"/>
                            </a:solidFill>
                            <a:latin typeface="Cambria Math" panose="02040503050406030204" pitchFamily="18" charset="0"/>
                          </a:rPr>
                          <m:t>2</m:t>
                        </m:r>
                      </m:sub>
                    </m:sSub>
                  </m:oMath>
                </a14:m>
                <a:r>
                  <a:rPr lang="zh-TW" altLang="en-US" sz="1200" dirty="0">
                    <a:solidFill>
                      <a:srgbClr val="00B050"/>
                    </a:solidFill>
                  </a:rPr>
                  <a:t> </a:t>
                </a:r>
                <a:r>
                  <a:rPr lang="en-US" altLang="zh-TW" sz="1200" dirty="0">
                    <a:solidFill>
                      <a:srgbClr val="00B050"/>
                    </a:solidFill>
                  </a:rPr>
                  <a:t>after the X gate, and ends up </a:t>
                </a:r>
                <a14:m>
                  <m:oMath xmlns:m="http://schemas.openxmlformats.org/officeDocument/2006/math">
                    <m:sSub>
                      <m:sSubPr>
                        <m:ctrlPr>
                          <a:rPr lang="en-US" altLang="zh-TW" sz="1200" b="0" i="1" smtClean="0">
                            <a:solidFill>
                              <a:srgbClr val="00B050"/>
                            </a:solidFill>
                            <a:latin typeface="Cambria Math" panose="02040503050406030204" pitchFamily="18" charset="0"/>
                          </a:rPr>
                        </m:ctrlPr>
                      </m:sSubPr>
                      <m:e>
                        <m:r>
                          <a:rPr lang="zh-TW" altLang="en-US" sz="1200" i="1" smtClean="0">
                            <a:solidFill>
                              <a:srgbClr val="00B050"/>
                            </a:solidFill>
                            <a:latin typeface="Cambria Math" panose="02040503050406030204" pitchFamily="18" charset="0"/>
                          </a:rPr>
                          <m:t>𝔸</m:t>
                        </m:r>
                      </m:e>
                      <m:sub>
                        <m:r>
                          <a:rPr lang="en-US" altLang="zh-TW" sz="1200" b="0" i="1" smtClean="0">
                            <a:solidFill>
                              <a:srgbClr val="00B050"/>
                            </a:solidFill>
                            <a:latin typeface="Cambria Math" panose="02040503050406030204" pitchFamily="18" charset="0"/>
                          </a:rPr>
                          <m:t>3</m:t>
                        </m:r>
                      </m:sub>
                    </m:sSub>
                  </m:oMath>
                </a14:m>
                <a:r>
                  <a:rPr lang="zh-TW" altLang="en-US" sz="1200" dirty="0">
                    <a:solidFill>
                      <a:srgbClr val="00B050"/>
                    </a:solidFill>
                  </a:rPr>
                  <a:t> </a:t>
                </a:r>
                <a:r>
                  <a:rPr lang="en-US" altLang="zh-TW" sz="1200" dirty="0">
                    <a:solidFill>
                      <a:srgbClr val="00B050"/>
                    </a:solidFill>
                  </a:rPr>
                  <a:t>after the H gate again.</a:t>
                </a:r>
                <a:endParaRPr lang="zh-TW" altLang="en-US" sz="1200" dirty="0">
                  <a:solidFill>
                    <a:srgbClr val="00B050"/>
                  </a:solidFill>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at each time slot, the set of quantum states is associated with a Level-Synchronized Tree Automaton. The program starts from </a:t>
                </a:r>
                <a:r>
                  <a:rPr lang="zh-TW" altLang="en-US" sz="1200" i="0">
                    <a:solidFill>
                      <a:srgbClr val="00B050"/>
                    </a:solidFill>
                    <a:latin typeface="Cambria Math" panose="02040503050406030204" pitchFamily="18" charset="0"/>
                  </a:rPr>
                  <a:t>𝔸</a:t>
                </a:r>
                <a:r>
                  <a:rPr lang="en-US" altLang="zh-TW" sz="1200" b="0" i="0">
                    <a:solidFill>
                      <a:srgbClr val="00B050"/>
                    </a:solidFill>
                    <a:latin typeface="Cambria Math" panose="02040503050406030204" pitchFamily="18" charset="0"/>
                  </a:rPr>
                  <a:t>_0</a:t>
                </a:r>
                <a:r>
                  <a:rPr lang="en-US" altLang="zh-TW" sz="1200" dirty="0">
                    <a:solidFill>
                      <a:srgbClr val="00B050"/>
                    </a:solidFill>
                  </a:rPr>
                  <a:t>,</a:t>
                </a:r>
                <a:r>
                  <a:rPr lang="en-US" altLang="zh-TW" sz="1200" baseline="0" dirty="0">
                    <a:solidFill>
                      <a:srgbClr val="00B050"/>
                    </a:solidFill>
                  </a:rPr>
                  <a:t> becomes </a:t>
                </a:r>
                <a:r>
                  <a:rPr lang="zh-TW" altLang="en-US" sz="1200" i="0">
                    <a:solidFill>
                      <a:srgbClr val="00B050"/>
                    </a:solidFill>
                    <a:latin typeface="Cambria Math" panose="02040503050406030204" pitchFamily="18" charset="0"/>
                  </a:rPr>
                  <a:t>𝔸</a:t>
                </a:r>
                <a:r>
                  <a:rPr lang="en-US" altLang="zh-TW" sz="1200" b="0" i="0">
                    <a:solidFill>
                      <a:srgbClr val="00B050"/>
                    </a:solidFill>
                    <a:latin typeface="Cambria Math" panose="02040503050406030204" pitchFamily="18" charset="0"/>
                  </a:rPr>
                  <a:t>_1</a:t>
                </a:r>
                <a:r>
                  <a:rPr lang="zh-TW" altLang="en-US" sz="1200" dirty="0">
                    <a:solidFill>
                      <a:srgbClr val="00B050"/>
                    </a:solidFill>
                  </a:rPr>
                  <a:t> </a:t>
                </a:r>
                <a:r>
                  <a:rPr lang="en-US" altLang="zh-TW" sz="1200" dirty="0">
                    <a:solidFill>
                      <a:srgbClr val="00B050"/>
                    </a:solidFill>
                  </a:rPr>
                  <a:t>after the H gate, becomes </a:t>
                </a:r>
                <a:r>
                  <a:rPr lang="zh-TW" altLang="en-US" sz="1200" i="0">
                    <a:solidFill>
                      <a:srgbClr val="00B050"/>
                    </a:solidFill>
                    <a:latin typeface="Cambria Math" panose="02040503050406030204" pitchFamily="18" charset="0"/>
                  </a:rPr>
                  <a:t>𝔸</a:t>
                </a:r>
                <a:r>
                  <a:rPr lang="en-US" altLang="zh-TW" sz="1200" b="0" i="0">
                    <a:solidFill>
                      <a:srgbClr val="00B050"/>
                    </a:solidFill>
                    <a:latin typeface="Cambria Math" panose="02040503050406030204" pitchFamily="18" charset="0"/>
                  </a:rPr>
                  <a:t>_2</a:t>
                </a:r>
                <a:r>
                  <a:rPr lang="zh-TW" altLang="en-US" sz="1200" dirty="0">
                    <a:solidFill>
                      <a:srgbClr val="00B050"/>
                    </a:solidFill>
                  </a:rPr>
                  <a:t> </a:t>
                </a:r>
                <a:r>
                  <a:rPr lang="en-US" altLang="zh-TW" sz="1200" dirty="0">
                    <a:solidFill>
                      <a:srgbClr val="00B050"/>
                    </a:solidFill>
                  </a:rPr>
                  <a:t>after the X gate, and ends up </a:t>
                </a:r>
                <a:r>
                  <a:rPr lang="zh-TW" altLang="en-US" sz="1200" i="0">
                    <a:solidFill>
                      <a:srgbClr val="00B050"/>
                    </a:solidFill>
                    <a:latin typeface="Cambria Math" panose="02040503050406030204" pitchFamily="18" charset="0"/>
                  </a:rPr>
                  <a:t>𝔸</a:t>
                </a:r>
                <a:r>
                  <a:rPr lang="en-US" altLang="zh-TW" sz="1200" b="0" i="0">
                    <a:solidFill>
                      <a:srgbClr val="00B050"/>
                    </a:solidFill>
                    <a:latin typeface="Cambria Math" panose="02040503050406030204" pitchFamily="18" charset="0"/>
                  </a:rPr>
                  <a:t>_3</a:t>
                </a:r>
                <a:r>
                  <a:rPr lang="zh-TW" altLang="en-US" sz="1200" dirty="0">
                    <a:solidFill>
                      <a:srgbClr val="00B050"/>
                    </a:solidFill>
                  </a:rPr>
                  <a:t> </a:t>
                </a:r>
                <a:r>
                  <a:rPr lang="en-US" altLang="zh-TW" sz="1200" dirty="0">
                    <a:solidFill>
                      <a:srgbClr val="00B050"/>
                    </a:solidFill>
                  </a:rPr>
                  <a:t>after the H gate again.</a:t>
                </a:r>
                <a:endParaRPr lang="zh-TW" altLang="en-US" sz="1200" dirty="0">
                  <a:solidFill>
                    <a:srgbClr val="00B050"/>
                  </a:solidFill>
                </a:endParaRPr>
              </a:p>
            </p:txBody>
          </p:sp>
        </mc:Fallback>
      </mc:AlternateContent>
      <p:sp>
        <p:nvSpPr>
          <p:cNvPr id="4" name="投影片編號版面配置區 3"/>
          <p:cNvSpPr>
            <a:spLocks noGrp="1"/>
          </p:cNvSpPr>
          <p:nvPr>
            <p:ph type="sldNum" sz="quarter" idx="5"/>
          </p:nvPr>
        </p:nvSpPr>
        <p:spPr/>
        <p:txBody>
          <a:bodyPr/>
          <a:lstStyle/>
          <a:p>
            <a:fld id="{70457A8E-9158-4EB3-8B58-2404B85ECD4A}" type="slidenum">
              <a:rPr lang="zh-TW" altLang="en-US" smtClean="0"/>
              <a:t>31</a:t>
            </a:fld>
            <a:endParaRPr lang="zh-TW" altLang="en-US"/>
          </a:p>
        </p:txBody>
      </p:sp>
    </p:spTree>
    <p:extLst>
      <p:ext uri="{BB962C8B-B14F-4D97-AF65-F5344CB8AC3E}">
        <p14:creationId xmlns:p14="http://schemas.microsoft.com/office/powerpoint/2010/main" val="14140308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Finally, to verify a Hoare triple,</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32</a:t>
            </a:fld>
            <a:endParaRPr lang="zh-TW" altLang="en-US"/>
          </a:p>
        </p:txBody>
      </p:sp>
    </p:spTree>
    <p:extLst>
      <p:ext uri="{BB962C8B-B14F-4D97-AF65-F5344CB8AC3E}">
        <p14:creationId xmlns:p14="http://schemas.microsoft.com/office/powerpoint/2010/main" val="1365311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simply check whether the language recognized by </a:t>
                </a:r>
                <a14:m>
                  <m:oMath xmlns:m="http://schemas.openxmlformats.org/officeDocument/2006/math">
                    <m:sSub>
                      <m:sSubPr>
                        <m:ctrlPr>
                          <a:rPr lang="en-US" altLang="zh-TW" sz="1200" i="1" smtClean="0">
                            <a:latin typeface="Cambria Math" panose="02040503050406030204" pitchFamily="18" charset="0"/>
                          </a:rPr>
                        </m:ctrlPr>
                      </m:sSubPr>
                      <m:e>
                        <m:r>
                          <a:rPr lang="zh-TW" altLang="en-US" sz="1200" i="1">
                            <a:latin typeface="Cambria Math" panose="02040503050406030204" pitchFamily="18" charset="0"/>
                          </a:rPr>
                          <m:t>𝔸</m:t>
                        </m:r>
                      </m:e>
                      <m:sub>
                        <m:r>
                          <a:rPr lang="en-US" altLang="zh-TW" sz="1200" i="1">
                            <a:latin typeface="Cambria Math" panose="02040503050406030204" pitchFamily="18" charset="0"/>
                          </a:rPr>
                          <m:t>3</m:t>
                        </m:r>
                      </m:sub>
                    </m:sSub>
                  </m:oMath>
                </a14:m>
                <a:r>
                  <a:rPr lang="en-US" dirty="0"/>
                  <a:t>, which is the ending automaton,</a:t>
                </a:r>
                <a:r>
                  <a:rPr lang="en-US" baseline="0" dirty="0"/>
                  <a:t> </a:t>
                </a:r>
                <a:r>
                  <a:rPr lang="en-US" dirty="0"/>
                  <a:t>is included in another language recognized by </a:t>
                </a:r>
                <a14:m>
                  <m:oMath xmlns:m="http://schemas.openxmlformats.org/officeDocument/2006/math">
                    <m:sSub>
                      <m:sSubPr>
                        <m:ctrlPr>
                          <a:rPr lang="en-US" altLang="zh-TW" sz="1200" i="1" smtClean="0">
                            <a:latin typeface="Cambria Math" panose="02040503050406030204" pitchFamily="18" charset="0"/>
                          </a:rPr>
                        </m:ctrlPr>
                      </m:sSubPr>
                      <m:e>
                        <m:r>
                          <a:rPr lang="zh-TW" altLang="en-US" sz="1200" i="1">
                            <a:latin typeface="Cambria Math" panose="02040503050406030204" pitchFamily="18" charset="0"/>
                          </a:rPr>
                          <m:t>𝔸</m:t>
                        </m:r>
                      </m:e>
                      <m:sub>
                        <m:r>
                          <a:rPr lang="en-US" altLang="zh-TW" sz="1200" b="0" i="1" smtClean="0">
                            <a:latin typeface="Cambria Math" panose="02040503050406030204" pitchFamily="18" charset="0"/>
                          </a:rPr>
                          <m:t>4</m:t>
                        </m:r>
                      </m:sub>
                    </m:sSub>
                  </m:oMath>
                </a14:m>
                <a:r>
                  <a:rPr lang="en-US" dirty="0"/>
                  <a:t>, which is the postcondition automaton. This can be done with the proposed inclusion checking algorithm for automata.</a:t>
                </a:r>
              </a:p>
              <a:p>
                <a:endParaRPr 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simply check whether the language recognized by the ending automaton </a:t>
                </a:r>
                <a:r>
                  <a:rPr lang="zh-TW" altLang="en-US" sz="1200" i="0">
                    <a:latin typeface="Cambria Math" panose="02040503050406030204" pitchFamily="18" charset="0"/>
                  </a:rPr>
                  <a:t>𝔸</a:t>
                </a:r>
                <a:r>
                  <a:rPr lang="en-US" altLang="zh-TW" sz="1200" i="0">
                    <a:latin typeface="Cambria Math" panose="02040503050406030204" pitchFamily="18" charset="0"/>
                  </a:rPr>
                  <a:t>_3</a:t>
                </a:r>
                <a:r>
                  <a:rPr lang="en-US" dirty="0"/>
                  <a:t> is included in another language recognized by the postcondition automaton </a:t>
                </a:r>
                <a:r>
                  <a:rPr lang="zh-TW" altLang="en-US" sz="1200" i="0">
                    <a:latin typeface="Cambria Math" panose="02040503050406030204" pitchFamily="18" charset="0"/>
                  </a:rPr>
                  <a:t>𝔸</a:t>
                </a:r>
                <a:r>
                  <a:rPr lang="en-US" altLang="zh-TW" sz="1200" i="0">
                    <a:latin typeface="Cambria Math" panose="02040503050406030204" pitchFamily="18" charset="0"/>
                  </a:rPr>
                  <a:t>_</a:t>
                </a:r>
                <a:r>
                  <a:rPr lang="en-US" altLang="zh-TW" sz="1200" b="0" i="0">
                    <a:latin typeface="Cambria Math" panose="02040503050406030204" pitchFamily="18" charset="0"/>
                  </a:rPr>
                  <a:t>4</a:t>
                </a:r>
                <a:r>
                  <a:rPr lang="en-US" dirty="0"/>
                  <a:t>. This can be done via the developed inclusion checking algorithm of level-synchronized tree automata.</a:t>
                </a:r>
              </a:p>
              <a:p>
                <a:endParaRPr lang="en-US" dirty="0"/>
              </a:p>
            </p:txBody>
          </p:sp>
        </mc:Fallback>
      </mc:AlternateContent>
      <p:sp>
        <p:nvSpPr>
          <p:cNvPr id="4" name="投影片編號版面配置區 3"/>
          <p:cNvSpPr>
            <a:spLocks noGrp="1"/>
          </p:cNvSpPr>
          <p:nvPr>
            <p:ph type="sldNum" sz="quarter" idx="5"/>
          </p:nvPr>
        </p:nvSpPr>
        <p:spPr/>
        <p:txBody>
          <a:bodyPr/>
          <a:lstStyle/>
          <a:p>
            <a:fld id="{70457A8E-9158-4EB3-8B58-2404B85ECD4A}" type="slidenum">
              <a:rPr lang="zh-TW" altLang="en-US" smtClean="0"/>
              <a:t>33</a:t>
            </a:fld>
            <a:endParaRPr lang="zh-TW" altLang="en-US"/>
          </a:p>
        </p:txBody>
      </p:sp>
    </p:spTree>
    <p:extLst>
      <p:ext uri="{BB962C8B-B14F-4D97-AF65-F5344CB8AC3E}">
        <p14:creationId xmlns:p14="http://schemas.microsoft.com/office/powerpoint/2010/main" val="676990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To sum up, users should provide the desired precondition and postcondition first, and then </a:t>
            </a:r>
            <a:r>
              <a:rPr lang="en-US" dirty="0" err="1"/>
              <a:t>AutoQ</a:t>
            </a:r>
            <a:r>
              <a:rPr lang="en-US" dirty="0"/>
              <a:t> can execute the circuit starting from the precondition, gate by gate, with the corresponding algorithms specialized for automata, and finally check whether the final set is included in the postcondition with the inclusion checking algorithm, so we can say </a:t>
            </a:r>
            <a:r>
              <a:rPr lang="en-US" dirty="0" err="1"/>
              <a:t>AutoQ</a:t>
            </a:r>
            <a:r>
              <a:rPr lang="en-US" dirty="0"/>
              <a:t> is fully automated!</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34</a:t>
            </a:fld>
            <a:endParaRPr lang="zh-TW" altLang="en-US"/>
          </a:p>
        </p:txBody>
      </p:sp>
    </p:spTree>
    <p:extLst>
      <p:ext uri="{BB962C8B-B14F-4D97-AF65-F5344CB8AC3E}">
        <p14:creationId xmlns:p14="http://schemas.microsoft.com/office/powerpoint/2010/main" val="39201093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Okay, so the third part is our main contribution! </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35</a:t>
            </a:fld>
            <a:endParaRPr lang="zh-TW" altLang="en-US"/>
          </a:p>
        </p:txBody>
      </p:sp>
    </p:spTree>
    <p:extLst>
      <p:ext uri="{BB962C8B-B14F-4D97-AF65-F5344CB8AC3E}">
        <p14:creationId xmlns:p14="http://schemas.microsoft.com/office/powerpoint/2010/main" val="2215317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ahnschrift SemiBold SemiConden" panose="020B0502040204020203" pitchFamily="34" charset="0"/>
              </a:rPr>
              <a:t>The first version of our tool only supports unitary quantum gates. However, there are some advanced quantum algorithms that cannot be described by quantum circuits alone, so in this work, we extend the tool to additionally support quantum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ahnschrift SemiBold SemiConden"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ahnschrift SemiBold SemiConden" panose="020B0502040204020203" pitchFamily="34" charset="0"/>
              </a:rPr>
              <a:t>Quantum programs are simply composed of three components: quantum gates, branches, and loops, and the last two items are essentially </a:t>
            </a:r>
            <a:r>
              <a:rPr lang="en-US" altLang="zh-TW" sz="1200" u="sng" dirty="0">
                <a:latin typeface="Bahnschrift SemiBold SemiConden" panose="020B0502040204020203" pitchFamily="34" charset="0"/>
              </a:rPr>
              <a:t>control flow constructs</a:t>
            </a:r>
            <a:r>
              <a:rPr lang="en-US" altLang="zh-TW" sz="1200" dirty="0">
                <a:latin typeface="Bahnschrift SemiBold SemiConden"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ahnschrift SemiBold SemiConden"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ahnschrift SemiBold SemiConden" panose="020B0502040204020203" pitchFamily="34" charset="0"/>
              </a:rPr>
              <a:t>可以說連</a:t>
            </a:r>
            <a:r>
              <a:rPr lang="en-US" altLang="zh-TW" sz="1200" dirty="0" err="1">
                <a:latin typeface="Bahnschrift SemiBold SemiConden" panose="020B0502040204020203" pitchFamily="34" charset="0"/>
              </a:rPr>
              <a:t>qiskit</a:t>
            </a:r>
            <a:r>
              <a:rPr lang="zh-TW" altLang="en-US" sz="1200" dirty="0">
                <a:latin typeface="Bahnschrift SemiBold SemiConden" panose="020B0502040204020203" pitchFamily="34" charset="0"/>
              </a:rPr>
              <a:t>都開始支援</a:t>
            </a:r>
            <a:r>
              <a:rPr lang="en-US" altLang="zh-TW" sz="1200" dirty="0">
                <a:latin typeface="Bahnschrift SemiBold SemiConden" panose="020B0502040204020203" pitchFamily="34" charset="0"/>
              </a:rPr>
              <a:t>if-else </a:t>
            </a:r>
            <a:r>
              <a:rPr lang="zh-TW" altLang="en-US" sz="1200" dirty="0">
                <a:latin typeface="Bahnschrift SemiBold SemiConden" panose="020B0502040204020203" pitchFamily="34" charset="0"/>
              </a:rPr>
              <a:t>和</a:t>
            </a:r>
            <a:r>
              <a:rPr lang="en-US" altLang="zh-TW" sz="1200" dirty="0">
                <a:latin typeface="Bahnschrift SemiBold SemiConden" panose="020B0502040204020203" pitchFamily="34" charset="0"/>
              </a:rPr>
              <a:t>while</a:t>
            </a:r>
            <a:r>
              <a:rPr lang="zh-TW" altLang="en-US" sz="1200" dirty="0">
                <a:latin typeface="Bahnschrift SemiBold SemiConden" panose="020B0502040204020203" pitchFamily="34" charset="0"/>
              </a:rPr>
              <a:t>了</a:t>
            </a:r>
            <a:endParaRPr lang="en-US" altLang="zh-TW" sz="1200" dirty="0">
              <a:latin typeface="Bahnschrift SemiBold SemiConden"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Bahnschrift SemiBold SemiConden" panose="020B0502040204020203" pitchFamily="34" charset="0"/>
              </a:rPr>
              <a:t>而且最前沿的</a:t>
            </a:r>
            <a:r>
              <a:rPr lang="en-US" altLang="zh-TW" sz="1200" dirty="0">
                <a:latin typeface="Bahnschrift SemiBold SemiConden" panose="020B0502040204020203" pitchFamily="34" charset="0"/>
              </a:rPr>
              <a:t>quantum programming </a:t>
            </a:r>
            <a:r>
              <a:rPr lang="en-US" altLang="zh-TW" sz="1200" dirty="0" err="1">
                <a:latin typeface="Bahnschrift SemiBold SemiConden" panose="020B0502040204020203" pitchFamily="34" charset="0"/>
              </a:rPr>
              <a:t>langauge</a:t>
            </a:r>
            <a:r>
              <a:rPr lang="zh-TW" altLang="en-US" sz="1200" dirty="0">
                <a:latin typeface="Bahnschrift SemiBold SemiConden" panose="020B0502040204020203" pitchFamily="34" charset="0"/>
              </a:rPr>
              <a:t>本質上都支援</a:t>
            </a:r>
            <a:r>
              <a:rPr lang="en-US" altLang="zh-TW" sz="1200" dirty="0">
                <a:latin typeface="Bahnschrift SemiBold SemiConden" panose="020B0502040204020203" pitchFamily="34" charset="0"/>
              </a:rPr>
              <a:t>if-else</a:t>
            </a:r>
            <a:r>
              <a:rPr lang="zh-TW" altLang="en-US" sz="1200" dirty="0">
                <a:latin typeface="Bahnschrift SemiBold SemiConden" panose="020B0502040204020203" pitchFamily="34" charset="0"/>
              </a:rPr>
              <a:t>和</a:t>
            </a:r>
            <a:r>
              <a:rPr lang="en-US" altLang="zh-TW" sz="1200" dirty="0">
                <a:latin typeface="Bahnschrift SemiBold SemiConden" panose="020B0502040204020203" pitchFamily="34" charset="0"/>
              </a:rPr>
              <a:t>while</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36</a:t>
            </a:fld>
            <a:endParaRPr lang="zh-TW" altLang="en-US"/>
          </a:p>
        </p:txBody>
      </p:sp>
    </p:spTree>
    <p:extLst>
      <p:ext uri="{BB962C8B-B14F-4D97-AF65-F5344CB8AC3E}">
        <p14:creationId xmlns:p14="http://schemas.microsoft.com/office/powerpoint/2010/main" val="3277932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Why</a:t>
            </a:r>
            <a:r>
              <a:rPr lang="zh-TW" altLang="en-US" dirty="0"/>
              <a:t> </a:t>
            </a:r>
            <a:r>
              <a:rPr lang="en-US" altLang="zh-TW" dirty="0"/>
              <a:t>should</a:t>
            </a:r>
            <a:r>
              <a:rPr lang="zh-TW" altLang="en-US" dirty="0"/>
              <a:t> </a:t>
            </a:r>
            <a:r>
              <a:rPr lang="en-US" altLang="zh-TW" dirty="0"/>
              <a:t>we</a:t>
            </a:r>
            <a:r>
              <a:rPr lang="zh-TW" altLang="en-US" dirty="0"/>
              <a:t> </a:t>
            </a:r>
            <a:r>
              <a:rPr lang="en-US" altLang="zh-TW" dirty="0"/>
              <a:t>introduce measurement here?</a:t>
            </a:r>
            <a:r>
              <a:rPr lang="zh-TW" altLang="en-US" dirty="0"/>
              <a:t> </a:t>
            </a:r>
            <a:r>
              <a:rPr lang="en-US" altLang="zh-TW" dirty="0"/>
              <a:t>Because</a:t>
            </a:r>
            <a:r>
              <a:rPr lang="zh-TW" altLang="en-US" dirty="0"/>
              <a:t> </a:t>
            </a:r>
            <a:r>
              <a:rPr lang="en-US" altLang="zh-TW" dirty="0"/>
              <a:t>in</a:t>
            </a:r>
            <a:r>
              <a:rPr lang="zh-TW" altLang="en-US" dirty="0"/>
              <a:t> </a:t>
            </a:r>
            <a:r>
              <a:rPr lang="en-US" altLang="zh-TW" dirty="0"/>
              <a:t>quantum</a:t>
            </a:r>
            <a:r>
              <a:rPr lang="zh-TW" altLang="en-US" dirty="0"/>
              <a:t> </a:t>
            </a:r>
            <a:r>
              <a:rPr lang="en-US" altLang="zh-TW" dirty="0"/>
              <a:t>programs,</a:t>
            </a:r>
            <a:r>
              <a:rPr lang="zh-TW" altLang="en-US" dirty="0"/>
              <a:t> </a:t>
            </a:r>
            <a:r>
              <a:rPr lang="en-US" altLang="zh-TW" dirty="0"/>
              <a:t>the</a:t>
            </a:r>
            <a:r>
              <a:rPr lang="zh-TW" altLang="en-US" dirty="0"/>
              <a:t> </a:t>
            </a:r>
            <a:r>
              <a:rPr lang="en-US" altLang="zh-TW" dirty="0"/>
              <a:t>branches and loops</a:t>
            </a:r>
            <a:r>
              <a:rPr lang="zh-TW" altLang="en-US" dirty="0"/>
              <a:t> </a:t>
            </a:r>
            <a:r>
              <a:rPr lang="en-US" altLang="zh-TW" dirty="0"/>
              <a:t>are</a:t>
            </a:r>
            <a:r>
              <a:rPr lang="zh-TW" altLang="en-US" dirty="0"/>
              <a:t> </a:t>
            </a:r>
            <a:r>
              <a:rPr lang="en-US" altLang="zh-TW" dirty="0"/>
              <a:t>implemented as</a:t>
            </a:r>
            <a:r>
              <a:rPr lang="zh-TW" altLang="en-US" dirty="0"/>
              <a:t> </a:t>
            </a:r>
            <a:r>
              <a:rPr lang="en-US" altLang="zh-TW" dirty="0"/>
              <a:t>these</a:t>
            </a:r>
            <a:r>
              <a:rPr lang="zh-TW" altLang="en-US" dirty="0"/>
              <a:t> </a:t>
            </a:r>
            <a:r>
              <a:rPr lang="en-US" altLang="zh-TW" dirty="0"/>
              <a:t>two</a:t>
            </a:r>
            <a:r>
              <a:rPr lang="zh-TW" altLang="en-US" dirty="0"/>
              <a:t> </a:t>
            </a:r>
            <a:r>
              <a:rPr lang="en-US" altLang="zh-TW" dirty="0"/>
              <a:t>statements.</a:t>
            </a:r>
            <a:r>
              <a:rPr lang="zh-TW" altLang="en-US" dirty="0"/>
              <a:t> </a:t>
            </a:r>
            <a:r>
              <a:rPr lang="en-US" altLang="zh-TW" dirty="0"/>
              <a:t>As</a:t>
            </a:r>
            <a:r>
              <a:rPr lang="zh-TW" altLang="en-US" dirty="0"/>
              <a:t> </a:t>
            </a:r>
            <a:r>
              <a:rPr lang="en-US" altLang="zh-TW" dirty="0"/>
              <a:t>you</a:t>
            </a:r>
            <a:r>
              <a:rPr lang="zh-TW" altLang="en-US" dirty="0"/>
              <a:t> </a:t>
            </a:r>
            <a:r>
              <a:rPr lang="en-US" altLang="zh-TW" dirty="0"/>
              <a:t>can</a:t>
            </a:r>
            <a:r>
              <a:rPr lang="zh-TW" altLang="en-US" dirty="0"/>
              <a:t> </a:t>
            </a:r>
            <a:r>
              <a:rPr lang="en-US" altLang="zh-TW" dirty="0"/>
              <a:t>see,</a:t>
            </a:r>
            <a:r>
              <a:rPr lang="zh-TW" altLang="en-US" dirty="0"/>
              <a:t> </a:t>
            </a:r>
            <a:r>
              <a:rPr lang="en-US" altLang="zh-TW" dirty="0"/>
              <a:t>both</a:t>
            </a:r>
            <a:r>
              <a:rPr lang="zh-TW" altLang="en-US" dirty="0"/>
              <a:t> </a:t>
            </a:r>
            <a:r>
              <a:rPr lang="en-US" altLang="zh-TW" dirty="0"/>
              <a:t>statements</a:t>
            </a:r>
            <a:r>
              <a:rPr lang="zh-TW" altLang="en-US" dirty="0"/>
              <a:t> </a:t>
            </a:r>
            <a:r>
              <a:rPr lang="en-US" altLang="zh-TW" dirty="0"/>
              <a:t>use measurement results</a:t>
            </a:r>
            <a:r>
              <a:rPr lang="zh-TW" altLang="en-US" dirty="0"/>
              <a:t> </a:t>
            </a:r>
            <a:r>
              <a:rPr lang="en-US" altLang="zh-TW" dirty="0"/>
              <a:t>(which are shown in</a:t>
            </a:r>
            <a:r>
              <a:rPr lang="zh-TW" altLang="en-US" dirty="0"/>
              <a:t> </a:t>
            </a:r>
            <a:r>
              <a:rPr lang="en-US" altLang="zh-TW" dirty="0"/>
              <a:t>red) to decide which execution path to take, so it</a:t>
            </a:r>
            <a:r>
              <a:rPr lang="zh-TW" altLang="en-US" dirty="0"/>
              <a:t> </a:t>
            </a:r>
            <a:r>
              <a:rPr lang="en-US" altLang="zh-TW" dirty="0"/>
              <a:t>is</a:t>
            </a:r>
            <a:r>
              <a:rPr lang="zh-TW" altLang="en-US" dirty="0"/>
              <a:t> </a:t>
            </a:r>
            <a:r>
              <a:rPr lang="en-US" altLang="zh-TW" dirty="0"/>
              <a:t>necessary to</a:t>
            </a:r>
            <a:r>
              <a:rPr lang="zh-TW" altLang="en-US" dirty="0"/>
              <a:t> </a:t>
            </a:r>
            <a:r>
              <a:rPr lang="en-US" altLang="zh-TW" dirty="0"/>
              <a:t>understand</a:t>
            </a:r>
            <a:r>
              <a:rPr lang="zh-TW" altLang="en-US" dirty="0"/>
              <a:t> </a:t>
            </a:r>
            <a:r>
              <a:rPr lang="en-US" altLang="zh-TW" dirty="0"/>
              <a:t>how</a:t>
            </a:r>
            <a:r>
              <a:rPr lang="zh-TW" altLang="en-US" dirty="0"/>
              <a:t> </a:t>
            </a:r>
            <a:r>
              <a:rPr lang="en-US" altLang="zh-TW" dirty="0"/>
              <a:t>it</a:t>
            </a:r>
            <a:r>
              <a:rPr lang="zh-TW" altLang="en-US" dirty="0"/>
              <a:t> </a:t>
            </a:r>
            <a:r>
              <a:rPr lang="en-US" altLang="zh-TW" dirty="0"/>
              <a:t>works.</a:t>
            </a:r>
            <a:endParaRPr lang="zh-TW" alt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37</a:t>
            </a:fld>
            <a:endParaRPr lang="zh-TW" altLang="en-US"/>
          </a:p>
        </p:txBody>
      </p:sp>
    </p:spTree>
    <p:extLst>
      <p:ext uri="{BB962C8B-B14F-4D97-AF65-F5344CB8AC3E}">
        <p14:creationId xmlns:p14="http://schemas.microsoft.com/office/powerpoint/2010/main" val="624435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129D0-13B3-0FD7-F7F3-7AA1C9F848C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E8F1DB5-BC35-0904-EF94-AF0F09836E35}"/>
              </a:ext>
            </a:extLst>
          </p:cNvPr>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a:extLst>
                  <a:ext uri="{FF2B5EF4-FFF2-40B4-BE49-F238E27FC236}">
                    <a16:creationId xmlns:a16="http://schemas.microsoft.com/office/drawing/2014/main" id="{B483F875-A1CB-D2F0-0593-7504E0AD138B}"/>
                  </a:ext>
                </a:extLst>
              </p:cNvPr>
              <p:cNvSpPr>
                <a:spLocks noGrp="1"/>
              </p:cNvSpPr>
              <p:nvPr>
                <p:ph type="body" idx="1"/>
              </p:nvPr>
            </p:nvSpPr>
            <p:spPr/>
            <p:txBody>
              <a:bodyPr/>
              <a:lstStyle/>
              <a:p>
                <a:r>
                  <a:rPr lang="en-US" altLang="zh-TW" dirty="0"/>
                  <a:t>There are at least two modes of measurement. You can measure </a:t>
                </a:r>
                <a:r>
                  <a:rPr lang="en-US" altLang="zh-TW" sz="1200" dirty="0">
                    <a:latin typeface="Bahnschrift SemiBold SemiConden" panose="020B0502040204020203" pitchFamily="34" charset="0"/>
                  </a:rPr>
                  <a:t>all qubits at a time, or measure only one qubit at a time. Both control statements only measure the qubit </a:t>
                </a:r>
                <a14:m>
                  <m:oMath xmlns:m="http://schemas.openxmlformats.org/officeDocument/2006/math">
                    <m:r>
                      <a:rPr lang="en-US" altLang="zh-TW" sz="1200" i="1" dirty="0" smtClean="0">
                        <a:latin typeface="Cambria Math" panose="02040503050406030204" pitchFamily="18" charset="0"/>
                      </a:rPr>
                      <m:t>𝑞</m:t>
                    </m:r>
                  </m:oMath>
                </a14:m>
                <a:r>
                  <a:rPr lang="en-US" altLang="zh-TW" sz="1200" dirty="0">
                    <a:latin typeface="Bahnschrift SemiBold SemiConden" panose="020B0502040204020203" pitchFamily="34" charset="0"/>
                  </a:rPr>
                  <a:t> at a time,</a:t>
                </a:r>
                <a:r>
                  <a:rPr lang="en-US" altLang="zh-TW" sz="1200" baseline="0" dirty="0">
                    <a:latin typeface="Bahnschrift SemiBold SemiConden" panose="020B0502040204020203" pitchFamily="34" charset="0"/>
                  </a:rPr>
                  <a:t> so I will explain the first case first, and then explain how to derive the second case from the first one.</a:t>
                </a:r>
                <a:endParaRPr lang="zh-TW" altLang="en-US" dirty="0"/>
              </a:p>
            </p:txBody>
          </p:sp>
        </mc:Choice>
        <mc:Fallback>
          <p:sp>
            <p:nvSpPr>
              <p:cNvPr id="3" name="備忘稿版面配置區 2">
                <a:extLst>
                  <a:ext uri="{FF2B5EF4-FFF2-40B4-BE49-F238E27FC236}">
                    <a16:creationId xmlns:a16="http://schemas.microsoft.com/office/drawing/2014/main" id="{B483F875-A1CB-D2F0-0593-7504E0AD138B}"/>
                  </a:ext>
                </a:extLst>
              </p:cNvPr>
              <p:cNvSpPr>
                <a:spLocks noGrp="1"/>
              </p:cNvSpPr>
              <p:nvPr>
                <p:ph type="body" idx="1"/>
              </p:nvPr>
            </p:nvSpPr>
            <p:spPr/>
            <p:txBody>
              <a:bodyPr/>
              <a:lstStyle/>
              <a:p>
                <a:r>
                  <a:rPr lang="en-US" altLang="zh-TW" dirty="0"/>
                  <a:t>There are at least two modes of measurement. You can measure </a:t>
                </a:r>
                <a:r>
                  <a:rPr lang="en-US" altLang="zh-TW" sz="1200" dirty="0">
                    <a:latin typeface="Bahnschrift SemiBold SemiConden" panose="020B0502040204020203" pitchFamily="34" charset="0"/>
                  </a:rPr>
                  <a:t>all qubits at a time, or measure only one qubit at a time. Both control statements only measure the qubit </a:t>
                </a:r>
                <a:r>
                  <a:rPr lang="en-US" altLang="zh-TW" sz="1200" i="0" dirty="0">
                    <a:latin typeface="Cambria Math" panose="02040503050406030204" pitchFamily="18" charset="0"/>
                  </a:rPr>
                  <a:t>𝑞</a:t>
                </a:r>
                <a:r>
                  <a:rPr lang="en-US" altLang="zh-TW" sz="1200" dirty="0">
                    <a:latin typeface="Bahnschrift SemiBold SemiConden" panose="020B0502040204020203" pitchFamily="34" charset="0"/>
                  </a:rPr>
                  <a:t> at a time,</a:t>
                </a:r>
                <a:r>
                  <a:rPr lang="en-US" altLang="zh-TW" sz="1200" baseline="0" dirty="0">
                    <a:latin typeface="Bahnschrift SemiBold SemiConden" panose="020B0502040204020203" pitchFamily="34" charset="0"/>
                  </a:rPr>
                  <a:t> so I will explain the first case first, and then explain how to derive the second case from the first one.</a:t>
                </a:r>
                <a:endParaRPr lang="zh-TW" altLang="en-US" dirty="0"/>
              </a:p>
            </p:txBody>
          </p:sp>
        </mc:Fallback>
      </mc:AlternateContent>
      <p:sp>
        <p:nvSpPr>
          <p:cNvPr id="4" name="投影片編號版面配置區 3">
            <a:extLst>
              <a:ext uri="{FF2B5EF4-FFF2-40B4-BE49-F238E27FC236}">
                <a16:creationId xmlns:a16="http://schemas.microsoft.com/office/drawing/2014/main" id="{4BB64BC2-AFD1-496C-E3C3-E3132BBB25D8}"/>
              </a:ext>
            </a:extLst>
          </p:cNvPr>
          <p:cNvSpPr>
            <a:spLocks noGrp="1"/>
          </p:cNvSpPr>
          <p:nvPr>
            <p:ph type="sldNum" sz="quarter" idx="5"/>
          </p:nvPr>
        </p:nvSpPr>
        <p:spPr/>
        <p:txBody>
          <a:bodyPr/>
          <a:lstStyle/>
          <a:p>
            <a:fld id="{70457A8E-9158-4EB3-8B58-2404B85ECD4A}" type="slidenum">
              <a:rPr lang="zh-TW" altLang="en-US" smtClean="0"/>
              <a:t>38</a:t>
            </a:fld>
            <a:endParaRPr lang="zh-TW" altLang="en-US"/>
          </a:p>
        </p:txBody>
      </p:sp>
    </p:spTree>
    <p:extLst>
      <p:ext uri="{BB962C8B-B14F-4D97-AF65-F5344CB8AC3E}">
        <p14:creationId xmlns:p14="http://schemas.microsoft.com/office/powerpoint/2010/main" val="2600813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a:t>
                </a:r>
                <a:r>
                  <a:rPr lang="en-US" altLang="zh-TW" b="0" i="0" dirty="0">
                    <a:solidFill>
                      <a:srgbClr val="CDCDCD"/>
                    </a:solidFill>
                    <a:effectLst/>
                    <a:latin typeface="Arial" panose="020B0604020202020204" pitchFamily="34" charset="0"/>
                  </a:rPr>
                  <a:t>all</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t</a:t>
                </a:r>
                <a:r>
                  <a:rPr lang="en-US" b="0" i="0" dirty="0">
                    <a:solidFill>
                      <a:srgbClr val="CDCDCD"/>
                    </a:solidFill>
                    <a:effectLst/>
                    <a:latin typeface="Arial" panose="020B0604020202020204" pitchFamily="34" charset="0"/>
                  </a:rPr>
                  <a:t>he three qubits</a:t>
                </a:r>
                <a:r>
                  <a:rPr lang="zh-TW" altLang="en-US" b="0" i="0" dirty="0">
                    <a:solidFill>
                      <a:srgbClr val="CDCDCD"/>
                    </a:solidFill>
                    <a:effectLst/>
                    <a:latin typeface="Arial" panose="020B0604020202020204" pitchFamily="34" charset="0"/>
                  </a:rPr>
                  <a:t> </a:t>
                </a:r>
                <a:r>
                  <a:rPr lang="en-US" b="0" i="0" dirty="0">
                    <a:solidFill>
                      <a:srgbClr val="CDCDCD"/>
                    </a:solidFill>
                    <a:effectLst/>
                    <a:latin typeface="Arial" panose="020B0604020202020204" pitchFamily="34" charset="0"/>
                  </a:rPr>
                  <a:t>together, the outcome can be any binary string, from 000 to 111, and the probability of the</a:t>
                </a:r>
                <a:r>
                  <a:rPr lang="en-US" b="0" i="0" baseline="0" dirty="0">
                    <a:solidFill>
                      <a:srgbClr val="CDCDCD"/>
                    </a:solidFill>
                    <a:effectLst/>
                    <a:latin typeface="Arial" panose="020B0604020202020204" pitchFamily="34" charset="0"/>
                  </a:rPr>
                  <a:t> </a:t>
                </a:r>
                <a:r>
                  <a:rPr lang="en-US" b="0" i="0" dirty="0">
                    <a:solidFill>
                      <a:srgbClr val="CDCDCD"/>
                    </a:solidFill>
                    <a:effectLst/>
                    <a:latin typeface="Arial" panose="020B0604020202020204" pitchFamily="34" charset="0"/>
                  </a:rPr>
                  <a:t>outcome is the absolute square of the leading</a:t>
                </a:r>
                <a:r>
                  <a:rPr lang="en-US" b="0" i="0" baseline="0" dirty="0">
                    <a:solidFill>
                      <a:srgbClr val="CDCDCD"/>
                    </a:solidFill>
                    <a:effectLst/>
                    <a:latin typeface="Arial" panose="020B0604020202020204" pitchFamily="34" charset="0"/>
                  </a:rPr>
                  <a:t> </a:t>
                </a:r>
                <a:r>
                  <a:rPr lang="en-US" b="0" i="0" dirty="0">
                    <a:solidFill>
                      <a:srgbClr val="CDCDCD"/>
                    </a:solidFill>
                    <a:effectLst/>
                    <a:latin typeface="Arial" panose="020B0604020202020204" pitchFamily="34" charset="0"/>
                  </a:rPr>
                  <a:t>amplitude.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For example, the probability of the outcome being 110 is the absolute square of </a:t>
                </a:r>
                <a14:m>
                  <m:oMath xmlns:m="http://schemas.openxmlformats.org/officeDocument/2006/math">
                    <m:sSub>
                      <m:sSubPr>
                        <m:ctrlPr>
                          <a:rPr lang="en-US" b="0" i="1" dirty="0" smtClean="0">
                            <a:solidFill>
                              <a:srgbClr val="CDCDCD"/>
                            </a:solidFill>
                            <a:effectLst/>
                            <a:latin typeface="Cambria Math" panose="02040503050406030204" pitchFamily="18" charset="0"/>
                          </a:rPr>
                        </m:ctrlPr>
                      </m:sSubPr>
                      <m:e>
                        <m:r>
                          <a:rPr lang="en-US" b="0" i="1" dirty="0" smtClean="0">
                            <a:solidFill>
                              <a:srgbClr val="CDCDCD"/>
                            </a:solidFill>
                            <a:effectLst/>
                            <a:latin typeface="Cambria Math" panose="02040503050406030204" pitchFamily="18" charset="0"/>
                          </a:rPr>
                          <m:t>𝑐</m:t>
                        </m:r>
                      </m:e>
                      <m:sub>
                        <m:r>
                          <a:rPr lang="en-US" b="0" i="1" dirty="0" smtClean="0">
                            <a:solidFill>
                              <a:srgbClr val="CDCDCD"/>
                            </a:solidFill>
                            <a:effectLst/>
                            <a:latin typeface="Cambria Math" panose="02040503050406030204" pitchFamily="18" charset="0"/>
                          </a:rPr>
                          <m:t>6</m:t>
                        </m:r>
                      </m:sub>
                    </m:sSub>
                  </m:oMath>
                </a14:m>
                <a:r>
                  <a:rPr lang="en-US" altLang="zh-TW" b="0" i="0" dirty="0">
                    <a:solidFill>
                      <a:srgbClr val="CDCDCD"/>
                    </a:solidFill>
                    <a:effectLst/>
                    <a:latin typeface="Arial" panose="020B0604020202020204" pitchFamily="34" charset="0"/>
                  </a:rPr>
                  <a:t>,</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which</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is</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5</a:t>
                </a:r>
                <a:r>
                  <a:rPr lang="en-US" b="0" i="0" dirty="0">
                    <a:solidFill>
                      <a:srgbClr val="CDCDCD"/>
                    </a:solidFill>
                    <a:effectLst/>
                    <a:latin typeface="Arial" panose="020B0604020202020204" pitchFamily="34" charset="0"/>
                  </a:rPr>
                  <a:t>%</a:t>
                </a:r>
                <a:r>
                  <a:rPr lang="en-US" altLang="zh-TW" b="0" i="0" dirty="0">
                    <a:solidFill>
                      <a:srgbClr val="CDCDCD"/>
                    </a:solidFill>
                    <a:effectLst/>
                    <a:latin typeface="Arial" panose="020B0604020202020204" pitchFamily="34" charset="0"/>
                  </a:rPr>
                  <a:t>,</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a</a:t>
                </a:r>
                <a:r>
                  <a:rPr lang="en-US" b="0" i="0" dirty="0">
                    <a:solidFill>
                      <a:srgbClr val="CDCDCD"/>
                    </a:solidFill>
                    <a:effectLst/>
                    <a:latin typeface="Arial" panose="020B0604020202020204" pitchFamily="34" charset="0"/>
                  </a:rPr>
                  <a:t>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solidFill>
                      <a:srgbClr val="CDCDCD"/>
                    </a:solidFill>
                    <a:effectLst/>
                    <a:latin typeface="Arial" panose="020B0604020202020204" pitchFamily="34" charset="0"/>
                  </a:rPr>
                  <a:t>if the </a:t>
                </a:r>
                <a:r>
                  <a:rPr lang="en-US" altLang="zh-TW" b="0" i="0" baseline="0" dirty="0">
                    <a:solidFill>
                      <a:srgbClr val="CDCDCD"/>
                    </a:solidFill>
                    <a:effectLst/>
                    <a:latin typeface="Arial" panose="020B0604020202020204" pitchFamily="34" charset="0"/>
                  </a:rPr>
                  <a:t>o</a:t>
                </a:r>
                <a:r>
                  <a:rPr lang="en-US" b="0" i="0" baseline="0" dirty="0">
                    <a:solidFill>
                      <a:srgbClr val="CDCDCD"/>
                    </a:solidFill>
                    <a:effectLst/>
                    <a:latin typeface="Arial" panose="020B0604020202020204" pitchFamily="34" charset="0"/>
                  </a:rPr>
                  <a:t>utcome actually becomes </a:t>
                </a:r>
                <a14:m>
                  <m:oMath xmlns:m="http://schemas.openxmlformats.org/officeDocument/2006/math">
                    <m:r>
                      <a:rPr lang="en-US" b="0" i="1" baseline="0" dirty="0" smtClean="0">
                        <a:solidFill>
                          <a:srgbClr val="CDCDCD"/>
                        </a:solidFill>
                        <a:effectLst/>
                        <a:latin typeface="Cambria Math" panose="02040503050406030204" pitchFamily="18" charset="0"/>
                      </a:rPr>
                      <m:t>|110⟩</m:t>
                    </m:r>
                  </m:oMath>
                </a14:m>
                <a:r>
                  <a:rPr lang="en-US" b="0" i="0" baseline="0" dirty="0">
                    <a:solidFill>
                      <a:srgbClr val="CDCDCD"/>
                    </a:solidFill>
                    <a:effectLst/>
                    <a:latin typeface="Arial" panose="020B0604020202020204" pitchFamily="34" charset="0"/>
                  </a:rPr>
                  <a:t>, </a:t>
                </a:r>
                <a:r>
                  <a:rPr lang="en-US" b="0" i="0" dirty="0">
                    <a:solidFill>
                      <a:schemeClr val="tx1"/>
                    </a:solidFill>
                    <a:effectLst/>
                    <a:latin typeface="+mn-lt"/>
                  </a:rPr>
                  <a:t>t</a:t>
                </a:r>
                <a:r>
                  <a:rPr lang="en-US" dirty="0"/>
                  <a:t>he resulting state should also be</a:t>
                </a:r>
                <a14:m>
                  <m:oMath xmlns:m="http://schemas.openxmlformats.org/officeDocument/2006/math">
                    <m:r>
                      <a:rPr lang="en-US" altLang="zh-TW" b="0" i="0" dirty="0" smtClean="0">
                        <a:latin typeface="Cambria Math" panose="02040503050406030204" pitchFamily="18" charset="0"/>
                      </a:rPr>
                      <m:t> </m:t>
                    </m:r>
                    <m:r>
                      <a:rPr lang="en-US" i="1" dirty="0">
                        <a:latin typeface="Cambria Math" panose="02040503050406030204" pitchFamily="18" charset="0"/>
                      </a:rPr>
                      <m:t>|110⟩</m:t>
                    </m:r>
                  </m:oMath>
                </a14:m>
                <a:r>
                  <a:rPr lang="en-US" b="0" i="0" dirty="0">
                    <a:solidFill>
                      <a:srgbClr val="CDCDCD"/>
                    </a:solidFill>
                    <a:effectLst/>
                    <a:latin typeface="Arial" panose="020B0604020202020204" pitchFamily="34" charset="0"/>
                  </a:rPr>
                  <a:t>.</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Because the control statements use measurement operators to decide which path to take, I am going to explain </a:t>
                </a:r>
                <a:r>
                  <a:rPr lang="en-US" b="0" i="0" dirty="0">
                    <a:solidFill>
                      <a:srgbClr val="CDCDCD"/>
                    </a:solidFill>
                    <a:effectLst/>
                    <a:latin typeface="Arial" panose="020B0604020202020204" pitchFamily="34" charset="0"/>
                  </a:rPr>
                  <a:t>the rule for measurement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the three qubits all together, the probability of the measurement outcome is the absolute square of the leading complex amplitude. For example, the probability of the outcome being 110 is the absolute square of c_6 (5%) and</a:t>
                </a:r>
                <a:r>
                  <a:rPr lang="en-US" b="0" i="0" baseline="0" dirty="0">
                    <a:solidFill>
                      <a:srgbClr val="CDCDCD"/>
                    </a:solidFill>
                    <a:effectLst/>
                    <a:latin typeface="Arial" panose="020B0604020202020204" pitchFamily="34" charset="0"/>
                  </a:rPr>
                  <a:t> if |110&gt; is the outcome then </a:t>
                </a:r>
                <a:r>
                  <a:rPr lang="en-US" b="0" i="0" dirty="0">
                    <a:solidFill>
                      <a:schemeClr val="tx1"/>
                    </a:solidFill>
                    <a:effectLst/>
                    <a:latin typeface="+mn-lt"/>
                  </a:rPr>
                  <a:t>t</a:t>
                </a:r>
                <a:r>
                  <a:rPr lang="en-US" dirty="0"/>
                  <a:t>he resulting state is also</a:t>
                </a:r>
                <a:r>
                  <a:rPr lang="en-US" altLang="zh-TW" b="0" i="0" dirty="0">
                    <a:latin typeface="Cambria Math" panose="02040503050406030204" pitchFamily="18" charset="0"/>
                  </a:rPr>
                  <a:t> </a:t>
                </a:r>
                <a:r>
                  <a:rPr lang="en-US" i="0" dirty="0">
                    <a:latin typeface="Cambria Math" panose="02040503050406030204" pitchFamily="18" charset="0"/>
                  </a:rPr>
                  <a:t>|110⟩</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But if we measure only one qubit, let’s take the middle qubit for example, then the probability of the outcome 0 is the summation of the probabilities of 000, 001, 100, and 101, and the</a:t>
                </a:r>
                <a:r>
                  <a:rPr lang="en-US" b="0" i="0" baseline="0" dirty="0">
                    <a:solidFill>
                      <a:srgbClr val="CDCDCD"/>
                    </a:solidFill>
                    <a:effectLst/>
                    <a:latin typeface="Arial" panose="020B0604020202020204" pitchFamily="34" charset="0"/>
                  </a:rPr>
                  <a:t> resulting state is the summation of these four states but also divided by some positive number. This denominator is used to ensure that, the summation of probabilities of all possible measurement outcomes in the resulting state is 1. This action is called amplitude normalization.</a:t>
                </a: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 the probability of the outcome 1 is the summation of the probabilities of 010, 011, 110, and 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some particular qubit, obtains the measurement outcome, and then decide which path to take according to this outcome.</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124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This</a:t>
                </a:r>
                <a:r>
                  <a:rPr lang="en-US" altLang="zh-TW" baseline="0" dirty="0"/>
                  <a:t> is</a:t>
                </a:r>
                <a:r>
                  <a:rPr lang="zh-TW" altLang="en-US" dirty="0"/>
                  <a:t> </a:t>
                </a:r>
                <a:r>
                  <a:rPr lang="en-US" altLang="zh-TW" dirty="0"/>
                  <a:t>a</a:t>
                </a:r>
                <a:r>
                  <a:rPr lang="zh-TW" altLang="en-US" dirty="0"/>
                  <a:t> </a:t>
                </a:r>
                <a:r>
                  <a:rPr lang="en-US" altLang="zh-TW" dirty="0"/>
                  <a:t>3-bit</a:t>
                </a:r>
                <a:r>
                  <a:rPr lang="zh-TW" altLang="en-US" dirty="0"/>
                  <a:t> </a:t>
                </a:r>
                <a:r>
                  <a:rPr lang="en-US" altLang="zh-TW" dirty="0"/>
                  <a:t>classical logic</a:t>
                </a:r>
                <a:r>
                  <a:rPr lang="zh-TW" altLang="en-US" dirty="0"/>
                  <a:t> </a:t>
                </a:r>
                <a:r>
                  <a:rPr lang="en-US" altLang="zh-TW" dirty="0"/>
                  <a:t>circuit, which is the predecessor of quantum circuits.</a:t>
                </a:r>
              </a:p>
              <a:p>
                <a:endParaRPr lang="en-US" altLang="zh-TW" dirty="0"/>
              </a:p>
              <a:p>
                <a:r>
                  <a:rPr lang="en-US" altLang="zh-TW" dirty="0"/>
                  <a:t>It contains a sequence of logic gates. A logic gate takes a number of bits as the input and outputs</a:t>
                </a:r>
                <a:r>
                  <a:rPr lang="zh-TW" altLang="en-US" dirty="0"/>
                  <a:t> </a:t>
                </a:r>
                <a:r>
                  <a:rPr lang="en-US" altLang="zh-TW" dirty="0"/>
                  <a:t>the result to another bit.</a:t>
                </a:r>
              </a:p>
              <a:p>
                <a:endParaRPr lang="en-US" altLang="zh-TW" dirty="0"/>
              </a:p>
              <a:p>
                <a:r>
                  <a:rPr lang="en-US" altLang="zh-TW" dirty="0"/>
                  <a:t>As</a:t>
                </a:r>
                <a:r>
                  <a:rPr lang="zh-TW" altLang="en-US" dirty="0"/>
                  <a:t> </a:t>
                </a:r>
                <a:r>
                  <a:rPr lang="en-US" altLang="zh-TW" dirty="0"/>
                  <a:t>you</a:t>
                </a:r>
                <a:r>
                  <a:rPr lang="zh-TW" altLang="en-US" dirty="0"/>
                  <a:t> </a:t>
                </a:r>
                <a:r>
                  <a:rPr lang="en-US" altLang="zh-TW" dirty="0"/>
                  <a:t>can</a:t>
                </a:r>
                <a:r>
                  <a:rPr lang="zh-TW" altLang="en-US" dirty="0"/>
                  <a:t> </a:t>
                </a:r>
                <a:r>
                  <a:rPr lang="en-US" altLang="zh-TW" dirty="0"/>
                  <a:t>see,</a:t>
                </a:r>
                <a:r>
                  <a:rPr lang="zh-TW" altLang="en-US" dirty="0"/>
                  <a:t> </a:t>
                </a:r>
                <a:r>
                  <a:rPr lang="en-US" altLang="zh-TW" dirty="0"/>
                  <a:t>at</a:t>
                </a:r>
                <a:r>
                  <a:rPr lang="zh-TW" altLang="en-US" dirty="0"/>
                  <a:t> </a:t>
                </a:r>
                <a:r>
                  <a:rPr lang="en-US" altLang="zh-TW" dirty="0"/>
                  <a:t>each</a:t>
                </a:r>
                <a:r>
                  <a:rPr lang="zh-TW" altLang="en-US" dirty="0"/>
                  <a:t> </a:t>
                </a:r>
                <a:r>
                  <a:rPr lang="en-US" altLang="zh-TW" dirty="0"/>
                  <a:t>time</a:t>
                </a:r>
                <a:r>
                  <a:rPr lang="zh-TW" altLang="en-US" dirty="0"/>
                  <a:t> </a:t>
                </a:r>
                <a:r>
                  <a:rPr lang="en-US" altLang="zh-TW" dirty="0"/>
                  <a:t>slot,</a:t>
                </a:r>
                <a:r>
                  <a:rPr lang="zh-TW" altLang="en-US" dirty="0"/>
                  <a:t> </a:t>
                </a:r>
                <a:r>
                  <a:rPr lang="en-US" altLang="zh-TW" dirty="0"/>
                  <a:t>each</a:t>
                </a:r>
                <a:r>
                  <a:rPr lang="zh-TW" altLang="en-US" dirty="0"/>
                  <a:t> </a:t>
                </a:r>
                <a:r>
                  <a:rPr lang="en-US" altLang="zh-TW" dirty="0"/>
                  <a:t>bit</a:t>
                </a:r>
                <a:r>
                  <a:rPr lang="zh-TW" altLang="en-US" dirty="0"/>
                  <a:t> </a:t>
                </a:r>
                <a:r>
                  <a:rPr lang="en-US" altLang="zh-TW" dirty="0"/>
                  <a:t>can</a:t>
                </a:r>
                <a:r>
                  <a:rPr lang="zh-TW" altLang="en-US" dirty="0"/>
                  <a:t> </a:t>
                </a:r>
                <a:r>
                  <a:rPr lang="en-US" altLang="zh-TW" dirty="0"/>
                  <a:t>only</a:t>
                </a:r>
                <a:r>
                  <a:rPr lang="zh-TW" altLang="en-US" dirty="0"/>
                  <a:t> </a:t>
                </a:r>
                <a:r>
                  <a:rPr lang="en-US" altLang="zh-TW" dirty="0"/>
                  <a:t>take</a:t>
                </a:r>
                <a:r>
                  <a:rPr lang="zh-TW" altLang="en-US" dirty="0"/>
                  <a:t> </a:t>
                </a:r>
                <a:r>
                  <a:rPr lang="en-US" altLang="zh-TW" dirty="0"/>
                  <a:t>the value</a:t>
                </a:r>
                <a:r>
                  <a:rPr lang="zh-TW" altLang="en-US" dirty="0"/>
                  <a:t> </a:t>
                </a:r>
                <a:r>
                  <a:rPr lang="en-US" altLang="zh-TW" dirty="0"/>
                  <a:t>of</a:t>
                </a:r>
                <a:r>
                  <a:rPr lang="zh-TW" altLang="en-US" dirty="0"/>
                  <a:t> </a:t>
                </a:r>
                <a:r>
                  <a:rPr lang="en-US" altLang="zh-TW" dirty="0"/>
                  <a:t>zero</a:t>
                </a:r>
                <a:r>
                  <a:rPr lang="zh-TW" altLang="en-US" dirty="0"/>
                  <a:t> </a:t>
                </a:r>
                <a:r>
                  <a:rPr lang="en-US" altLang="zh-TW" dirty="0"/>
                  <a:t>or</a:t>
                </a:r>
                <a:r>
                  <a:rPr lang="zh-TW" altLang="en-US" dirty="0"/>
                  <a:t> </a:t>
                </a:r>
                <a:r>
                  <a:rPr lang="en-US" altLang="zh-TW" dirty="0"/>
                  <a:t>one,</a:t>
                </a:r>
                <a:r>
                  <a:rPr lang="zh-TW" altLang="en-US" dirty="0"/>
                  <a:t> </a:t>
                </a:r>
                <a:r>
                  <a:rPr lang="en-US" altLang="zh-TW" dirty="0"/>
                  <a:t>and</a:t>
                </a:r>
                <a:r>
                  <a:rPr lang="zh-TW" altLang="en-US" dirty="0"/>
                  <a:t> </a:t>
                </a:r>
                <a:r>
                  <a:rPr lang="en-US" altLang="zh-TW" dirty="0"/>
                  <a:t>the values may</a:t>
                </a:r>
                <a:r>
                  <a:rPr lang="zh-TW" altLang="en-US" dirty="0"/>
                  <a:t> </a:t>
                </a:r>
                <a:r>
                  <a:rPr lang="en-US" altLang="zh-TW" dirty="0"/>
                  <a:t>be changed</a:t>
                </a:r>
                <a:r>
                  <a:rPr lang="zh-TW" altLang="en-US" dirty="0"/>
                  <a:t> </a:t>
                </a:r>
                <a:r>
                  <a:rPr lang="en-US" altLang="zh-TW" dirty="0"/>
                  <a:t>after</a:t>
                </a:r>
                <a:r>
                  <a:rPr lang="zh-TW" altLang="en-US" dirty="0"/>
                  <a:t> </a:t>
                </a:r>
                <a:r>
                  <a:rPr lang="en-US" altLang="zh-TW" dirty="0"/>
                  <a:t>passing</a:t>
                </a:r>
                <a:r>
                  <a:rPr lang="en-US" altLang="zh-TW" baseline="0" dirty="0"/>
                  <a:t> through </a:t>
                </a:r>
                <a:r>
                  <a:rPr lang="en-US" altLang="zh-TW" dirty="0"/>
                  <a:t>logic</a:t>
                </a:r>
                <a:r>
                  <a:rPr lang="zh-TW" altLang="en-US" dirty="0"/>
                  <a:t> </a:t>
                </a:r>
                <a:r>
                  <a:rPr lang="en-US" altLang="zh-TW" dirty="0"/>
                  <a:t>gates.</a:t>
                </a:r>
                <a:r>
                  <a:rPr lang="zh-TW" altLang="en-US" dirty="0"/>
                  <a:t> </a:t>
                </a:r>
                <a:r>
                  <a:rPr lang="en-US" altLang="zh-TW" dirty="0"/>
                  <a:t>If</a:t>
                </a:r>
                <a:r>
                  <a:rPr lang="zh-TW" altLang="en-US" dirty="0"/>
                  <a:t> </a:t>
                </a:r>
                <a:r>
                  <a:rPr lang="en-US" altLang="zh-TW" dirty="0"/>
                  <a:t>we</a:t>
                </a:r>
                <a:r>
                  <a:rPr lang="zh-TW" altLang="en-US" dirty="0"/>
                  <a:t> </a:t>
                </a:r>
                <a:r>
                  <a:rPr lang="en-US" altLang="zh-TW" dirty="0"/>
                  <a:t>see</a:t>
                </a:r>
                <a:r>
                  <a:rPr lang="zh-TW" altLang="en-US" dirty="0"/>
                  <a:t> </a:t>
                </a:r>
                <a:r>
                  <a:rPr lang="en-US" altLang="zh-TW" dirty="0"/>
                  <a:t>the</a:t>
                </a:r>
                <a:r>
                  <a:rPr lang="zh-TW" altLang="en-US" dirty="0"/>
                  <a:t> </a:t>
                </a:r>
                <a:r>
                  <a:rPr lang="en-US" altLang="zh-TW" dirty="0"/>
                  <a:t>three</a:t>
                </a:r>
                <a:r>
                  <a:rPr lang="zh-TW" altLang="en-US" dirty="0"/>
                  <a:t> </a:t>
                </a:r>
                <a:r>
                  <a:rPr lang="en-US" altLang="zh-TW" dirty="0"/>
                  <a:t>bits</a:t>
                </a:r>
                <a:r>
                  <a:rPr lang="zh-TW" altLang="en-US" dirty="0"/>
                  <a:t> </a:t>
                </a:r>
                <a:r>
                  <a:rPr lang="en-US" altLang="zh-TW" dirty="0"/>
                  <a:t>together,</a:t>
                </a:r>
                <a:r>
                  <a:rPr lang="zh-TW" altLang="en-US" dirty="0"/>
                  <a:t> </a:t>
                </a:r>
                <a:r>
                  <a:rPr lang="en-US" altLang="zh-TW" dirty="0"/>
                  <a:t>they</a:t>
                </a:r>
                <a:r>
                  <a:rPr lang="zh-TW" altLang="en-US" dirty="0"/>
                  <a:t> </a:t>
                </a:r>
                <a:r>
                  <a:rPr lang="en-US" altLang="zh-TW" dirty="0"/>
                  <a:t>can</a:t>
                </a:r>
                <a:r>
                  <a:rPr lang="zh-TW" altLang="en-US" dirty="0"/>
                  <a:t> </a:t>
                </a:r>
                <a:r>
                  <a:rPr lang="en-US" altLang="zh-TW" dirty="0"/>
                  <a:t>only</a:t>
                </a:r>
                <a:r>
                  <a:rPr lang="zh-TW" altLang="en-US" dirty="0"/>
                  <a:t> </a:t>
                </a:r>
                <a:r>
                  <a:rPr lang="en-US" altLang="zh-TW" dirty="0"/>
                  <a:t>possess</a:t>
                </a:r>
                <a:r>
                  <a:rPr lang="zh-TW" altLang="en-US" dirty="0"/>
                  <a:t> </a:t>
                </a:r>
                <a:r>
                  <a:rPr lang="en-US" altLang="zh-TW" dirty="0"/>
                  <a:t>one</a:t>
                </a:r>
                <a:r>
                  <a:rPr lang="zh-TW" altLang="en-US" dirty="0"/>
                  <a:t> </a:t>
                </a:r>
                <a:r>
                  <a:rPr lang="en-US" altLang="zh-TW" dirty="0"/>
                  <a:t>binary</a:t>
                </a:r>
                <a:r>
                  <a:rPr lang="zh-TW" altLang="en-US" dirty="0"/>
                  <a:t> </a:t>
                </a:r>
                <a:r>
                  <a:rPr lang="en-US" altLang="zh-TW" dirty="0"/>
                  <a:t>string</a:t>
                </a:r>
                <a:r>
                  <a:rPr lang="zh-TW" altLang="en-US" dirty="0"/>
                  <a:t> </a:t>
                </a:r>
                <a:r>
                  <a:rPr lang="en-US" altLang="zh-TW" dirty="0"/>
                  <a:t>at</a:t>
                </a:r>
                <a:r>
                  <a:rPr lang="zh-TW" altLang="en-US" dirty="0"/>
                  <a:t> </a:t>
                </a:r>
                <a:r>
                  <a:rPr lang="en-US" altLang="zh-TW" dirty="0"/>
                  <a:t>a</a:t>
                </a:r>
                <a:r>
                  <a:rPr lang="zh-TW" altLang="en-US" dirty="0"/>
                  <a:t> </a:t>
                </a:r>
                <a:r>
                  <a:rPr lang="en-US" altLang="zh-TW" dirty="0"/>
                  <a:t>time. For example,</a:t>
                </a:r>
                <a:r>
                  <a:rPr lang="en-US" altLang="zh-TW" baseline="0" dirty="0"/>
                  <a:t> </a:t>
                </a:r>
                <a:r>
                  <a:rPr lang="en-US" altLang="zh-TW" dirty="0"/>
                  <a:t>the binary string at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𝑡</m:t>
                        </m:r>
                      </m:e>
                      <m:sub>
                        <m:r>
                          <a:rPr lang="en-US" altLang="zh-TW" b="0" i="1" dirty="0" smtClean="0">
                            <a:latin typeface="Cambria Math" panose="02040503050406030204" pitchFamily="18" charset="0"/>
                          </a:rPr>
                          <m:t>1</m:t>
                        </m:r>
                      </m:sub>
                    </m:sSub>
                  </m:oMath>
                </a14:m>
                <a:r>
                  <a:rPr lang="en-US" altLang="zh-TW" dirty="0"/>
                  <a:t> is 001,</a:t>
                </a:r>
                <a:r>
                  <a:rPr lang="en-US" altLang="zh-TW" baseline="0" dirty="0"/>
                  <a:t> and </a:t>
                </a:r>
                <a:r>
                  <a:rPr lang="en-US" altLang="zh-TW" dirty="0"/>
                  <a:t>at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𝑡</m:t>
                        </m:r>
                      </m:e>
                      <m:sub>
                        <m:r>
                          <a:rPr lang="en-US" altLang="zh-TW" i="1" dirty="0" smtClean="0">
                            <a:latin typeface="Cambria Math" panose="02040503050406030204" pitchFamily="18" charset="0"/>
                          </a:rPr>
                          <m:t>2</m:t>
                        </m:r>
                      </m:sub>
                    </m:sSub>
                  </m:oMath>
                </a14:m>
                <a:r>
                  <a:rPr lang="en-US" altLang="zh-TW" dirty="0"/>
                  <a:t> is 111.</a:t>
                </a:r>
              </a:p>
              <a:p>
                <a:endParaRPr lang="en-US" altLang="zh-TW" dirty="0"/>
              </a:p>
              <a:p>
                <a:r>
                  <a:rPr lang="zh-TW" altLang="en-US" dirty="0"/>
                  <a:t>為了要解釋量子電路，必須先從傳統電路開始。強調每個時間點，都只會有一個 </a:t>
                </a:r>
                <a:r>
                  <a:rPr lang="en-US" altLang="zh-TW" dirty="0"/>
                  <a:t>binary string.</a:t>
                </a:r>
                <a:endParaRPr lang="en-US" dirty="0"/>
              </a:p>
            </p:txBody>
          </p:sp>
        </mc:Choice>
        <mc:Fallback xmlns="">
          <p:sp>
            <p:nvSpPr>
              <p:cNvPr id="3" name="備忘稿版面配置區 2"/>
              <p:cNvSpPr>
                <a:spLocks noGrp="1"/>
              </p:cNvSpPr>
              <p:nvPr>
                <p:ph type="body" idx="1"/>
              </p:nvPr>
            </p:nvSpPr>
            <p:spPr/>
            <p:txBody>
              <a:bodyPr/>
              <a:lstStyle/>
              <a:p>
                <a:r>
                  <a:rPr lang="en-US" altLang="zh-TW" dirty="0"/>
                  <a:t>Because</a:t>
                </a:r>
                <a:r>
                  <a:rPr lang="zh-TW" altLang="en-US" dirty="0"/>
                  <a:t> </a:t>
                </a:r>
                <a:r>
                  <a:rPr lang="en-US" altLang="zh-TW" dirty="0"/>
                  <a:t>quantum</a:t>
                </a:r>
                <a:r>
                  <a:rPr lang="zh-TW" altLang="en-US" dirty="0"/>
                  <a:t> </a:t>
                </a:r>
                <a:r>
                  <a:rPr lang="en-US" altLang="zh-TW" dirty="0"/>
                  <a:t>circuits</a:t>
                </a:r>
                <a:r>
                  <a:rPr lang="zh-TW" altLang="en-US" dirty="0"/>
                  <a:t> </a:t>
                </a:r>
                <a:r>
                  <a:rPr lang="en-US" altLang="zh-TW" dirty="0"/>
                  <a:t>are</a:t>
                </a:r>
                <a:r>
                  <a:rPr lang="zh-TW" altLang="en-US" dirty="0"/>
                  <a:t> </a:t>
                </a:r>
                <a:r>
                  <a:rPr lang="en-US" altLang="zh-TW" dirty="0"/>
                  <a:t>generalization</a:t>
                </a:r>
                <a:r>
                  <a:rPr lang="zh-TW" altLang="en-US" dirty="0"/>
                  <a:t> </a:t>
                </a:r>
                <a:r>
                  <a:rPr lang="en-US" altLang="zh-TW" dirty="0"/>
                  <a:t>of</a:t>
                </a:r>
                <a:r>
                  <a:rPr lang="zh-TW" altLang="en-US" dirty="0"/>
                  <a:t> </a:t>
                </a:r>
                <a:r>
                  <a:rPr lang="en-US" altLang="zh-TW" dirty="0"/>
                  <a:t>classical</a:t>
                </a:r>
                <a:r>
                  <a:rPr lang="zh-TW" altLang="en-US" dirty="0"/>
                  <a:t> </a:t>
                </a:r>
                <a:r>
                  <a:rPr lang="en-US" altLang="zh-TW" dirty="0"/>
                  <a:t>circuits,</a:t>
                </a:r>
                <a:r>
                  <a:rPr lang="zh-TW" altLang="en-US" dirty="0"/>
                  <a:t> </a:t>
                </a:r>
                <a:r>
                  <a:rPr lang="en-US" altLang="zh-TW" dirty="0"/>
                  <a:t>we</a:t>
                </a:r>
                <a:r>
                  <a:rPr lang="zh-TW" altLang="en-US" dirty="0"/>
                  <a:t> </a:t>
                </a:r>
                <a:r>
                  <a:rPr lang="en-US" altLang="zh-TW" dirty="0"/>
                  <a:t>should</a:t>
                </a:r>
                <a:r>
                  <a:rPr lang="zh-TW" altLang="en-US" dirty="0"/>
                  <a:t> </a:t>
                </a:r>
                <a:r>
                  <a:rPr lang="en-US" altLang="zh-TW" dirty="0"/>
                  <a:t>recall</a:t>
                </a:r>
                <a:r>
                  <a:rPr lang="zh-TW" altLang="en-US" dirty="0"/>
                  <a:t> </a:t>
                </a:r>
                <a:r>
                  <a:rPr lang="en-US" altLang="zh-TW" dirty="0"/>
                  <a:t>its</a:t>
                </a:r>
                <a:r>
                  <a:rPr lang="zh-TW" altLang="en-US" dirty="0"/>
                  <a:t> </a:t>
                </a:r>
                <a:r>
                  <a:rPr lang="en-US" altLang="zh-TW" dirty="0"/>
                  <a:t>basic</a:t>
                </a:r>
                <a:r>
                  <a:rPr lang="zh-TW" altLang="en-US" dirty="0"/>
                  <a:t> </a:t>
                </a:r>
                <a:r>
                  <a:rPr lang="en-US" altLang="zh-TW" dirty="0"/>
                  <a:t>concept.</a:t>
                </a:r>
                <a:r>
                  <a:rPr lang="zh-TW" altLang="en-US" dirty="0"/>
                  <a:t> </a:t>
                </a:r>
                <a:r>
                  <a:rPr lang="en-US" altLang="zh-TW" dirty="0"/>
                  <a:t>Take</a:t>
                </a:r>
                <a:r>
                  <a:rPr lang="zh-TW" altLang="en-US" dirty="0"/>
                  <a:t> </a:t>
                </a:r>
                <a:r>
                  <a:rPr lang="en-US" altLang="zh-TW" dirty="0"/>
                  <a:t>a</a:t>
                </a:r>
                <a:r>
                  <a:rPr lang="zh-TW" altLang="en-US" dirty="0"/>
                  <a:t> </a:t>
                </a:r>
                <a:r>
                  <a:rPr lang="en-US" altLang="zh-TW" dirty="0"/>
                  <a:t>3-bit</a:t>
                </a:r>
                <a:r>
                  <a:rPr lang="zh-TW" altLang="en-US" dirty="0"/>
                  <a:t> </a:t>
                </a:r>
                <a:r>
                  <a:rPr lang="en-US" altLang="zh-TW" dirty="0"/>
                  <a:t>logic</a:t>
                </a:r>
                <a:r>
                  <a:rPr lang="zh-TW" altLang="en-US" dirty="0"/>
                  <a:t> </a:t>
                </a:r>
                <a:r>
                  <a:rPr lang="en-US" altLang="zh-TW" dirty="0"/>
                  <a:t>circuit</a:t>
                </a:r>
                <a:r>
                  <a:rPr lang="zh-TW" altLang="en-US" dirty="0"/>
                  <a:t> </a:t>
                </a:r>
                <a:r>
                  <a:rPr lang="en-US" altLang="zh-TW" dirty="0"/>
                  <a:t>for</a:t>
                </a:r>
                <a:r>
                  <a:rPr lang="zh-TW" altLang="en-US" dirty="0"/>
                  <a:t> </a:t>
                </a:r>
                <a:r>
                  <a:rPr lang="en-US" altLang="zh-TW" dirty="0"/>
                  <a:t>example.</a:t>
                </a:r>
                <a:r>
                  <a:rPr lang="zh-TW" altLang="en-US" dirty="0"/>
                  <a:t> </a:t>
                </a:r>
                <a:r>
                  <a:rPr lang="en-US" altLang="zh-TW" dirty="0"/>
                  <a:t>As</a:t>
                </a:r>
                <a:r>
                  <a:rPr lang="zh-TW" altLang="en-US" dirty="0"/>
                  <a:t> </a:t>
                </a:r>
                <a:r>
                  <a:rPr lang="en-US" altLang="zh-TW" dirty="0"/>
                  <a:t>you</a:t>
                </a:r>
                <a:r>
                  <a:rPr lang="zh-TW" altLang="en-US" dirty="0"/>
                  <a:t> </a:t>
                </a:r>
                <a:r>
                  <a:rPr lang="en-US" altLang="zh-TW" dirty="0"/>
                  <a:t>can</a:t>
                </a:r>
                <a:r>
                  <a:rPr lang="zh-TW" altLang="en-US" dirty="0"/>
                  <a:t> </a:t>
                </a:r>
                <a:r>
                  <a:rPr lang="en-US" altLang="zh-TW" dirty="0"/>
                  <a:t>see,</a:t>
                </a:r>
                <a:r>
                  <a:rPr lang="zh-TW" altLang="en-US" dirty="0"/>
                  <a:t> </a:t>
                </a:r>
                <a:r>
                  <a:rPr lang="en-US" altLang="zh-TW" dirty="0"/>
                  <a:t>at</a:t>
                </a:r>
                <a:r>
                  <a:rPr lang="zh-TW" altLang="en-US" dirty="0"/>
                  <a:t> </a:t>
                </a:r>
                <a:r>
                  <a:rPr lang="en-US" altLang="zh-TW" dirty="0"/>
                  <a:t>each</a:t>
                </a:r>
                <a:r>
                  <a:rPr lang="zh-TW" altLang="en-US" dirty="0"/>
                  <a:t> </a:t>
                </a:r>
                <a:r>
                  <a:rPr lang="en-US" altLang="zh-TW" dirty="0"/>
                  <a:t>time</a:t>
                </a:r>
                <a:r>
                  <a:rPr lang="zh-TW" altLang="en-US" dirty="0"/>
                  <a:t> </a:t>
                </a:r>
                <a:r>
                  <a:rPr lang="en-US" altLang="zh-TW" dirty="0"/>
                  <a:t>slot,</a:t>
                </a:r>
                <a:r>
                  <a:rPr lang="zh-TW" altLang="en-US" dirty="0"/>
                  <a:t> </a:t>
                </a:r>
                <a:r>
                  <a:rPr lang="en-US" altLang="zh-TW" dirty="0"/>
                  <a:t>each</a:t>
                </a:r>
                <a:r>
                  <a:rPr lang="zh-TW" altLang="en-US" dirty="0"/>
                  <a:t> </a:t>
                </a:r>
                <a:r>
                  <a:rPr lang="en-US" altLang="zh-TW" dirty="0"/>
                  <a:t>bit</a:t>
                </a:r>
                <a:r>
                  <a:rPr lang="zh-TW" altLang="en-US" dirty="0"/>
                  <a:t> </a:t>
                </a:r>
                <a:r>
                  <a:rPr lang="en-US" altLang="zh-TW" dirty="0"/>
                  <a:t>can</a:t>
                </a:r>
                <a:r>
                  <a:rPr lang="zh-TW" altLang="en-US" dirty="0"/>
                  <a:t> </a:t>
                </a:r>
                <a:r>
                  <a:rPr lang="en-US" altLang="zh-TW" dirty="0"/>
                  <a:t>only</a:t>
                </a:r>
                <a:r>
                  <a:rPr lang="zh-TW" altLang="en-US" dirty="0"/>
                  <a:t> </a:t>
                </a:r>
                <a:r>
                  <a:rPr lang="en-US" altLang="zh-TW" dirty="0"/>
                  <a:t>take</a:t>
                </a:r>
                <a:r>
                  <a:rPr lang="zh-TW" altLang="en-US" dirty="0"/>
                  <a:t> </a:t>
                </a:r>
                <a:r>
                  <a:rPr lang="en-US" altLang="zh-TW" dirty="0"/>
                  <a:t>the value</a:t>
                </a:r>
                <a:r>
                  <a:rPr lang="zh-TW" altLang="en-US" dirty="0"/>
                  <a:t> </a:t>
                </a:r>
                <a:r>
                  <a:rPr lang="en-US" altLang="zh-TW" dirty="0"/>
                  <a:t>of</a:t>
                </a:r>
                <a:r>
                  <a:rPr lang="zh-TW" altLang="en-US" dirty="0"/>
                  <a:t> </a:t>
                </a:r>
                <a:r>
                  <a:rPr lang="en-US" altLang="zh-TW" dirty="0"/>
                  <a:t>zero</a:t>
                </a:r>
                <a:r>
                  <a:rPr lang="zh-TW" altLang="en-US" dirty="0"/>
                  <a:t> </a:t>
                </a:r>
                <a:r>
                  <a:rPr lang="en-US" altLang="zh-TW" dirty="0"/>
                  <a:t>or</a:t>
                </a:r>
                <a:r>
                  <a:rPr lang="zh-TW" altLang="en-US" dirty="0"/>
                  <a:t> </a:t>
                </a:r>
                <a:r>
                  <a:rPr lang="en-US" altLang="zh-TW" dirty="0"/>
                  <a:t>one,</a:t>
                </a:r>
                <a:r>
                  <a:rPr lang="zh-TW" altLang="en-US" dirty="0"/>
                  <a:t> </a:t>
                </a:r>
                <a:r>
                  <a:rPr lang="en-US" altLang="zh-TW" dirty="0"/>
                  <a:t>and</a:t>
                </a:r>
                <a:r>
                  <a:rPr lang="zh-TW" altLang="en-US" dirty="0"/>
                  <a:t> </a:t>
                </a:r>
                <a:r>
                  <a:rPr lang="en-US" altLang="zh-TW" dirty="0"/>
                  <a:t>the values may</a:t>
                </a:r>
                <a:r>
                  <a:rPr lang="zh-TW" altLang="en-US" dirty="0"/>
                  <a:t> </a:t>
                </a:r>
                <a:r>
                  <a:rPr lang="en-US" altLang="zh-TW" dirty="0"/>
                  <a:t>be changed</a:t>
                </a:r>
                <a:r>
                  <a:rPr lang="zh-TW" altLang="en-US" dirty="0"/>
                  <a:t> </a:t>
                </a:r>
                <a:r>
                  <a:rPr lang="en-US" altLang="zh-TW" dirty="0"/>
                  <a:t>after</a:t>
                </a:r>
                <a:r>
                  <a:rPr lang="zh-TW" altLang="en-US" dirty="0"/>
                  <a:t> </a:t>
                </a:r>
                <a:r>
                  <a:rPr lang="en-US" altLang="zh-TW" dirty="0"/>
                  <a:t>the logic</a:t>
                </a:r>
                <a:r>
                  <a:rPr lang="zh-TW" altLang="en-US" dirty="0"/>
                  <a:t> </a:t>
                </a:r>
                <a:r>
                  <a:rPr lang="en-US" altLang="zh-TW" dirty="0"/>
                  <a:t>gates.</a:t>
                </a:r>
                <a:r>
                  <a:rPr lang="zh-TW" altLang="en-US" dirty="0"/>
                  <a:t> </a:t>
                </a:r>
                <a:r>
                  <a:rPr lang="en-US" altLang="zh-TW" dirty="0"/>
                  <a:t>If</a:t>
                </a:r>
                <a:r>
                  <a:rPr lang="zh-TW" altLang="en-US" dirty="0"/>
                  <a:t> </a:t>
                </a:r>
                <a:r>
                  <a:rPr lang="en-US" altLang="zh-TW" dirty="0"/>
                  <a:t>we</a:t>
                </a:r>
                <a:r>
                  <a:rPr lang="zh-TW" altLang="en-US" dirty="0"/>
                  <a:t> </a:t>
                </a:r>
                <a:r>
                  <a:rPr lang="en-US" altLang="zh-TW" dirty="0"/>
                  <a:t>consider</a:t>
                </a:r>
                <a:r>
                  <a:rPr lang="zh-TW" altLang="en-US" dirty="0"/>
                  <a:t> </a:t>
                </a:r>
                <a:r>
                  <a:rPr lang="en-US" altLang="zh-TW" dirty="0"/>
                  <a:t>the</a:t>
                </a:r>
                <a:r>
                  <a:rPr lang="zh-TW" altLang="en-US" dirty="0"/>
                  <a:t> </a:t>
                </a:r>
                <a:r>
                  <a:rPr lang="en-US" altLang="zh-TW" dirty="0"/>
                  <a:t>three</a:t>
                </a:r>
                <a:r>
                  <a:rPr lang="zh-TW" altLang="en-US" dirty="0"/>
                  <a:t> </a:t>
                </a:r>
                <a:r>
                  <a:rPr lang="en-US" altLang="zh-TW" dirty="0"/>
                  <a:t>bits</a:t>
                </a:r>
                <a:r>
                  <a:rPr lang="zh-TW" altLang="en-US" dirty="0"/>
                  <a:t> </a:t>
                </a:r>
                <a:r>
                  <a:rPr lang="en-US" altLang="zh-TW" dirty="0"/>
                  <a:t>together,</a:t>
                </a:r>
                <a:r>
                  <a:rPr lang="zh-TW" altLang="en-US" dirty="0"/>
                  <a:t> </a:t>
                </a:r>
                <a:r>
                  <a:rPr lang="en-US" altLang="zh-TW" dirty="0"/>
                  <a:t>they</a:t>
                </a:r>
                <a:r>
                  <a:rPr lang="zh-TW" altLang="en-US" dirty="0"/>
                  <a:t> </a:t>
                </a:r>
                <a:r>
                  <a:rPr lang="en-US" altLang="zh-TW" dirty="0"/>
                  <a:t>can</a:t>
                </a:r>
                <a:r>
                  <a:rPr lang="zh-TW" altLang="en-US" dirty="0"/>
                  <a:t> </a:t>
                </a:r>
                <a:r>
                  <a:rPr lang="en-US" altLang="zh-TW" dirty="0"/>
                  <a:t>only</a:t>
                </a:r>
                <a:r>
                  <a:rPr lang="zh-TW" altLang="en-US" dirty="0"/>
                  <a:t> </a:t>
                </a:r>
                <a:r>
                  <a:rPr lang="en-US" altLang="zh-TW" dirty="0"/>
                  <a:t>possess</a:t>
                </a:r>
                <a:r>
                  <a:rPr lang="zh-TW" altLang="en-US" dirty="0"/>
                  <a:t> </a:t>
                </a:r>
                <a:r>
                  <a:rPr lang="en-US" altLang="zh-TW" dirty="0"/>
                  <a:t>one</a:t>
                </a:r>
                <a:r>
                  <a:rPr lang="zh-TW" altLang="en-US" dirty="0"/>
                  <a:t> </a:t>
                </a:r>
                <a:r>
                  <a:rPr lang="en-US" altLang="zh-TW" dirty="0"/>
                  <a:t>binary</a:t>
                </a:r>
                <a:r>
                  <a:rPr lang="zh-TW" altLang="en-US" dirty="0"/>
                  <a:t> </a:t>
                </a:r>
                <a:r>
                  <a:rPr lang="en-US" altLang="zh-TW" dirty="0"/>
                  <a:t>string</a:t>
                </a:r>
                <a:r>
                  <a:rPr lang="zh-TW" altLang="en-US" dirty="0"/>
                  <a:t> </a:t>
                </a:r>
                <a:r>
                  <a:rPr lang="en-US" altLang="zh-TW" dirty="0"/>
                  <a:t>at</a:t>
                </a:r>
                <a:r>
                  <a:rPr lang="zh-TW" altLang="en-US" dirty="0"/>
                  <a:t> </a:t>
                </a:r>
                <a:r>
                  <a:rPr lang="en-US" altLang="zh-TW" dirty="0"/>
                  <a:t>a</a:t>
                </a:r>
                <a:r>
                  <a:rPr lang="zh-TW" altLang="en-US" dirty="0"/>
                  <a:t> </a:t>
                </a:r>
                <a:r>
                  <a:rPr lang="en-US" altLang="zh-TW" dirty="0"/>
                  <a:t>time. For instance, at </a:t>
                </a:r>
                <a:r>
                  <a:rPr lang="en-US" altLang="zh-TW" i="0" dirty="0">
                    <a:latin typeface="Cambria Math" panose="02040503050406030204" pitchFamily="18" charset="0"/>
                  </a:rPr>
                  <a:t>𝑡</a:t>
                </a:r>
                <a:r>
                  <a:rPr lang="en-US" altLang="zh-TW" b="0" i="0" dirty="0">
                    <a:latin typeface="Cambria Math" panose="02040503050406030204" pitchFamily="18" charset="0"/>
                  </a:rPr>
                  <a:t>_</a:t>
                </a:r>
                <a:r>
                  <a:rPr lang="en-US" altLang="zh-TW" i="0" dirty="0">
                    <a:latin typeface="Cambria Math" panose="02040503050406030204" pitchFamily="18" charset="0"/>
                  </a:rPr>
                  <a:t>2</a:t>
                </a:r>
                <a:r>
                  <a:rPr lang="en-US" altLang="zh-TW" dirty="0"/>
                  <a:t>, all bits have the value 1.</a:t>
                </a:r>
              </a:p>
              <a:p>
                <a:endParaRPr lang="en-US" altLang="zh-TW" dirty="0"/>
              </a:p>
              <a:p>
                <a:r>
                  <a:rPr lang="zh-TW" altLang="en-US" dirty="0"/>
                  <a:t>為了要解釋量子電路，必須先從傳統電路開始。強調每個時間點，都只會有一個 </a:t>
                </a:r>
                <a:r>
                  <a:rPr lang="en-US" altLang="zh-TW" dirty="0"/>
                  <a:t>binary string.</a:t>
                </a:r>
                <a:endParaRPr 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14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CDCDCD"/>
                    </a:solidFill>
                    <a:effectLst/>
                    <a:latin typeface="Arial" panose="020B0604020202020204" pitchFamily="34" charset="0"/>
                  </a:rPr>
                  <a:t>From</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the tree transformation,</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we can find that</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the</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amplitudes</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of</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non-measured</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binary</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strings</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are all truncated to 0, but the amplitude of the measured outcome is normalized to have unit absolute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solidFill>
                      <a:srgbClr val="CDCDCD"/>
                    </a:solidFill>
                    <a:effectLst/>
                    <a:latin typeface="Arial" panose="020B0604020202020204" pitchFamily="34" charset="0"/>
                  </a:rPr>
                  <a:t>The reason why there is amplitude normalization is that the summation of probabilities of all possible outcomes should always </a:t>
                </a:r>
                <a:r>
                  <a:rPr lang="en-US" altLang="zh-TW" b="0" i="0" baseline="0" dirty="0">
                    <a:solidFill>
                      <a:srgbClr val="CDCDCD"/>
                    </a:solidFill>
                    <a:effectLst/>
                    <a:latin typeface="Arial" panose="020B0604020202020204" pitchFamily="34" charset="0"/>
                  </a:rPr>
                  <a:t>be</a:t>
                </a:r>
                <a:r>
                  <a:rPr lang="zh-TW" altLang="en-US" b="0" i="0" baseline="0" dirty="0">
                    <a:solidFill>
                      <a:srgbClr val="CDCDCD"/>
                    </a:solidFill>
                    <a:effectLst/>
                    <a:latin typeface="Arial" panose="020B0604020202020204" pitchFamily="34" charset="0"/>
                  </a:rPr>
                  <a:t> </a:t>
                </a:r>
                <a:r>
                  <a:rPr lang="en-US" altLang="zh-TW" b="0" i="0" baseline="0" dirty="0">
                    <a:solidFill>
                      <a:srgbClr val="CDCDCD"/>
                    </a:solidFill>
                    <a:effectLst/>
                    <a:latin typeface="Arial" panose="020B0604020202020204" pitchFamily="34" charset="0"/>
                  </a:rPr>
                  <a:t>1.</a:t>
                </a:r>
                <a:endParaRPr lang="en-US" b="0" i="0" dirty="0">
                  <a:solidFill>
                    <a:srgbClr val="CDCDCD"/>
                  </a:solidFill>
                  <a:effectLst/>
                  <a:latin typeface="Arial" panose="020B0604020202020204" pitchFamily="34"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Because the control statements use measurement operators to decide which path to take, I am going to explain </a:t>
                </a:r>
                <a:r>
                  <a:rPr lang="en-US" b="0" i="0" dirty="0">
                    <a:solidFill>
                      <a:srgbClr val="CDCDCD"/>
                    </a:solidFill>
                    <a:effectLst/>
                    <a:latin typeface="Arial" panose="020B0604020202020204" pitchFamily="34" charset="0"/>
                  </a:rPr>
                  <a:t>the rule for measurement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the three qubits all together, the probability of the measurement outcome is the absolute square of the leading complex amplitude. For example, the probability of the outcome being 110 is the absolute square of c_6 (5%) and</a:t>
                </a:r>
                <a:r>
                  <a:rPr lang="en-US" b="0" i="0" baseline="0" dirty="0">
                    <a:solidFill>
                      <a:srgbClr val="CDCDCD"/>
                    </a:solidFill>
                    <a:effectLst/>
                    <a:latin typeface="Arial" panose="020B0604020202020204" pitchFamily="34" charset="0"/>
                  </a:rPr>
                  <a:t> if |110&gt; is the outcome then </a:t>
                </a:r>
                <a:r>
                  <a:rPr lang="en-US" b="0" i="0" dirty="0">
                    <a:solidFill>
                      <a:schemeClr val="tx1"/>
                    </a:solidFill>
                    <a:effectLst/>
                    <a:latin typeface="+mn-lt"/>
                  </a:rPr>
                  <a:t>t</a:t>
                </a:r>
                <a:r>
                  <a:rPr lang="en-US" dirty="0"/>
                  <a:t>he resulting state is also</a:t>
                </a:r>
                <a:r>
                  <a:rPr lang="en-US" altLang="zh-TW" b="0" i="0" dirty="0">
                    <a:latin typeface="Cambria Math" panose="02040503050406030204" pitchFamily="18" charset="0"/>
                  </a:rPr>
                  <a:t> </a:t>
                </a:r>
                <a:r>
                  <a:rPr lang="en-US" i="0" dirty="0">
                    <a:latin typeface="Cambria Math" panose="02040503050406030204" pitchFamily="18" charset="0"/>
                  </a:rPr>
                  <a:t>|110⟩</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But if we measure only one qubit, let’s take the middle qubit for example, then the probability of the outcome 0 is the summation of the probabilities of 000, 001, 100, and 101, and the</a:t>
                </a:r>
                <a:r>
                  <a:rPr lang="en-US" b="0" i="0" baseline="0" dirty="0">
                    <a:solidFill>
                      <a:srgbClr val="CDCDCD"/>
                    </a:solidFill>
                    <a:effectLst/>
                    <a:latin typeface="Arial" panose="020B0604020202020204" pitchFamily="34" charset="0"/>
                  </a:rPr>
                  <a:t> resulting state is the summation of these four states but also divided by some positive number. This denominator is used to ensure that, the summation of probabilities of all possible measurement outcomes in the resulting state is 1. This action is called amplitude normalization.</a:t>
                </a: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 the probability of the outcome 1 is the summation of the probabilities of 010, 011, 110, and 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some particular qubit, obtains the measurement outcome, and then decide which path to take according to this outcome.</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52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CDCDCD"/>
                    </a:solidFill>
                    <a:effectLst/>
                    <a:latin typeface="Arial" panose="020B0604020202020204" pitchFamily="34" charset="0"/>
                  </a:rPr>
                  <a:t>However, in our implementation, it is impossible to do amplitude normalization, because: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CDCDCD"/>
                    </a:solidFill>
                    <a:effectLst/>
                    <a:latin typeface="Arial" panose="020B0604020202020204" pitchFamily="34" charset="0"/>
                  </a:rPr>
                  <a:t>…</a:t>
                </a:r>
                <a:br>
                  <a:rPr lang="en-US" altLang="zh-TW" sz="1200" dirty="0">
                    <a:latin typeface="Bahnschrift SemiBold SemiConden" panose="020B0502040204020203" pitchFamily="34" charset="0"/>
                  </a:rPr>
                </a:br>
                <a:r>
                  <a:rPr lang="en-US" altLang="zh-TW" sz="1200" dirty="0">
                    <a:latin typeface="Bahnschrift SemiBold SemiConden" panose="020B0502040204020203" pitchFamily="34" charset="0"/>
                  </a:rPr>
                  <a:t>In this example, this transition with the amplitude negative 1 over the square root of 2 belongs to two trees, the upper right and the lower right.</a:t>
                </a:r>
                <a:endParaRPr lang="en-US" altLang="zh-TW" sz="1200" b="0" i="0" dirty="0">
                  <a:solidFill>
                    <a:srgbClr val="CDCDCD"/>
                  </a:solidFill>
                  <a:effectLst/>
                  <a:latin typeface="Arial" panose="020B0604020202020204" pitchFamily="34"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Because the control statements use measurement operators to decide which path to take, I am going to explain </a:t>
                </a:r>
                <a:r>
                  <a:rPr lang="en-US" b="0" i="0" dirty="0">
                    <a:solidFill>
                      <a:srgbClr val="CDCDCD"/>
                    </a:solidFill>
                    <a:effectLst/>
                    <a:latin typeface="Arial" panose="020B0604020202020204" pitchFamily="34" charset="0"/>
                  </a:rPr>
                  <a:t>the rule for measurement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the three qubits all together, the probability of the measurement outcome is the absolute square of the leading complex amplitude. For example, the probability of the outcome being 110 is the absolute square of c_6 (5%) and</a:t>
                </a:r>
                <a:r>
                  <a:rPr lang="en-US" b="0" i="0" baseline="0" dirty="0">
                    <a:solidFill>
                      <a:srgbClr val="CDCDCD"/>
                    </a:solidFill>
                    <a:effectLst/>
                    <a:latin typeface="Arial" panose="020B0604020202020204" pitchFamily="34" charset="0"/>
                  </a:rPr>
                  <a:t> if |110&gt; is the outcome then </a:t>
                </a:r>
                <a:r>
                  <a:rPr lang="en-US" b="0" i="0" dirty="0">
                    <a:solidFill>
                      <a:schemeClr val="tx1"/>
                    </a:solidFill>
                    <a:effectLst/>
                    <a:latin typeface="+mn-lt"/>
                  </a:rPr>
                  <a:t>t</a:t>
                </a:r>
                <a:r>
                  <a:rPr lang="en-US" dirty="0"/>
                  <a:t>he resulting state is also</a:t>
                </a:r>
                <a:r>
                  <a:rPr lang="en-US" altLang="zh-TW" b="0" i="0" dirty="0">
                    <a:latin typeface="Cambria Math" panose="02040503050406030204" pitchFamily="18" charset="0"/>
                  </a:rPr>
                  <a:t> </a:t>
                </a:r>
                <a:r>
                  <a:rPr lang="en-US" i="0" dirty="0">
                    <a:latin typeface="Cambria Math" panose="02040503050406030204" pitchFamily="18" charset="0"/>
                  </a:rPr>
                  <a:t>|110⟩</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But if we measure only one qubit, let’s take the middle qubit for example, then the probability of the outcome 0 is the summation of the probabilities of 000, 001, 100, and 101, and the</a:t>
                </a:r>
                <a:r>
                  <a:rPr lang="en-US" b="0" i="0" baseline="0" dirty="0">
                    <a:solidFill>
                      <a:srgbClr val="CDCDCD"/>
                    </a:solidFill>
                    <a:effectLst/>
                    <a:latin typeface="Arial" panose="020B0604020202020204" pitchFamily="34" charset="0"/>
                  </a:rPr>
                  <a:t> resulting state is the summation of these four states but also divided by some positive number. This denominator is used to ensure that, the summation of probabilities of all possible measurement outcomes in the resulting state is 1. This action is called amplitude normalization.</a:t>
                </a: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 the probability of the outcome 1 is the summation of the probabilities of 010, 011, 110, and 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some particular qubit, obtains the measurement outcome, and then decide which path to take according to this outcome.</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64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ahnschrift SemiBold SemiConden" panose="020B0502040204020203" pitchFamily="34" charset="0"/>
                  </a:rPr>
                  <a:t>If the measurement outcome is 11 (or the rightmost leaf), then in this (</a:t>
                </a:r>
                <a:r>
                  <a:rPr lang="zh-TW" altLang="en-US" sz="1200" dirty="0">
                    <a:latin typeface="Bahnschrift SemiBold SemiConden" panose="020B0502040204020203" pitchFamily="34" charset="0"/>
                  </a:rPr>
                  <a:t>右上</a:t>
                </a:r>
                <a:r>
                  <a:rPr lang="en-US" altLang="zh-TW" sz="1200" dirty="0">
                    <a:latin typeface="Bahnschrift SemiBold SemiConden" panose="020B0502040204020203" pitchFamily="34" charset="0"/>
                  </a:rPr>
                  <a:t>) tree only the rightmost branch has non-zero amplitude, so this leaf should be scaled to negative 1, but in this (</a:t>
                </a:r>
                <a:r>
                  <a:rPr lang="zh-TW" altLang="en-US" sz="1200" dirty="0">
                    <a:latin typeface="Bahnschrift SemiBold SemiConden" panose="020B0502040204020203" pitchFamily="34" charset="0"/>
                  </a:rPr>
                  <a:t>右下</a:t>
                </a:r>
                <a:r>
                  <a:rPr lang="en-US" altLang="zh-TW" sz="1200" dirty="0">
                    <a:latin typeface="Bahnschrift SemiBold SemiConden" panose="020B0502040204020203" pitchFamily="34" charset="0"/>
                  </a:rPr>
                  <a:t>) tree the third branch has no amplitude, so the leaf should be scaled to 0. The two different scaling factors in two trees cannot be discovered without exploring all possible trees.</a:t>
                </a:r>
                <a:endParaRPr lang="en-US" altLang="zh-TW" sz="1200" b="0" i="0" dirty="0">
                  <a:solidFill>
                    <a:srgbClr val="CDCDCD"/>
                  </a:solidFill>
                  <a:effectLst/>
                  <a:latin typeface="Arial" panose="020B0604020202020204" pitchFamily="34"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Because the control statements use measurement operators to decide which path to take, I am going to explain </a:t>
                </a:r>
                <a:r>
                  <a:rPr lang="en-US" b="0" i="0" dirty="0">
                    <a:solidFill>
                      <a:srgbClr val="CDCDCD"/>
                    </a:solidFill>
                    <a:effectLst/>
                    <a:latin typeface="Arial" panose="020B0604020202020204" pitchFamily="34" charset="0"/>
                  </a:rPr>
                  <a:t>the rule for measurement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the three qubits all together, the probability of the measurement outcome is the absolute square of the leading complex amplitude. For example, the probability of the outcome being 110 is the absolute square of c_6 (5%) and</a:t>
                </a:r>
                <a:r>
                  <a:rPr lang="en-US" b="0" i="0" baseline="0" dirty="0">
                    <a:solidFill>
                      <a:srgbClr val="CDCDCD"/>
                    </a:solidFill>
                    <a:effectLst/>
                    <a:latin typeface="Arial" panose="020B0604020202020204" pitchFamily="34" charset="0"/>
                  </a:rPr>
                  <a:t> if |110&gt; is the outcome then </a:t>
                </a:r>
                <a:r>
                  <a:rPr lang="en-US" b="0" i="0" dirty="0">
                    <a:solidFill>
                      <a:schemeClr val="tx1"/>
                    </a:solidFill>
                    <a:effectLst/>
                    <a:latin typeface="+mn-lt"/>
                  </a:rPr>
                  <a:t>t</a:t>
                </a:r>
                <a:r>
                  <a:rPr lang="en-US" dirty="0"/>
                  <a:t>he resulting state is also</a:t>
                </a:r>
                <a:r>
                  <a:rPr lang="en-US" altLang="zh-TW" b="0" i="0" dirty="0">
                    <a:latin typeface="Cambria Math" panose="02040503050406030204" pitchFamily="18" charset="0"/>
                  </a:rPr>
                  <a:t> </a:t>
                </a:r>
                <a:r>
                  <a:rPr lang="en-US" i="0" dirty="0">
                    <a:latin typeface="Cambria Math" panose="02040503050406030204" pitchFamily="18" charset="0"/>
                  </a:rPr>
                  <a:t>|110⟩</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But if we measure only one qubit, let’s take the middle qubit for example, then the probability of the outcome 0 is the summation of the probabilities of 000, 001, 100, and 101, and the</a:t>
                </a:r>
                <a:r>
                  <a:rPr lang="en-US" b="0" i="0" baseline="0" dirty="0">
                    <a:solidFill>
                      <a:srgbClr val="CDCDCD"/>
                    </a:solidFill>
                    <a:effectLst/>
                    <a:latin typeface="Arial" panose="020B0604020202020204" pitchFamily="34" charset="0"/>
                  </a:rPr>
                  <a:t> resulting state is the summation of these four states but also divided by some positive number. This denominator is used to ensure that, the summation of probabilities of all possible measurement outcomes in the resulting state is 1. This action is called amplitude normalization.</a:t>
                </a: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 the probability of the outcome 1 is the summation of the probabilities of 010, 011, 110, and 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some particular qubit, obtains the measurement outcome, and then decide which path to take according to this outcome.</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6130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altLang="zh-TW" sz="1200" b="0" i="0" dirty="0">
                    <a:solidFill>
                      <a:srgbClr val="CDCDCD"/>
                    </a:solidFill>
                    <a:effectLst/>
                    <a:latin typeface="Arial" panose="020B0604020202020204" pitchFamily="34" charset="0"/>
                  </a:rPr>
                  <a:t>The second reason is that …</a:t>
                </a:r>
                <a:br>
                  <a:rPr lang="en-US" altLang="zh-TW" sz="1200" dirty="0">
                    <a:latin typeface="Bahnschrift SemiBold SemiConden" panose="020B0502040204020203" pitchFamily="34" charset="0"/>
                  </a:rPr>
                </a:br>
                <a:r>
                  <a:rPr lang="en-US" b="0" i="0" dirty="0">
                    <a:solidFill>
                      <a:srgbClr val="FF897E"/>
                    </a:solidFill>
                    <a:effectLst/>
                    <a:latin typeface="Arial" panose="020B0604020202020204" pitchFamily="34" charset="0"/>
                  </a:rPr>
                  <a:t>Continuing with the same example</a:t>
                </a:r>
                <a:r>
                  <a:rPr lang="en-US" altLang="zh-TW" sz="1200" dirty="0">
                    <a:latin typeface="Bahnschrift SemiBold SemiConden" panose="020B0502040204020203" pitchFamily="34" charset="0"/>
                  </a:rPr>
                  <a:t>, this transition will be copied into two different transitions with amplitudes -1 and 0.</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Because the control statements use measurement operators to decide which path to take, I am going to explain </a:t>
                </a:r>
                <a:r>
                  <a:rPr lang="en-US" b="0" i="0" dirty="0">
                    <a:solidFill>
                      <a:srgbClr val="CDCDCD"/>
                    </a:solidFill>
                    <a:effectLst/>
                    <a:latin typeface="Arial" panose="020B0604020202020204" pitchFamily="34" charset="0"/>
                  </a:rPr>
                  <a:t>the rule for measurement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the three qubits all together, the probability of the measurement outcome is the absolute square of the leading complex amplitude. For example, the probability of the outcome being 110 is the absolute square of c_6 (5%) and</a:t>
                </a:r>
                <a:r>
                  <a:rPr lang="en-US" b="0" i="0" baseline="0" dirty="0">
                    <a:solidFill>
                      <a:srgbClr val="CDCDCD"/>
                    </a:solidFill>
                    <a:effectLst/>
                    <a:latin typeface="Arial" panose="020B0604020202020204" pitchFamily="34" charset="0"/>
                  </a:rPr>
                  <a:t> if |110&gt; is the outcome then </a:t>
                </a:r>
                <a:r>
                  <a:rPr lang="en-US" b="0" i="0" dirty="0">
                    <a:solidFill>
                      <a:schemeClr val="tx1"/>
                    </a:solidFill>
                    <a:effectLst/>
                    <a:latin typeface="+mn-lt"/>
                  </a:rPr>
                  <a:t>t</a:t>
                </a:r>
                <a:r>
                  <a:rPr lang="en-US" dirty="0"/>
                  <a:t>he resulting state is also</a:t>
                </a:r>
                <a:r>
                  <a:rPr lang="en-US" altLang="zh-TW" b="0" i="0" dirty="0">
                    <a:latin typeface="Cambria Math" panose="02040503050406030204" pitchFamily="18" charset="0"/>
                  </a:rPr>
                  <a:t> </a:t>
                </a:r>
                <a:r>
                  <a:rPr lang="en-US" i="0" dirty="0">
                    <a:latin typeface="Cambria Math" panose="02040503050406030204" pitchFamily="18" charset="0"/>
                  </a:rPr>
                  <a:t>|110⟩</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But if we measure only one qubit, let’s take the middle qubit for example, then the probability of the outcome 0 is the summation of the probabilities of 000, 001, 100, and 101, and the</a:t>
                </a:r>
                <a:r>
                  <a:rPr lang="en-US" b="0" i="0" baseline="0" dirty="0">
                    <a:solidFill>
                      <a:srgbClr val="CDCDCD"/>
                    </a:solidFill>
                    <a:effectLst/>
                    <a:latin typeface="Arial" panose="020B0604020202020204" pitchFamily="34" charset="0"/>
                  </a:rPr>
                  <a:t> resulting state is the summation of these four states but also divided by some positive number. This denominator is used to ensure that, the summation of probabilities of all possible measurement outcomes in the resulting state is 1. This action is called amplitude normalization.</a:t>
                </a: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 the probability of the outcome 1 is the summation of the probabilities of 010, 011, 110, and 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some particular qubit, obtains the measurement outcome, and then decide which path to take according to this outcome.</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291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tLang="zh-TW" sz="1200" b="0" i="0" dirty="0">
                    <a:solidFill>
                      <a:srgbClr val="CDCDCD"/>
                    </a:solidFill>
                    <a:effectLst/>
                    <a:latin typeface="Arial" panose="020B0604020202020204" pitchFamily="34" charset="0"/>
                  </a:rPr>
                  <a:t>In fact, even if we ignore amplitude normalization, this method still works, because each non-scaled tree intrinsically represents a valid tree with the unique positive real factor.</a:t>
                </a:r>
                <a:br>
                  <a:rPr lang="en-US" altLang="zh-TW" sz="1200" b="0" i="0" dirty="0">
                    <a:solidFill>
                      <a:srgbClr val="CDCDCD"/>
                    </a:solidFill>
                    <a:effectLst/>
                    <a:latin typeface="Arial" panose="020B0604020202020204" pitchFamily="34" charset="0"/>
                  </a:rPr>
                </a:br>
                <a:br>
                  <a:rPr lang="en-US" altLang="zh-TW" sz="1200" b="0" i="0" dirty="0">
                    <a:solidFill>
                      <a:srgbClr val="CDCDCD"/>
                    </a:solidFill>
                    <a:effectLst/>
                    <a:latin typeface="Arial" panose="020B0604020202020204" pitchFamily="34" charset="0"/>
                  </a:rPr>
                </a:br>
                <a:r>
                  <a:rPr lang="en-US" altLang="zh-TW" sz="1200" b="0" i="0" dirty="0">
                    <a:solidFill>
                      <a:srgbClr val="CDCDCD"/>
                    </a:solidFill>
                    <a:effectLst/>
                    <a:latin typeface="Arial" panose="020B0604020202020204" pitchFamily="34" charset="0"/>
                  </a:rPr>
                  <a:t>In this example, the upper tree intrinsically represents the lower tree by dividing “this” common factor to keep the sum of probabilities being 1.</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sz="1200"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sz="1200" dirty="0">
                  <a:latin typeface="Bahnschrift SemiBold SemiConden" panose="020B0502040204020203" pitchFamily="34"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Because the control statements use measurement operators to decide which path to take, I am going to explain </a:t>
                </a:r>
                <a:r>
                  <a:rPr lang="en-US" b="0" i="0" dirty="0">
                    <a:solidFill>
                      <a:srgbClr val="CDCDCD"/>
                    </a:solidFill>
                    <a:effectLst/>
                    <a:latin typeface="Arial" panose="020B0604020202020204" pitchFamily="34" charset="0"/>
                  </a:rPr>
                  <a:t>the rule for measurement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the three qubits all together, the probability of the measurement outcome is the absolute square of the leading complex amplitude. For example, the probability of the outcome being 110 is the absolute square of c_6 (5%) and</a:t>
                </a:r>
                <a:r>
                  <a:rPr lang="en-US" b="0" i="0" baseline="0" dirty="0">
                    <a:solidFill>
                      <a:srgbClr val="CDCDCD"/>
                    </a:solidFill>
                    <a:effectLst/>
                    <a:latin typeface="Arial" panose="020B0604020202020204" pitchFamily="34" charset="0"/>
                  </a:rPr>
                  <a:t> if |110&gt; is the outcome then </a:t>
                </a:r>
                <a:r>
                  <a:rPr lang="en-US" b="0" i="0" dirty="0">
                    <a:solidFill>
                      <a:schemeClr val="tx1"/>
                    </a:solidFill>
                    <a:effectLst/>
                    <a:latin typeface="+mn-lt"/>
                  </a:rPr>
                  <a:t>t</a:t>
                </a:r>
                <a:r>
                  <a:rPr lang="en-US" dirty="0"/>
                  <a:t>he resulting state is also</a:t>
                </a:r>
                <a:r>
                  <a:rPr lang="en-US" altLang="zh-TW" b="0" i="0" dirty="0">
                    <a:latin typeface="Cambria Math" panose="02040503050406030204" pitchFamily="18" charset="0"/>
                  </a:rPr>
                  <a:t> </a:t>
                </a:r>
                <a:r>
                  <a:rPr lang="en-US" i="0" dirty="0">
                    <a:latin typeface="Cambria Math" panose="02040503050406030204" pitchFamily="18" charset="0"/>
                  </a:rPr>
                  <a:t>|110⟩</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But if we measure only one qubit, let’s take the middle qubit for example, then the probability of the outcome 0 is the summation of the probabilities of 000, 001, 100, and 101, and the</a:t>
                </a:r>
                <a:r>
                  <a:rPr lang="en-US" b="0" i="0" baseline="0" dirty="0">
                    <a:solidFill>
                      <a:srgbClr val="CDCDCD"/>
                    </a:solidFill>
                    <a:effectLst/>
                    <a:latin typeface="Arial" panose="020B0604020202020204" pitchFamily="34" charset="0"/>
                  </a:rPr>
                  <a:t> resulting state is the summation of these four states but also divided by some positive number. This denominator is used to ensure that, the summation of probabilities of all possible measurement outcomes in the resulting state is 1. This action is called amplitude normalization.</a:t>
                </a: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 the probability of the outcome 1 is the summation of the probabilities of 010, 011, 110, and 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some particular qubit, obtains the measurement outcome, and then decide which path to take according to this outcome.</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655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CDCDCD"/>
                    </a:solidFill>
                    <a:effectLst/>
                    <a:latin typeface="Arial" panose="020B0604020202020204" pitchFamily="34" charset="0"/>
                  </a:rPr>
                  <a:t>So the </a:t>
                </a:r>
                <a14:m>
                  <m:oMath xmlns:m="http://schemas.openxmlformats.org/officeDocument/2006/math">
                    <m:r>
                      <a:rPr lang="en-US" altLang="zh-TW" b="0" i="0" dirty="0" smtClean="0">
                        <a:solidFill>
                          <a:srgbClr val="CDCDCD"/>
                        </a:solidFill>
                        <a:effectLst/>
                        <a:latin typeface="Cambria Math" panose="02040503050406030204" pitchFamily="18" charset="0"/>
                      </a:rPr>
                      <m:t>|</m:t>
                    </m:r>
                    <m:r>
                      <a:rPr lang="en-US" altLang="zh-TW" b="0" i="1" dirty="0" smtClean="0">
                        <a:solidFill>
                          <a:srgbClr val="CDCDCD"/>
                        </a:solidFill>
                        <a:effectLst/>
                        <a:latin typeface="Cambria Math" panose="02040503050406030204" pitchFamily="18" charset="0"/>
                      </a:rPr>
                      <m:t>110⟩</m:t>
                    </m:r>
                  </m:oMath>
                </a14:m>
                <a:r>
                  <a:rPr lang="en-US" altLang="zh-TW" b="0" i="0" dirty="0">
                    <a:solidFill>
                      <a:srgbClr val="CDCDCD"/>
                    </a:solidFill>
                    <a:effectLst/>
                    <a:latin typeface="Arial" panose="020B0604020202020204" pitchFamily="34" charset="0"/>
                  </a:rPr>
                  <a:t> branch keeps the original amplitude </a:t>
                </a:r>
                <a14:m>
                  <m:oMath xmlns:m="http://schemas.openxmlformats.org/officeDocument/2006/math">
                    <m:sSub>
                      <m:sSubPr>
                        <m:ctrlPr>
                          <a:rPr lang="en-US" altLang="zh-TW" b="0" i="1" dirty="0" smtClean="0">
                            <a:solidFill>
                              <a:srgbClr val="CDCDCD"/>
                            </a:solidFill>
                            <a:effectLst/>
                            <a:latin typeface="Cambria Math" panose="02040503050406030204" pitchFamily="18" charset="0"/>
                          </a:rPr>
                        </m:ctrlPr>
                      </m:sSubPr>
                      <m:e>
                        <m:r>
                          <a:rPr lang="en-US" altLang="zh-TW" b="0" i="1" dirty="0" smtClean="0">
                            <a:solidFill>
                              <a:srgbClr val="CDCDCD"/>
                            </a:solidFill>
                            <a:effectLst/>
                            <a:latin typeface="Cambria Math" panose="02040503050406030204" pitchFamily="18" charset="0"/>
                          </a:rPr>
                          <m:t>𝑐</m:t>
                        </m:r>
                      </m:e>
                      <m:sub>
                        <m:r>
                          <a:rPr lang="en-US" altLang="zh-TW" b="0" i="1" dirty="0" smtClean="0">
                            <a:solidFill>
                              <a:srgbClr val="CDCDCD"/>
                            </a:solidFill>
                            <a:effectLst/>
                            <a:latin typeface="Cambria Math" panose="02040503050406030204" pitchFamily="18" charset="0"/>
                          </a:rPr>
                          <m:t>6</m:t>
                        </m:r>
                      </m:sub>
                    </m:sSub>
                  </m:oMath>
                </a14:m>
                <a:r>
                  <a:rPr lang="en-US" b="0" i="0" dirty="0">
                    <a:solidFill>
                      <a:srgbClr val="CDCDCD"/>
                    </a:solidFill>
                    <a:effectLst/>
                    <a:latin typeface="Arial" panose="020B0604020202020204" pitchFamily="34" charset="0"/>
                  </a:rPr>
                  <a:t> after the measurement</a:t>
                </a:r>
                <a:r>
                  <a:rPr lang="en-US" b="0" i="0" baseline="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in our implementation.</a:t>
                </a:r>
                <a:endParaRPr lang="en-US" b="0" i="0" dirty="0">
                  <a:solidFill>
                    <a:srgbClr val="CDCDCD"/>
                  </a:solidFill>
                  <a:effectLst/>
                  <a:latin typeface="Arial" panose="020B0604020202020204" pitchFamily="34"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Because the control statements use measurement operators to decide which path to take, I am going to explain </a:t>
                </a:r>
                <a:r>
                  <a:rPr lang="en-US" b="0" i="0" dirty="0">
                    <a:solidFill>
                      <a:srgbClr val="CDCDCD"/>
                    </a:solidFill>
                    <a:effectLst/>
                    <a:latin typeface="Arial" panose="020B0604020202020204" pitchFamily="34" charset="0"/>
                  </a:rPr>
                  <a:t>the rule for measurement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the three qubits all together, the probability of the measurement outcome is the absolute square of the leading complex amplitude. For example, the probability of the outcome being 110 is the absolute square of c_6 (5%) and</a:t>
                </a:r>
                <a:r>
                  <a:rPr lang="en-US" b="0" i="0" baseline="0" dirty="0">
                    <a:solidFill>
                      <a:srgbClr val="CDCDCD"/>
                    </a:solidFill>
                    <a:effectLst/>
                    <a:latin typeface="Arial" panose="020B0604020202020204" pitchFamily="34" charset="0"/>
                  </a:rPr>
                  <a:t> if |110&gt; is the outcome then </a:t>
                </a:r>
                <a:r>
                  <a:rPr lang="en-US" b="0" i="0" dirty="0">
                    <a:solidFill>
                      <a:schemeClr val="tx1"/>
                    </a:solidFill>
                    <a:effectLst/>
                    <a:latin typeface="+mn-lt"/>
                  </a:rPr>
                  <a:t>t</a:t>
                </a:r>
                <a:r>
                  <a:rPr lang="en-US" dirty="0"/>
                  <a:t>he resulting state is also</a:t>
                </a:r>
                <a:r>
                  <a:rPr lang="en-US" altLang="zh-TW" b="0" i="0" dirty="0">
                    <a:latin typeface="Cambria Math" panose="02040503050406030204" pitchFamily="18" charset="0"/>
                  </a:rPr>
                  <a:t> </a:t>
                </a:r>
                <a:r>
                  <a:rPr lang="en-US" i="0" dirty="0">
                    <a:latin typeface="Cambria Math" panose="02040503050406030204" pitchFamily="18" charset="0"/>
                  </a:rPr>
                  <a:t>|110⟩</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But if we measure only one qubit, let’s take the middle qubit for example, then the probability of the outcome 0 is the summation of the probabilities of 000, 001, 100, and 101, and the</a:t>
                </a:r>
                <a:r>
                  <a:rPr lang="en-US" b="0" i="0" baseline="0" dirty="0">
                    <a:solidFill>
                      <a:srgbClr val="CDCDCD"/>
                    </a:solidFill>
                    <a:effectLst/>
                    <a:latin typeface="Arial" panose="020B0604020202020204" pitchFamily="34" charset="0"/>
                  </a:rPr>
                  <a:t> resulting state is the summation of these four states but also divided by some positive number. This denominator is used to ensure that, the summation of probabilities of all possible measurement outcomes in the resulting state is 1. This action is called amplitude normalization.</a:t>
                </a: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 the probability of the outcome 1 is the summation of the probabilities of 010, 011, 110, and 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some particular qubit, obtains the measurement outcome, and then decide which path to take according to this outcome.</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7624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CDCDCD"/>
                    </a:solidFill>
                    <a:effectLst/>
                    <a:latin typeface="Arial" panose="020B0604020202020204" pitchFamily="34" charset="0"/>
                  </a:rPr>
                  <a:t>In the second case,</a:t>
                </a:r>
                <a:r>
                  <a:rPr lang="en-US" b="0" i="0" dirty="0">
                    <a:solidFill>
                      <a:srgbClr val="CDCDCD"/>
                    </a:solidFill>
                    <a:effectLst/>
                    <a:latin typeface="Arial" panose="020B0604020202020204" pitchFamily="34" charset="0"/>
                  </a:rPr>
                  <a:t> if we measure only one qubit, the outcome can only be |0&gt; or |1&gt; certainly, and the probability of the outcome being the state |</a:t>
                </a:r>
                <a:r>
                  <a:rPr lang="en-US" b="0" i="0" dirty="0" err="1">
                    <a:solidFill>
                      <a:srgbClr val="CDCDCD"/>
                    </a:solidFill>
                    <a:effectLst/>
                    <a:latin typeface="Arial" panose="020B0604020202020204" pitchFamily="34" charset="0"/>
                  </a:rPr>
                  <a:t>i</a:t>
                </a:r>
                <a:r>
                  <a:rPr lang="en-US" b="0" i="0" dirty="0">
                    <a:solidFill>
                      <a:srgbClr val="CDCDCD"/>
                    </a:solidFill>
                    <a:effectLst/>
                    <a:latin typeface="Arial" panose="020B0604020202020204" pitchFamily="34" charset="0"/>
                  </a:rPr>
                  <a:t>&gt; is the summation of all the quantum states where the measured qubit is fixed to be </a:t>
                </a:r>
                <a:r>
                  <a:rPr lang="en-US" b="0" i="0" dirty="0" err="1">
                    <a:solidFill>
                      <a:srgbClr val="CDCDCD"/>
                    </a:solidFill>
                    <a:effectLst/>
                    <a:latin typeface="Arial" panose="020B0604020202020204" pitchFamily="34" charset="0"/>
                  </a:rPr>
                  <a:t>i</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Let’s take the middle qubit for example. If we want the outcome to be 0, then its probability is the summation of </a:t>
                </a:r>
                <a:r>
                  <a:rPr lang="en-US" altLang="zh-TW" b="0" i="0" dirty="0">
                    <a:solidFill>
                      <a:srgbClr val="CDCDCD"/>
                    </a:solidFill>
                    <a:effectLst/>
                    <a:latin typeface="Arial" panose="020B0604020202020204" pitchFamily="34" charset="0"/>
                  </a:rPr>
                  <a:t>000,</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001,</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100,</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and</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101</a:t>
                </a:r>
                <a:r>
                  <a:rPr lang="en-US" b="0" i="0" dirty="0">
                    <a:solidFill>
                      <a:srgbClr val="CDCDCD"/>
                    </a:solidFill>
                    <a:effectLst/>
                    <a:latin typeface="Arial" panose="020B0604020202020204" pitchFamily="34" charset="0"/>
                  </a:rPr>
                  <a:t>, which is 20%, and the</a:t>
                </a:r>
                <a:r>
                  <a:rPr lang="en-US" b="0" i="0" baseline="0" dirty="0">
                    <a:solidFill>
                      <a:srgbClr val="CDCDCD"/>
                    </a:solidFill>
                    <a:effectLst/>
                    <a:latin typeface="Arial" panose="020B0604020202020204" pitchFamily="34" charset="0"/>
                  </a:rPr>
                  <a:t> resulting state is also the summation of these four states with their corresponding amplitudes divided by the normalization factor.</a:t>
                </a:r>
                <a:endParaRPr lang="en-US" altLang="zh-TW" b="0" i="0" baseline="0" dirty="0">
                  <a:solidFill>
                    <a:srgbClr val="CDCDCD"/>
                  </a:solidFill>
                  <a:effectLst/>
                  <a:latin typeface="Arial" panose="020B0604020202020204" pitchFamily="34"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Because the control statements use measurement operators to decide which path to take, I am going to explain </a:t>
                </a:r>
                <a:r>
                  <a:rPr lang="en-US" b="0" i="0" dirty="0">
                    <a:solidFill>
                      <a:srgbClr val="CDCDCD"/>
                    </a:solidFill>
                    <a:effectLst/>
                    <a:latin typeface="Arial" panose="020B0604020202020204" pitchFamily="34" charset="0"/>
                  </a:rPr>
                  <a:t>the rule for measurement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the three qubits all together, the probability of the measurement outcome is the absolute square of the leading complex amplitude. For example, the probability of the outcome being 110 is the absolute square of c_6 (5%) and</a:t>
                </a:r>
                <a:r>
                  <a:rPr lang="en-US" b="0" i="0" baseline="0" dirty="0">
                    <a:solidFill>
                      <a:srgbClr val="CDCDCD"/>
                    </a:solidFill>
                    <a:effectLst/>
                    <a:latin typeface="Arial" panose="020B0604020202020204" pitchFamily="34" charset="0"/>
                  </a:rPr>
                  <a:t> if |110&gt; is the outcome then </a:t>
                </a:r>
                <a:r>
                  <a:rPr lang="en-US" b="0" i="0" dirty="0">
                    <a:solidFill>
                      <a:schemeClr val="tx1"/>
                    </a:solidFill>
                    <a:effectLst/>
                    <a:latin typeface="+mn-lt"/>
                  </a:rPr>
                  <a:t>t</a:t>
                </a:r>
                <a:r>
                  <a:rPr lang="en-US" dirty="0"/>
                  <a:t>he resulting state is also</a:t>
                </a:r>
                <a:r>
                  <a:rPr lang="en-US" altLang="zh-TW" b="0" i="0" dirty="0">
                    <a:latin typeface="Cambria Math" panose="02040503050406030204" pitchFamily="18" charset="0"/>
                  </a:rPr>
                  <a:t> </a:t>
                </a:r>
                <a:r>
                  <a:rPr lang="en-US" i="0" dirty="0">
                    <a:latin typeface="Cambria Math" panose="02040503050406030204" pitchFamily="18" charset="0"/>
                  </a:rPr>
                  <a:t>|110⟩</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But if we measure only one qubit, let’s take the middle qubit for example, then the probability of the outcome 0 is the summation of the probabilities of 000, 001, 100, and 101, and the</a:t>
                </a:r>
                <a:r>
                  <a:rPr lang="en-US" b="0" i="0" baseline="0" dirty="0">
                    <a:solidFill>
                      <a:srgbClr val="CDCDCD"/>
                    </a:solidFill>
                    <a:effectLst/>
                    <a:latin typeface="Arial" panose="020B0604020202020204" pitchFamily="34" charset="0"/>
                  </a:rPr>
                  <a:t> resulting state is the summation of these four states but also divided by some positive number. This denominator is used to ensure that, the summation of probabilities of all possible measurement outcomes in the resulting state is 1. This action is called amplitude normalization.</a:t>
                </a: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 the probability of the outcome 1 is the summation of the probabilities of 010, 011, 110, and 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some particular qubit, obtains the measurement outcome, and then decide which path to take according to this outcome.</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5098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CDCDCD"/>
                    </a:solidFill>
                    <a:effectLst/>
                    <a:latin typeface="Arial" panose="020B0604020202020204" pitchFamily="34" charset="0"/>
                  </a:rPr>
                  <a:t>Similarly, we</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also do</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not</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normalize</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the</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amplitudes</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in</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trees</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and</a:t>
                </a:r>
                <a:r>
                  <a:rPr lang="zh-TW" altLang="en-US" b="0" i="0" dirty="0">
                    <a:solidFill>
                      <a:srgbClr val="CDCDCD"/>
                    </a:solidFill>
                    <a:effectLst/>
                    <a:latin typeface="Arial" panose="020B0604020202020204" pitchFamily="34" charset="0"/>
                  </a:rPr>
                  <a:t> </a:t>
                </a:r>
                <a:r>
                  <a:rPr lang="en-US" altLang="zh-TW" b="0" i="0" dirty="0">
                    <a:solidFill>
                      <a:srgbClr val="CDCDCD"/>
                    </a:solidFill>
                    <a:effectLst/>
                    <a:latin typeface="Arial" panose="020B0604020202020204" pitchFamily="34" charset="0"/>
                  </a:rPr>
                  <a:t>automata, so the red amplitudes should be kept the same.</a:t>
                </a:r>
                <a:endParaRPr lang="en-US" b="0" i="0" dirty="0">
                  <a:solidFill>
                    <a:srgbClr val="CDCDCD"/>
                  </a:solidFill>
                  <a:effectLst/>
                  <a:latin typeface="Arial" panose="020B0604020202020204" pitchFamily="34" charset="0"/>
                </a:endParaRP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Because the control statements use measurement operators to decide which path to take, I am going to explain </a:t>
                </a:r>
                <a:r>
                  <a:rPr lang="en-US" b="0" i="0" dirty="0">
                    <a:solidFill>
                      <a:srgbClr val="CDCDCD"/>
                    </a:solidFill>
                    <a:effectLst/>
                    <a:latin typeface="Arial" panose="020B0604020202020204" pitchFamily="34" charset="0"/>
                  </a:rPr>
                  <a:t>the rule for measurement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Recall the quantum state example introduced at the beginning of this talk. If we measure the three qubits all together, the probability of the measurement outcome is the absolute square of the leading complex amplitude. For example, the probability of the outcome being 110 is the absolute square of c_6 (5%) and</a:t>
                </a:r>
                <a:r>
                  <a:rPr lang="en-US" b="0" i="0" baseline="0" dirty="0">
                    <a:solidFill>
                      <a:srgbClr val="CDCDCD"/>
                    </a:solidFill>
                    <a:effectLst/>
                    <a:latin typeface="Arial" panose="020B0604020202020204" pitchFamily="34" charset="0"/>
                  </a:rPr>
                  <a:t> if |110&gt; is the outcome then </a:t>
                </a:r>
                <a:r>
                  <a:rPr lang="en-US" b="0" i="0" dirty="0">
                    <a:solidFill>
                      <a:schemeClr val="tx1"/>
                    </a:solidFill>
                    <a:effectLst/>
                    <a:latin typeface="+mn-lt"/>
                  </a:rPr>
                  <a:t>t</a:t>
                </a:r>
                <a:r>
                  <a:rPr lang="en-US" dirty="0"/>
                  <a:t>he resulting state is also</a:t>
                </a:r>
                <a:r>
                  <a:rPr lang="en-US" altLang="zh-TW" b="0" i="0" dirty="0">
                    <a:latin typeface="Cambria Math" panose="02040503050406030204" pitchFamily="18" charset="0"/>
                  </a:rPr>
                  <a:t> </a:t>
                </a:r>
                <a:r>
                  <a:rPr lang="en-US" i="0" dirty="0">
                    <a:latin typeface="Cambria Math" panose="02040503050406030204" pitchFamily="18" charset="0"/>
                  </a:rPr>
                  <a:t>|110⟩</a:t>
                </a:r>
                <a:r>
                  <a:rPr lang="en-US" b="0" i="0" dirty="0">
                    <a:solidFill>
                      <a:srgbClr val="CDCDCD"/>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But if we measure only one qubit, let’s take the middle qubit for example, then the probability of the outcome 0 is the summation of the probabilities of 000, 001, 100, and 101, and the</a:t>
                </a:r>
                <a:r>
                  <a:rPr lang="en-US" b="0" i="0" baseline="0" dirty="0">
                    <a:solidFill>
                      <a:srgbClr val="CDCDCD"/>
                    </a:solidFill>
                    <a:effectLst/>
                    <a:latin typeface="Arial" panose="020B0604020202020204" pitchFamily="34" charset="0"/>
                  </a:rPr>
                  <a:t> resulting state is the summation of these four states but also divided by some positive number. This denominator is used to ensure that, the summation of probabilities of all possible measurement outcomes in the resulting state is 1. This action is called amplitude normalization.</a:t>
                </a: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CDCDCD"/>
                    </a:solidFill>
                    <a:effectLst/>
                    <a:latin typeface="Arial" panose="020B0604020202020204" pitchFamily="34" charset="0"/>
                  </a:rPr>
                  <a:t>% the probability of the outcome 1 is the summation of the probabilities of 010, 011, 110, and 111.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0" i="0" dirty="0">
                  <a:solidFill>
                    <a:srgbClr val="CDCDC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some particular qubit, obtains the measurement outcome, and then decide which path to take according to this outcome.</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7508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far, we already have the background knowledge for measurement.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 decide the execution path in the control statement, the quantum program first measures the</a:t>
                </a:r>
                <a:r>
                  <a:rPr lang="zh-TW" altLang="en-US" dirty="0"/>
                  <a:t> </a:t>
                </a:r>
                <a:r>
                  <a:rPr lang="en-US" altLang="zh-TW" dirty="0"/>
                  <a:t>desired</a:t>
                </a:r>
                <a:r>
                  <a:rPr lang="zh-TW" altLang="en-US" dirty="0"/>
                  <a:t> </a:t>
                </a:r>
                <a:r>
                  <a:rPr lang="en-US" altLang="zh-TW" dirty="0"/>
                  <a:t>qubit </a:t>
                </a:r>
                <a14:m>
                  <m:oMath xmlns:m="http://schemas.openxmlformats.org/officeDocument/2006/math">
                    <m:r>
                      <a:rPr lang="en-US" altLang="zh-TW" i="1" dirty="0" smtClean="0">
                        <a:latin typeface="Cambria Math" panose="02040503050406030204" pitchFamily="18" charset="0"/>
                      </a:rPr>
                      <m:t>𝑞</m:t>
                    </m:r>
                  </m:oMath>
                </a14:m>
                <a:r>
                  <a:rPr lang="en-US" altLang="zh-TW" dirty="0"/>
                  <a:t>, obtains the outcome with the operator</a:t>
                </a:r>
                <a:r>
                  <a:rPr lang="en-US" altLang="zh-TW" baseline="0" dirty="0"/>
                  <a:t> </a:t>
                </a:r>
                <a14:m>
                  <m:oMath xmlns:m="http://schemas.openxmlformats.org/officeDocument/2006/math">
                    <m:sSub>
                      <m:sSubPr>
                        <m:ctrlPr>
                          <a:rPr lang="en-US" altLang="zh-TW" i="1" baseline="0" dirty="0" smtClean="0">
                            <a:latin typeface="Cambria Math" panose="02040503050406030204" pitchFamily="18" charset="0"/>
                          </a:rPr>
                        </m:ctrlPr>
                      </m:sSubPr>
                      <m:e>
                        <m:r>
                          <a:rPr lang="en-US" altLang="zh-TW" i="1" baseline="0" dirty="0" smtClean="0">
                            <a:latin typeface="Cambria Math" panose="02040503050406030204" pitchFamily="18" charset="0"/>
                          </a:rPr>
                          <m:t>𝑀</m:t>
                        </m:r>
                      </m:e>
                      <m:sub>
                        <m:r>
                          <a:rPr lang="en-US" altLang="zh-TW" b="0" i="1" baseline="0" dirty="0" smtClean="0">
                            <a:latin typeface="Cambria Math" panose="02040503050406030204" pitchFamily="18" charset="0"/>
                          </a:rPr>
                          <m:t>𝑞</m:t>
                        </m:r>
                      </m:sub>
                    </m:sSub>
                  </m:oMath>
                </a14:m>
                <a:r>
                  <a:rPr lang="en-US" altLang="zh-TW" dirty="0"/>
                  <a:t>, and then decide which path to take, by comparing the outcome to </a:t>
                </a:r>
                <a14:m>
                  <m:oMath xmlns:m="http://schemas.openxmlformats.org/officeDocument/2006/math">
                    <m:r>
                      <a:rPr lang="en-US" altLang="zh-TW" i="1" dirty="0" smtClean="0">
                        <a:latin typeface="Cambria Math" panose="02040503050406030204" pitchFamily="18" charset="0"/>
                      </a:rPr>
                      <m:t>𝑏</m:t>
                    </m:r>
                  </m:oMath>
                </a14:m>
                <a:r>
                  <a:rPr lang="en-US" altLang="zh-TW" dirty="0"/>
                  <a:t>.</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So, to decide the execution path in the control statement, the quantum program first measures the</a:t>
                </a:r>
                <a:r>
                  <a:rPr lang="zh-TW" altLang="en-US" dirty="0"/>
                  <a:t> </a:t>
                </a:r>
                <a:r>
                  <a:rPr lang="en-US" altLang="zh-TW" dirty="0"/>
                  <a:t>desired</a:t>
                </a:r>
                <a:r>
                  <a:rPr lang="zh-TW" altLang="en-US" dirty="0"/>
                  <a:t> </a:t>
                </a:r>
                <a:r>
                  <a:rPr lang="en-US" altLang="zh-TW" dirty="0"/>
                  <a:t>qubit </a:t>
                </a:r>
                <a:r>
                  <a:rPr lang="en-US" altLang="zh-TW" i="0" dirty="0">
                    <a:latin typeface="Cambria Math" panose="02040503050406030204" pitchFamily="18" charset="0"/>
                  </a:rPr>
                  <a:t>𝑞</a:t>
                </a:r>
                <a:r>
                  <a:rPr lang="en-US" altLang="zh-TW" dirty="0"/>
                  <a:t>, obtains the measurement outcome with</a:t>
                </a:r>
                <a:r>
                  <a:rPr lang="en-US" altLang="zh-TW" baseline="0" dirty="0"/>
                  <a:t> </a:t>
                </a:r>
                <a:r>
                  <a:rPr lang="en-US" altLang="zh-TW" i="0" baseline="0" dirty="0">
                    <a:latin typeface="Cambria Math" panose="02040503050406030204" pitchFamily="18" charset="0"/>
                  </a:rPr>
                  <a:t>𝑀_</a:t>
                </a:r>
                <a:r>
                  <a:rPr lang="en-US" altLang="zh-TW" b="0" i="0" baseline="0" dirty="0">
                    <a:latin typeface="Cambria Math" panose="02040503050406030204" pitchFamily="18" charset="0"/>
                  </a:rPr>
                  <a:t>𝑞</a:t>
                </a:r>
                <a:r>
                  <a:rPr lang="en-US" altLang="zh-TW" dirty="0"/>
                  <a:t>, and then decide which path to take, by comparing the outcome to </a:t>
                </a:r>
                <a:r>
                  <a:rPr lang="en-US" altLang="zh-TW" i="0" dirty="0">
                    <a:latin typeface="Cambria Math" panose="02040503050406030204" pitchFamily="18" charset="0"/>
                  </a:rPr>
                  <a:t>𝑏</a:t>
                </a:r>
                <a:r>
                  <a:rPr lang="en-US" altLang="zh-TW" dirty="0"/>
                  <a:t>.</a:t>
                </a:r>
              </a:p>
            </p:txBody>
          </p:sp>
        </mc:Fallback>
      </mc:AlternateContent>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57A8E-9158-4EB3-8B58-2404B85ECD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540042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This is our</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first control flow construct, if-else statement</a:t>
                </a:r>
                <a:r>
                  <a:rPr 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a:t>
                </a:r>
                <a:r>
                  <a:rPr lang="en-US" b="0" dirty="0">
                    <a:solidFill>
                      <a:srgbClr val="000000"/>
                    </a:solidFill>
                    <a:effectLst/>
                    <a:latin typeface="Consolas" panose="020B0609020204030204" pitchFamily="49" charset="0"/>
                  </a:rPr>
                  <a:t>is example applies the negative X on the second qubit when the first qubit is measured to be 1. It also demonstrates how to use control flow to construct a non-standard quantum gate.</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We already know that </a:t>
                </a:r>
                <a:r>
                  <a:rPr lang="en-US" b="0" dirty="0" err="1">
                    <a:solidFill>
                      <a:srgbClr val="000000"/>
                    </a:solidFill>
                    <a:effectLst/>
                    <a:latin typeface="Consolas" panose="020B0609020204030204" pitchFamily="49" charset="0"/>
                  </a:rPr>
                  <a:t>AutoQ</a:t>
                </a:r>
                <a:r>
                  <a:rPr lang="en-US" b="0" dirty="0">
                    <a:solidFill>
                      <a:srgbClr val="000000"/>
                    </a:solidFill>
                    <a:effectLst/>
                    <a:latin typeface="Consolas" panose="020B0609020204030204" pitchFamily="49" charset="0"/>
                  </a:rPr>
                  <a:t> essentially maintains an automaton at any time in the program, so here, I will discuss how the automaton changes in this control flow.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The first</a:t>
                </a:r>
                <a:r>
                  <a:rPr lang="en-US" b="0" baseline="0" dirty="0">
                    <a:solidFill>
                      <a:srgbClr val="000000"/>
                    </a:solidFill>
                    <a:effectLst/>
                    <a:latin typeface="Consolas" panose="020B0609020204030204" pitchFamily="49" charset="0"/>
                  </a:rPr>
                  <a:t> line </a:t>
                </a:r>
                <a:r>
                  <a:rPr lang="en-US" b="0" dirty="0">
                    <a:solidFill>
                      <a:srgbClr val="000000"/>
                    </a:solidFill>
                    <a:effectLst/>
                    <a:latin typeface="Consolas" panose="020B0609020204030204" pitchFamily="49" charset="0"/>
                  </a:rPr>
                  <a:t>is the precondition.</a:t>
                </a:r>
                <a:r>
                  <a:rPr lang="en-US" b="0" baseline="0" dirty="0">
                    <a:solidFill>
                      <a:srgbClr val="000000"/>
                    </a:solidFill>
                    <a:effectLst/>
                    <a:latin typeface="Consolas" panose="020B0609020204030204" pitchFamily="49" charset="0"/>
                  </a:rPr>
                  <a:t> The two numbers</a:t>
                </a:r>
                <a:r>
                  <a:rPr lang="en-US" b="0" dirty="0">
                    <a:solidFill>
                      <a:srgbClr val="000000"/>
                    </a:solidFill>
                    <a:effectLst/>
                    <a:latin typeface="Consolas" panose="020B0609020204030204" pitchFamily="49" charset="0"/>
                  </a:rPr>
                  <a:t> </a:t>
                </a:r>
                <a14:m>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𝑎</m:t>
                        </m:r>
                      </m:e>
                      <m:sub>
                        <m:r>
                          <a:rPr lang="en-US" b="0" i="1" smtClean="0">
                            <a:solidFill>
                              <a:srgbClr val="000000"/>
                            </a:solidFill>
                            <a:effectLst/>
                            <a:latin typeface="Cambria Math" panose="02040503050406030204" pitchFamily="18" charset="0"/>
                          </a:rPr>
                          <m:t>0</m:t>
                        </m:r>
                      </m:sub>
                    </m:sSub>
                  </m:oMath>
                </a14:m>
                <a:r>
                  <a:rPr lang="en-US" b="0" dirty="0">
                    <a:solidFill>
                      <a:srgbClr val="000000"/>
                    </a:solidFill>
                    <a:effectLst/>
                    <a:latin typeface="Consolas" panose="020B0609020204030204" pitchFamily="49" charset="0"/>
                  </a:rPr>
                  <a:t> and </a:t>
                </a:r>
                <a14:m>
                  <m:oMath xmlns:m="http://schemas.openxmlformats.org/officeDocument/2006/math">
                    <m:sSub>
                      <m:sSubPr>
                        <m:ctrlPr>
                          <a:rPr lang="en-US" b="0" i="1" smtClean="0">
                            <a:solidFill>
                              <a:srgbClr val="000000"/>
                            </a:solidFill>
                            <a:effectLst/>
                            <a:latin typeface="Cambria Math" panose="02040503050406030204" pitchFamily="18" charset="0"/>
                          </a:rPr>
                        </m:ctrlPr>
                      </m:sSubPr>
                      <m:e>
                        <m:r>
                          <a:rPr lang="en-US" b="0" i="1" smtClean="0">
                            <a:solidFill>
                              <a:srgbClr val="000000"/>
                            </a:solidFill>
                            <a:effectLst/>
                            <a:latin typeface="Cambria Math" panose="02040503050406030204" pitchFamily="18" charset="0"/>
                          </a:rPr>
                          <m:t>𝑎</m:t>
                        </m:r>
                      </m:e>
                      <m:sub>
                        <m:r>
                          <a:rPr lang="en-US" b="0" i="1" smtClean="0">
                            <a:solidFill>
                              <a:srgbClr val="000000"/>
                            </a:solidFill>
                            <a:effectLst/>
                            <a:latin typeface="Cambria Math" panose="02040503050406030204" pitchFamily="18" charset="0"/>
                          </a:rPr>
                          <m:t>1</m:t>
                        </m:r>
                      </m:sub>
                    </m:sSub>
                  </m:oMath>
                </a14:m>
                <a:r>
                  <a:rPr lang="en-US" b="0" dirty="0">
                    <a:solidFill>
                      <a:srgbClr val="000000"/>
                    </a:solidFill>
                    <a:effectLst/>
                    <a:latin typeface="Consolas" panose="020B0609020204030204" pitchFamily="49" charset="0"/>
                  </a:rPr>
                  <a:t> </a:t>
                </a:r>
                <a:r>
                  <a:rPr lang="en-US" b="0" baseline="0" dirty="0">
                    <a:solidFill>
                      <a:srgbClr val="000000"/>
                    </a:solidFill>
                    <a:effectLst/>
                    <a:latin typeface="Consolas" panose="020B0609020204030204" pitchFamily="49" charset="0"/>
                  </a:rPr>
                  <a:t>are arbitrary complex amplitudes.</a:t>
                </a:r>
                <a:r>
                  <a:rPr lang="zh-TW" altLang="en-US" b="0" baseline="0" dirty="0">
                    <a:solidFill>
                      <a:srgbClr val="000000"/>
                    </a:solidFill>
                    <a:effectLst/>
                    <a:latin typeface="Consolas" panose="020B0609020204030204" pitchFamily="49" charset="0"/>
                  </a:rPr>
                  <a:t> </a:t>
                </a:r>
                <a:r>
                  <a:rPr lang="en-US" altLang="zh-TW" b="0" baseline="0" dirty="0">
                    <a:solidFill>
                      <a:srgbClr val="000000"/>
                    </a:solidFill>
                    <a:effectLst/>
                    <a:latin typeface="Consolas" panose="020B0609020204030204" pitchFamily="49" charset="0"/>
                  </a:rPr>
                  <a:t>The</a:t>
                </a:r>
                <a:r>
                  <a:rPr lang="zh-TW" altLang="en-US" b="0" baseline="0" dirty="0">
                    <a:solidFill>
                      <a:srgbClr val="000000"/>
                    </a:solidFill>
                    <a:effectLst/>
                    <a:latin typeface="Consolas" panose="020B0609020204030204" pitchFamily="49" charset="0"/>
                  </a:rPr>
                  <a:t> </a:t>
                </a:r>
                <a:r>
                  <a:rPr lang="en-US" altLang="zh-TW" b="0" baseline="0" dirty="0">
                    <a:solidFill>
                      <a:srgbClr val="000000"/>
                    </a:solidFill>
                    <a:effectLst/>
                    <a:latin typeface="Consolas" panose="020B0609020204030204" pitchFamily="49" charset="0"/>
                  </a:rPr>
                  <a:t>tree</a:t>
                </a:r>
                <a:r>
                  <a:rPr lang="zh-TW" altLang="en-US" b="0" baseline="0" dirty="0">
                    <a:solidFill>
                      <a:srgbClr val="000000"/>
                    </a:solidFill>
                    <a:effectLst/>
                    <a:latin typeface="Consolas" panose="020B0609020204030204" pitchFamily="49" charset="0"/>
                  </a:rPr>
                  <a:t> </a:t>
                </a:r>
                <a:r>
                  <a:rPr lang="en-US" altLang="zh-TW" b="0" baseline="0" dirty="0">
                    <a:solidFill>
                      <a:srgbClr val="000000"/>
                    </a:solidFill>
                    <a:effectLst/>
                    <a:latin typeface="Consolas" panose="020B0609020204030204" pitchFamily="49" charset="0"/>
                  </a:rPr>
                  <a:t>is</a:t>
                </a:r>
                <a:r>
                  <a:rPr lang="zh-TW" altLang="en-US" b="0" baseline="0" dirty="0">
                    <a:solidFill>
                      <a:srgbClr val="000000"/>
                    </a:solidFill>
                    <a:effectLst/>
                    <a:latin typeface="Consolas" panose="020B0609020204030204" pitchFamily="49" charset="0"/>
                  </a:rPr>
                  <a:t> </a:t>
                </a:r>
                <a:r>
                  <a:rPr lang="en-US" altLang="zh-TW" b="0" baseline="0" dirty="0">
                    <a:solidFill>
                      <a:srgbClr val="000000"/>
                    </a:solidFill>
                    <a:effectLst/>
                    <a:latin typeface="Consolas" panose="020B0609020204030204" pitchFamily="49" charset="0"/>
                  </a:rPr>
                  <a:t>shown</a:t>
                </a:r>
                <a:r>
                  <a:rPr lang="zh-TW" altLang="en-US" b="0" baseline="0" dirty="0">
                    <a:solidFill>
                      <a:srgbClr val="000000"/>
                    </a:solidFill>
                    <a:effectLst/>
                    <a:latin typeface="Consolas" panose="020B0609020204030204" pitchFamily="49" charset="0"/>
                  </a:rPr>
                  <a:t> </a:t>
                </a:r>
                <a:r>
                  <a:rPr lang="en-US" altLang="zh-TW" b="0" baseline="0" dirty="0">
                    <a:solidFill>
                      <a:srgbClr val="000000"/>
                    </a:solidFill>
                    <a:effectLst/>
                    <a:latin typeface="Consolas" panose="020B0609020204030204" pitchFamily="49" charset="0"/>
                  </a:rPr>
                  <a:t>on</a:t>
                </a:r>
                <a:r>
                  <a:rPr lang="zh-TW" altLang="en-US" b="0" baseline="0" dirty="0">
                    <a:solidFill>
                      <a:srgbClr val="000000"/>
                    </a:solidFill>
                    <a:effectLst/>
                    <a:latin typeface="Consolas" panose="020B0609020204030204" pitchFamily="49" charset="0"/>
                  </a:rPr>
                  <a:t> </a:t>
                </a:r>
                <a:r>
                  <a:rPr lang="en-US" altLang="zh-TW" b="0" baseline="0" dirty="0">
                    <a:solidFill>
                      <a:srgbClr val="000000"/>
                    </a:solidFill>
                    <a:effectLst/>
                    <a:latin typeface="Consolas" panose="020B0609020204030204" pitchFamily="49" charset="0"/>
                  </a:rPr>
                  <a:t>the</a:t>
                </a:r>
                <a:r>
                  <a:rPr lang="zh-TW" altLang="en-US" b="0" baseline="0" dirty="0">
                    <a:solidFill>
                      <a:srgbClr val="000000"/>
                    </a:solidFill>
                    <a:effectLst/>
                    <a:latin typeface="Consolas" panose="020B0609020204030204" pitchFamily="49" charset="0"/>
                  </a:rPr>
                  <a:t> </a:t>
                </a:r>
                <a:r>
                  <a:rPr lang="en-US" altLang="zh-TW" b="0" baseline="0" dirty="0">
                    <a:solidFill>
                      <a:srgbClr val="000000"/>
                    </a:solidFill>
                    <a:effectLst/>
                    <a:latin typeface="Consolas" panose="020B0609020204030204" pitchFamily="49" charset="0"/>
                  </a:rPr>
                  <a:t>right.</a:t>
                </a:r>
              </a:p>
              <a:p>
                <a:r>
                  <a:rPr lang="en-US" b="0" baseline="0" dirty="0">
                    <a:solidFill>
                      <a:srgbClr val="000000"/>
                    </a:solidFill>
                    <a:effectLst/>
                    <a:latin typeface="Consolas" panose="020B0609020204030204" pitchFamily="49" charset="0"/>
                  </a:rPr>
                  <a:t>We should note that this is essentially a set but containing only one tree (which is a singleton), and this set is recognized by the automaton </a:t>
                </a:r>
                <a14:m>
                  <m:oMath xmlns:m="http://schemas.openxmlformats.org/officeDocument/2006/math">
                    <m:sSub>
                      <m:sSubPr>
                        <m:ctrlPr>
                          <a:rPr lang="en-US" b="0" i="1" baseline="0" dirty="0" smtClean="0">
                            <a:solidFill>
                              <a:srgbClr val="000000"/>
                            </a:solidFill>
                            <a:effectLst/>
                            <a:latin typeface="Cambria Math" panose="02040503050406030204" pitchFamily="18" charset="0"/>
                          </a:rPr>
                        </m:ctrlPr>
                      </m:sSubPr>
                      <m:e>
                        <m:r>
                          <a:rPr lang="zh-TW" altLang="en-US" sz="1200" i="1" dirty="0" smtClean="0">
                            <a:solidFill>
                              <a:prstClr val="black"/>
                            </a:solidFill>
                            <a:latin typeface="Cambria Math" panose="02040503050406030204" pitchFamily="18" charset="0"/>
                          </a:rPr>
                          <m:t>𝔸</m:t>
                        </m:r>
                      </m:e>
                      <m:sub>
                        <m:r>
                          <a:rPr lang="en-US" b="0" i="1" baseline="0" dirty="0" smtClean="0">
                            <a:solidFill>
                              <a:srgbClr val="000000"/>
                            </a:solidFill>
                            <a:effectLst/>
                            <a:latin typeface="Cambria Math" panose="02040503050406030204" pitchFamily="18" charset="0"/>
                          </a:rPr>
                          <m:t>1</m:t>
                        </m:r>
                      </m:sub>
                    </m:sSub>
                  </m:oMath>
                </a14:m>
                <a:r>
                  <a:rPr lang="en-US" b="0" baseline="0" dirty="0">
                    <a:solidFill>
                      <a:srgbClr val="000000"/>
                    </a:solidFill>
                    <a:effectLst/>
                    <a:latin typeface="Consolas" panose="020B0609020204030204" pitchFamily="49" charset="0"/>
                  </a:rPr>
                  <a:t>.</a:t>
                </a:r>
              </a:p>
            </p:txBody>
          </p:sp>
        </mc:Choice>
        <mc:Fallback xmlns="">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And this is our if-else structure. We already know that the tool </a:t>
                </a:r>
                <a:r>
                  <a:rPr lang="en-US" b="0" dirty="0" err="1">
                    <a:solidFill>
                      <a:srgbClr val="000000"/>
                    </a:solidFill>
                    <a:effectLst/>
                    <a:latin typeface="Consolas" panose="020B0609020204030204" pitchFamily="49" charset="0"/>
                  </a:rPr>
                  <a:t>AutoQ</a:t>
                </a:r>
                <a:r>
                  <a:rPr lang="en-US" b="0" dirty="0">
                    <a:solidFill>
                      <a:srgbClr val="000000"/>
                    </a:solidFill>
                    <a:effectLst/>
                    <a:latin typeface="Consolas" panose="020B0609020204030204" pitchFamily="49" charset="0"/>
                  </a:rPr>
                  <a:t> actually maintains a level-synchronized tree automaton at any time. Here, I will discuss how the level-synchronized tree automaton changes in this structure. This is an example of an X gate applied on the second qubit if the measurement outcome of the first qubit is 1.</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Line 1 is the precondition. After the gate execution on Line 2, the resulting state becomes this tree. And on Line 3 we can split into two cases. In the </a:t>
                </a:r>
                <a:r>
                  <a:rPr lang="en-US" b="1" u="sng" dirty="0">
                    <a:solidFill>
                      <a:srgbClr val="000000"/>
                    </a:solidFill>
                    <a:effectLst/>
                    <a:latin typeface="Consolas" panose="020B0609020204030204" pitchFamily="49" charset="0"/>
                  </a:rPr>
                  <a:t>if</a:t>
                </a:r>
                <a:r>
                  <a:rPr lang="en-US" b="0" dirty="0">
                    <a:solidFill>
                      <a:srgbClr val="000000"/>
                    </a:solidFill>
                    <a:effectLst/>
                    <a:latin typeface="Consolas" panose="020B0609020204030204" pitchFamily="49" charset="0"/>
                  </a:rPr>
                  <a:t> branch, the first qubit is measured to be 0, which means the right subtree on the first level should be truncated to 0. and this X gate swaps the two subtrees on the first level. In the </a:t>
                </a:r>
                <a:r>
                  <a:rPr lang="en-US" b="1" i="0" u="sng" dirty="0">
                    <a:solidFill>
                      <a:srgbClr val="000000"/>
                    </a:solidFill>
                    <a:effectLst/>
                    <a:latin typeface="Consolas" panose="020B0609020204030204" pitchFamily="49" charset="0"/>
                  </a:rPr>
                  <a:t>else</a:t>
                </a:r>
                <a:r>
                  <a:rPr lang="en-US" b="0" dirty="0">
                    <a:solidFill>
                      <a:srgbClr val="000000"/>
                    </a:solidFill>
                    <a:effectLst/>
                    <a:latin typeface="Consolas" panose="020B0609020204030204" pitchFamily="49" charset="0"/>
                  </a:rPr>
                  <a:t> branch, the first qubit is measured to be 1, which means the left subtree on the first level should be truncated to 0. After Line 3, the two resulting sets are merged together as the new set to be executed on.</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As you can see, </a:t>
                </a:r>
                <a:r>
                  <a:rPr lang="en-US" altLang="zh-TW" b="0" dirty="0">
                    <a:solidFill>
                      <a:srgbClr val="000000"/>
                    </a:solidFill>
                    <a:effectLst/>
                    <a:latin typeface="Consolas" panose="020B0609020204030204" pitchFamily="49" charset="0"/>
                  </a:rPr>
                  <a:t>if we only consider the else branch (or the red part), the resulting state is simply changed from the precondition by applying the X gate on the second qubit.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a:t>
                </a:r>
                <a:r>
                  <a:rPr lang="zh-TW" altLang="en-US" b="0" dirty="0">
                    <a:solidFill>
                      <a:srgbClr val="000000"/>
                    </a:solidFill>
                    <a:effectLst/>
                    <a:latin typeface="Consolas" panose="020B0609020204030204" pitchFamily="49" charset="0"/>
                  </a:rPr>
                  <a:t>以下註解</a:t>
                </a:r>
                <a:r>
                  <a:rPr lang="en-US" altLang="zh-TW" b="0" dirty="0">
                    <a:solidFill>
                      <a:srgbClr val="000000"/>
                    </a:solidFill>
                    <a:effectLst/>
                    <a:latin typeface="Consolas" panose="020B0609020204030204" pitchFamily="49" charset="0"/>
                  </a:rPr>
                  <a:t>===</a:t>
                </a:r>
              </a:p>
              <a:p>
                <a:r>
                  <a:rPr lang="en-US" sz="1200" dirty="0">
                    <a:latin typeface="Bahnschrift SemiBold SemiConden" panose="020B0502040204020203" pitchFamily="34" charset="0"/>
                  </a:rPr>
                  <a:t>After H</a:t>
                </a:r>
                <a:r>
                  <a:rPr lang="en-US" sz="1200" baseline="-25000" dirty="0">
                    <a:latin typeface="Bahnschrift SemiBold SemiConden" panose="020B0502040204020203" pitchFamily="34" charset="0"/>
                  </a:rPr>
                  <a:t>1</a:t>
                </a:r>
                <a:r>
                  <a:rPr lang="en-US" sz="1200" dirty="0">
                    <a:latin typeface="Bahnschrift SemiBold SemiConden" panose="020B0502040204020203" pitchFamily="34" charset="0"/>
                  </a:rPr>
                  <a:t>: </a:t>
                </a:r>
                <a:r>
                  <a:rPr lang="en-US" sz="1200" b="0" i="0">
                    <a:latin typeface="Cambria Math" panose="02040503050406030204" pitchFamily="18" charset="0"/>
                  </a:rPr>
                  <a:t>𝑎_0/√2 |00⟩−</a:t>
                </a:r>
                <a:r>
                  <a:rPr lang="en-US" sz="1200" i="0">
                    <a:latin typeface="Cambria Math" panose="02040503050406030204" pitchFamily="18" charset="0"/>
                  </a:rPr>
                  <a:t>𝑎_0/√2 |</a:t>
                </a:r>
                <a:r>
                  <a:rPr lang="en-US" sz="1200" b="0" i="0">
                    <a:latin typeface="Cambria Math" panose="02040503050406030204" pitchFamily="18" charset="0"/>
                  </a:rPr>
                  <a:t>1</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|0</a:t>
                </a:r>
                <a:r>
                  <a:rPr lang="en-US" sz="1200" b="0" i="0">
                    <a:latin typeface="Cambria Math" panose="02040503050406030204" pitchFamily="18" charset="0"/>
                  </a:rPr>
                  <a:t>1⟩</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|1</a:t>
                </a:r>
                <a:r>
                  <a:rPr lang="en-US" sz="1200" b="0" i="0">
                    <a:latin typeface="Cambria Math" panose="02040503050406030204" pitchFamily="18" charset="0"/>
                  </a:rPr>
                  <a:t>1⟩</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config:</a:t>
                </a:r>
              </a:p>
              <a:p>
                <a:r>
                  <a:rPr lang="en-US" b="0" dirty="0">
                    <a:solidFill>
                      <a:srgbClr val="000000"/>
                    </a:solidFill>
                    <a:effectLst/>
                    <a:latin typeface="Consolas" panose="020B0609020204030204" pitchFamily="49" charset="0"/>
                  </a:rPr>
                  <a:t>  theme: mc</a:t>
                </a:r>
              </a:p>
              <a:p>
                <a:r>
                  <a:rPr lang="en-US" b="0" dirty="0">
                    <a:solidFill>
                      <a:srgbClr val="000000"/>
                    </a:solidFill>
                    <a:effectLst/>
                    <a:latin typeface="Consolas" panose="020B0609020204030204" pitchFamily="49" charset="0"/>
                  </a:rPr>
                  <a:t>  look: </a:t>
                </a:r>
                <a:r>
                  <a:rPr lang="en-US" b="0" dirty="0" err="1">
                    <a:solidFill>
                      <a:srgbClr val="000000"/>
                    </a:solidFill>
                    <a:effectLst/>
                    <a:latin typeface="Consolas" panose="020B0609020204030204" pitchFamily="49" charset="0"/>
                  </a:rPr>
                  <a:t>handDrawn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layout: </a:t>
                </a:r>
                <a:r>
                  <a:rPr lang="en-US" b="0" dirty="0" err="1">
                    <a:solidFill>
                      <a:srgbClr val="000000"/>
                    </a:solidFill>
                    <a:effectLst/>
                    <a:latin typeface="Consolas" panose="020B0609020204030204" pitchFamily="49" charset="0"/>
                  </a:rPr>
                  <a:t>dagre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themeVariables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fontSize</a:t>
                </a:r>
                <a:r>
                  <a:rPr lang="en-US" b="0" dirty="0">
                    <a:solidFill>
                      <a:srgbClr val="000000"/>
                    </a:solidFill>
                    <a:effectLst/>
                    <a:latin typeface="Consolas" panose="020B0609020204030204" pitchFamily="49" charset="0"/>
                  </a:rPr>
                  <a:t>': '50px'}</a:t>
                </a:r>
              </a:p>
              <a:p>
                <a:r>
                  <a:rPr lang="en-US" b="0" dirty="0">
                    <a:solidFill>
                      <a:srgbClr val="000000"/>
                    </a:solidFill>
                    <a:effectLst/>
                    <a:latin typeface="Consolas" panose="020B0609020204030204" pitchFamily="49" charset="0"/>
                  </a:rPr>
                  <a:t>---</a:t>
                </a:r>
              </a:p>
              <a:p>
                <a:r>
                  <a:rPr lang="en-US" b="1" dirty="0">
                    <a:solidFill>
                      <a:srgbClr val="9650C8"/>
                    </a:solidFill>
                    <a:effectLst/>
                    <a:latin typeface="Consolas" panose="020B0609020204030204" pitchFamily="49" charset="0"/>
                  </a:rPr>
                  <a:t>flowchart</a:t>
                </a:r>
                <a:r>
                  <a:rPr lang="en-US" b="0" dirty="0">
                    <a:solidFill>
                      <a:srgbClr val="000000"/>
                    </a:solidFill>
                    <a:effectLst/>
                    <a:latin typeface="Consolas" panose="020B0609020204030204" pitchFamily="49" charset="0"/>
                  </a:rPr>
                  <a:t> </a:t>
                </a:r>
                <a:r>
                  <a:rPr lang="en-US" b="0" dirty="0">
                    <a:solidFill>
                      <a:srgbClr val="649696"/>
                    </a:solidFill>
                    <a:effectLst/>
                    <a:latin typeface="Consolas" panose="020B0609020204030204" pitchFamily="49" charset="0"/>
                  </a:rPr>
                  <a:t>TD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A</a:t>
                </a:r>
                <a:r>
                  <a:rPr lang="en-US" b="0" dirty="0">
                    <a:solidFill>
                      <a:srgbClr val="AA8500"/>
                    </a:solidFill>
                    <a:effectLst/>
                    <a:latin typeface="Consolas" panose="020B0609020204030204" pitchFamily="49" charset="0"/>
                  </a:rPr>
                  <a:t>["Start with the set $$\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AA8500"/>
                    </a:solidFill>
                    <a:effectLst/>
                    <a:latin typeface="Consolas" panose="020B0609020204030204" pitchFamily="49" charset="0"/>
                  </a:rPr>
                  <a:t>{"$$\text{if}</a:t>
                </a:r>
                <a:r>
                  <a:rPr lang="en-US" b="0" dirty="0">
                    <a:solidFill>
                      <a:srgbClr val="000000"/>
                    </a:solidFill>
                    <a:effectLst/>
                    <a:latin typeface="Consolas" panose="020B0609020204030204" pitchFamily="49" charset="0"/>
                  </a:rPr>
                  <a:t>\ </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M_q</a:t>
                </a:r>
                <a:r>
                  <a:rPr lang="en-US" b="0" dirty="0">
                    <a:solidFill>
                      <a:srgbClr val="AA8500"/>
                    </a:solidFill>
                    <a:effectLst/>
                    <a:latin typeface="Consolas" panose="020B0609020204030204" pitchFamily="49" charset="0"/>
                  </a:rPr>
                  <a:t> = 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Yes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\{\psi[q\text{ := }b]\ |\ \psi\in 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"$$S_{1-b}\ \text{::=}\ \{\psi[q\text{ := }1-b]\ |\ \psi\in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AA8500"/>
                    </a:solidFill>
                    <a:effectLst/>
                    <a:latin typeface="Consolas" panose="020B0609020204030204" pitchFamily="49" charset="0"/>
                  </a:rPr>
                  <a:t>["Execute $$\ P_2$$"]</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"$$P_2(S_{1-b})\ \text{::=}\ \{P_2(\psi)\ |\ \psi\in S_{1-b}\}$$"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No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AA8500"/>
                    </a:solidFill>
                    <a:effectLst/>
                    <a:latin typeface="Consolas" panose="020B0609020204030204" pitchFamily="49" charset="0"/>
                  </a:rPr>
                  <a:t>["Execute $$\ P_1$$"]</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\{P_1(\psi)\ |\ \psi\in </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r>
                  <a:rPr lang="en-US" b="0" dirty="0">
                    <a:solidFill>
                      <a:srgbClr val="AA8500"/>
                    </a:solidFill>
                    <a:effectLst/>
                    <a:latin typeface="Consolas" panose="020B0609020204030204" pitchFamily="49" charset="0"/>
                  </a:rPr>
                  <a:t>["Execute the remaining program with $$\ 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\cup P_2(S_{1-b})$$"]</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endParaRPr lang="en-US" b="0" dirty="0">
                  <a:solidFill>
                    <a:srgbClr val="000000"/>
                  </a:solidFill>
                  <a:effectLst/>
                  <a:latin typeface="Consolas" panose="020B0609020204030204" pitchFamily="49" charset="0"/>
                </a:endParaRPr>
              </a:p>
              <a:p>
                <a:endParaRPr 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57A8E-9158-4EB3-8B58-2404B85ECD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066629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But</a:t>
            </a:r>
            <a:r>
              <a:rPr lang="zh-TW" altLang="en-US" dirty="0"/>
              <a:t> </a:t>
            </a:r>
            <a:r>
              <a:rPr lang="en-US" altLang="zh-TW" dirty="0"/>
              <a:t>in</a:t>
            </a:r>
            <a:r>
              <a:rPr lang="zh-TW" altLang="en-US" dirty="0"/>
              <a:t> </a:t>
            </a:r>
            <a:r>
              <a:rPr lang="en-US" altLang="zh-TW" dirty="0"/>
              <a:t>the</a:t>
            </a:r>
            <a:r>
              <a:rPr lang="zh-TW" altLang="en-US" dirty="0"/>
              <a:t> </a:t>
            </a:r>
            <a:r>
              <a:rPr lang="en-US" altLang="zh-TW" dirty="0"/>
              <a:t>quantum</a:t>
            </a:r>
            <a:r>
              <a:rPr lang="zh-TW" altLang="en-US" dirty="0"/>
              <a:t> </a:t>
            </a:r>
            <a:r>
              <a:rPr lang="en-US" altLang="zh-TW" dirty="0"/>
              <a:t>generalization,</a:t>
            </a:r>
            <a:r>
              <a:rPr lang="zh-TW" altLang="en-US" dirty="0"/>
              <a:t> </a:t>
            </a:r>
            <a:r>
              <a:rPr lang="en-US" altLang="zh-TW" dirty="0"/>
              <a:t>the</a:t>
            </a:r>
            <a:r>
              <a:rPr lang="zh-TW" altLang="en-US" dirty="0"/>
              <a:t> </a:t>
            </a:r>
            <a:r>
              <a:rPr lang="en-US" altLang="zh-TW" dirty="0"/>
              <a:t>three</a:t>
            </a:r>
            <a:r>
              <a:rPr lang="zh-TW" altLang="en-US" dirty="0"/>
              <a:t> </a:t>
            </a:r>
            <a:r>
              <a:rPr lang="en-US" altLang="zh-TW" dirty="0"/>
              <a:t>quantum</a:t>
            </a:r>
            <a:r>
              <a:rPr lang="zh-TW" altLang="en-US" dirty="0"/>
              <a:t> </a:t>
            </a:r>
            <a:r>
              <a:rPr lang="en-US" altLang="zh-TW" dirty="0"/>
              <a:t>bits</a:t>
            </a:r>
            <a:r>
              <a:rPr lang="zh-TW" altLang="en-US" dirty="0"/>
              <a:t> </a:t>
            </a:r>
            <a:r>
              <a:rPr lang="en-US" altLang="zh-TW" dirty="0"/>
              <a:t>or</a:t>
            </a:r>
            <a:r>
              <a:rPr lang="zh-TW" altLang="en-US" dirty="0"/>
              <a:t> </a:t>
            </a:r>
            <a:r>
              <a:rPr lang="en-US" altLang="zh-TW" dirty="0"/>
              <a:t>qubits</a:t>
            </a:r>
            <a:r>
              <a:rPr lang="zh-TW" altLang="en-US" dirty="0"/>
              <a:t> </a:t>
            </a:r>
            <a:r>
              <a:rPr lang="en-US" altLang="zh-TW" dirty="0"/>
              <a:t>together</a:t>
            </a:r>
            <a:r>
              <a:rPr lang="zh-TW" altLang="en-US" dirty="0"/>
              <a:t> </a:t>
            </a:r>
            <a:r>
              <a:rPr lang="en-US" altLang="zh-TW" dirty="0"/>
              <a:t>possess</a:t>
            </a:r>
            <a:r>
              <a:rPr lang="zh-TW" altLang="en-US" dirty="0"/>
              <a:t> </a:t>
            </a:r>
            <a:r>
              <a:rPr lang="en-US" altLang="zh-TW" dirty="0"/>
              <a:t>all</a:t>
            </a:r>
            <a:r>
              <a:rPr lang="zh-TW" altLang="en-US" dirty="0"/>
              <a:t> </a:t>
            </a:r>
            <a:r>
              <a:rPr lang="en-US" altLang="zh-TW" dirty="0"/>
              <a:t>possible</a:t>
            </a:r>
            <a:r>
              <a:rPr lang="zh-TW" altLang="en-US" dirty="0"/>
              <a:t> </a:t>
            </a:r>
            <a:r>
              <a:rPr lang="en-US" altLang="zh-TW" dirty="0"/>
              <a:t>binary</a:t>
            </a:r>
            <a:r>
              <a:rPr lang="zh-TW" altLang="en-US" dirty="0"/>
              <a:t> </a:t>
            </a:r>
            <a:r>
              <a:rPr lang="en-US" altLang="zh-TW" dirty="0"/>
              <a:t>strings</a:t>
            </a:r>
            <a:r>
              <a:rPr lang="zh-TW" altLang="en-US" dirty="0"/>
              <a:t> </a:t>
            </a:r>
            <a:r>
              <a:rPr lang="en-US" altLang="zh-TW" dirty="0"/>
              <a:t>at</a:t>
            </a:r>
            <a:r>
              <a:rPr lang="zh-TW" altLang="en-US" dirty="0"/>
              <a:t> </a:t>
            </a:r>
            <a:r>
              <a:rPr lang="en-US" altLang="zh-TW" dirty="0"/>
              <a:t>the same time, along</a:t>
            </a:r>
            <a:r>
              <a:rPr lang="zh-TW" altLang="en-US" dirty="0"/>
              <a:t> </a:t>
            </a:r>
            <a:r>
              <a:rPr lang="en-US" altLang="zh-TW" dirty="0"/>
              <a:t>with</a:t>
            </a:r>
            <a:r>
              <a:rPr lang="zh-TW" altLang="en-US" dirty="0"/>
              <a:t> </a:t>
            </a:r>
            <a:r>
              <a:rPr lang="en-US" altLang="zh-TW" dirty="0"/>
              <a:t>these leading</a:t>
            </a:r>
            <a:r>
              <a:rPr lang="zh-TW" altLang="en-US" dirty="0"/>
              <a:t> </a:t>
            </a:r>
            <a:r>
              <a:rPr lang="en-US" altLang="zh-TW" dirty="0"/>
              <a:t>complex</a:t>
            </a:r>
            <a:r>
              <a:rPr lang="zh-TW" altLang="en-US" dirty="0"/>
              <a:t> </a:t>
            </a:r>
            <a:r>
              <a:rPr lang="en-US" altLang="zh-TW" dirty="0"/>
              <a:t>amplitudes. These amplitudes have some special meaning about measurement, which will be explained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a:t>
            </a:r>
            <a:r>
              <a:rPr lang="zh-TW" altLang="en-US" dirty="0"/>
              <a:t> </a:t>
            </a:r>
            <a:r>
              <a:rPr lang="en-US" altLang="zh-TW" dirty="0"/>
              <a:t>main difference</a:t>
            </a:r>
            <a:r>
              <a:rPr lang="zh-TW" altLang="en-US" dirty="0"/>
              <a:t> </a:t>
            </a:r>
            <a:r>
              <a:rPr lang="en-US" altLang="zh-TW" dirty="0"/>
              <a:t>from classical circuits is that, a circuit state at a time slot is essentially a “linear combination”</a:t>
            </a:r>
            <a:r>
              <a:rPr lang="zh-TW" altLang="en-US" dirty="0"/>
              <a:t> </a:t>
            </a:r>
            <a:r>
              <a:rPr lang="en-US" altLang="zh-TW" dirty="0"/>
              <a:t>of all possible</a:t>
            </a:r>
            <a:r>
              <a:rPr lang="zh-TW" altLang="en-US" dirty="0"/>
              <a:t> </a:t>
            </a:r>
            <a:r>
              <a:rPr lang="en-US" altLang="zh-TW" dirty="0"/>
              <a:t>binary strings, which can be written in Dirac notation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Similar to the logic gates on the previous slide, the quantum gates here will change all amplitudes from c to c’ together.</a:t>
            </a: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330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As explained before, for each gate we already developed an algorithm specialized</a:t>
                </a:r>
                <a:r>
                  <a:rPr lang="en-US" baseline="0" dirty="0">
                    <a:solidFill>
                      <a:srgbClr val="FF0000"/>
                    </a:solidFill>
                  </a:rPr>
                  <a:t> </a:t>
                </a:r>
                <a:r>
                  <a:rPr lang="en-US" dirty="0">
                    <a:solidFill>
                      <a:srgbClr val="FF0000"/>
                    </a:solidFill>
                  </a:rPr>
                  <a:t>for automata. So on the second line, we apply the automaton</a:t>
                </a:r>
                <a:r>
                  <a:rPr lang="en-US" baseline="0" dirty="0">
                    <a:solidFill>
                      <a:srgbClr val="FF0000"/>
                    </a:solidFill>
                  </a:rPr>
                  <a:t> </a:t>
                </a:r>
                <a:r>
                  <a:rPr lang="en-US" dirty="0">
                    <a:solidFill>
                      <a:srgbClr val="FF0000"/>
                    </a:solidFill>
                  </a:rPr>
                  <a:t>algorithm for the H gate on the first qubit and then another automaton algorithm for the CX gate on both qubits, and </a:t>
                </a:r>
                <a:r>
                  <a:rPr lang="en-US" altLang="zh-TW" dirty="0">
                    <a:solidFill>
                      <a:srgbClr val="FF0000"/>
                    </a:solidFill>
                  </a:rPr>
                  <a:t>the</a:t>
                </a:r>
                <a:r>
                  <a:rPr lang="zh-TW" altLang="en-US" dirty="0">
                    <a:solidFill>
                      <a:srgbClr val="FF0000"/>
                    </a:solidFill>
                  </a:rPr>
                  <a:t> </a:t>
                </a:r>
                <a:r>
                  <a:rPr lang="en-US" altLang="zh-TW" dirty="0">
                    <a:solidFill>
                      <a:srgbClr val="FF0000"/>
                    </a:solidFill>
                  </a:rPr>
                  <a:t>resulting set is recognized</a:t>
                </a:r>
                <a:r>
                  <a:rPr lang="en-US" altLang="zh-TW" baseline="0" dirty="0">
                    <a:solidFill>
                      <a:srgbClr val="FF0000"/>
                    </a:solidFill>
                  </a:rPr>
                  <a:t> by </a:t>
                </a:r>
                <a14:m>
                  <m:oMath xmlns:m="http://schemas.openxmlformats.org/officeDocument/2006/math">
                    <m:sSub>
                      <m:sSubPr>
                        <m:ctrlPr>
                          <a:rPr lang="en-US" b="0" i="1" baseline="0" dirty="0" smtClean="0">
                            <a:solidFill>
                              <a:srgbClr val="000000"/>
                            </a:solidFill>
                            <a:effectLst/>
                            <a:latin typeface="Cambria Math" panose="02040503050406030204" pitchFamily="18" charset="0"/>
                          </a:rPr>
                        </m:ctrlPr>
                      </m:sSubPr>
                      <m:e>
                        <m:r>
                          <a:rPr lang="zh-TW" altLang="en-US" sz="1200" i="1" dirty="0" smtClean="0">
                            <a:solidFill>
                              <a:prstClr val="black"/>
                            </a:solidFill>
                            <a:latin typeface="Cambria Math" panose="02040503050406030204" pitchFamily="18" charset="0"/>
                          </a:rPr>
                          <m:t>𝔸</m:t>
                        </m:r>
                      </m:e>
                      <m:sub>
                        <m:r>
                          <a:rPr lang="en-US" b="0" i="1" baseline="0" dirty="0" smtClean="0">
                            <a:solidFill>
                              <a:srgbClr val="000000"/>
                            </a:solidFill>
                            <a:effectLst/>
                            <a:latin typeface="Cambria Math" panose="02040503050406030204" pitchFamily="18" charset="0"/>
                          </a:rPr>
                          <m:t>2</m:t>
                        </m:r>
                      </m:sub>
                    </m:sSub>
                  </m:oMath>
                </a14:m>
                <a:r>
                  <a:rPr lang="en-US" altLang="zh-TW" dirty="0">
                    <a:solidFill>
                      <a:srgbClr val="FF0000"/>
                    </a:solidFill>
                  </a:rPr>
                  <a:t>.</a:t>
                </a:r>
                <a:endParaRPr lang="en-US" dirty="0"/>
              </a:p>
            </p:txBody>
          </p:sp>
        </mc:Choice>
        <mc:Fallback xmlns="">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And this is our if-else structure. We already know that the tool </a:t>
                </a:r>
                <a:r>
                  <a:rPr lang="en-US" b="0" dirty="0" err="1">
                    <a:solidFill>
                      <a:srgbClr val="000000"/>
                    </a:solidFill>
                    <a:effectLst/>
                    <a:latin typeface="Consolas" panose="020B0609020204030204" pitchFamily="49" charset="0"/>
                  </a:rPr>
                  <a:t>AutoQ</a:t>
                </a:r>
                <a:r>
                  <a:rPr lang="en-US" b="0" dirty="0">
                    <a:solidFill>
                      <a:srgbClr val="000000"/>
                    </a:solidFill>
                    <a:effectLst/>
                    <a:latin typeface="Consolas" panose="020B0609020204030204" pitchFamily="49" charset="0"/>
                  </a:rPr>
                  <a:t> actually maintains a level-synchronized tree automaton at any time. Here, I will discuss how the level-synchronized tree automaton changes in this structure. This is an example of an X gate applied on the second qubit if the measurement outcome of the first qubit is 1.</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Line 1 is the precondition. After the gate execution on Line 2, the resulting state becomes this tree. And on Line 3 we can split into two cases. In the </a:t>
                </a:r>
                <a:r>
                  <a:rPr lang="en-US" b="1" u="sng" dirty="0">
                    <a:solidFill>
                      <a:srgbClr val="000000"/>
                    </a:solidFill>
                    <a:effectLst/>
                    <a:latin typeface="Consolas" panose="020B0609020204030204" pitchFamily="49" charset="0"/>
                  </a:rPr>
                  <a:t>if</a:t>
                </a:r>
                <a:r>
                  <a:rPr lang="en-US" b="0" dirty="0">
                    <a:solidFill>
                      <a:srgbClr val="000000"/>
                    </a:solidFill>
                    <a:effectLst/>
                    <a:latin typeface="Consolas" panose="020B0609020204030204" pitchFamily="49" charset="0"/>
                  </a:rPr>
                  <a:t> branch, the first qubit is measured to be 0, which means the right subtree on the first level should be truncated to 0. and this X gate swaps the two subtrees on the first level. In the </a:t>
                </a:r>
                <a:r>
                  <a:rPr lang="en-US" b="1" i="0" u="sng" dirty="0">
                    <a:solidFill>
                      <a:srgbClr val="000000"/>
                    </a:solidFill>
                    <a:effectLst/>
                    <a:latin typeface="Consolas" panose="020B0609020204030204" pitchFamily="49" charset="0"/>
                  </a:rPr>
                  <a:t>else</a:t>
                </a:r>
                <a:r>
                  <a:rPr lang="en-US" b="0" dirty="0">
                    <a:solidFill>
                      <a:srgbClr val="000000"/>
                    </a:solidFill>
                    <a:effectLst/>
                    <a:latin typeface="Consolas" panose="020B0609020204030204" pitchFamily="49" charset="0"/>
                  </a:rPr>
                  <a:t> branch, the first qubit is measured to be 1, which means the left subtree on the first level should be truncated to 0. After Line 3, the two resulting sets are merged together as the new set to be executed on.</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As you can see, </a:t>
                </a:r>
                <a:r>
                  <a:rPr lang="en-US" altLang="zh-TW" b="0" dirty="0">
                    <a:solidFill>
                      <a:srgbClr val="000000"/>
                    </a:solidFill>
                    <a:effectLst/>
                    <a:latin typeface="Consolas" panose="020B0609020204030204" pitchFamily="49" charset="0"/>
                  </a:rPr>
                  <a:t>if we only consider the else branch (or the red part), the resulting state is simply changed from the precondition by applying the X gate on the second qubit.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a:t>
                </a:r>
                <a:r>
                  <a:rPr lang="zh-TW" altLang="en-US" b="0" dirty="0">
                    <a:solidFill>
                      <a:srgbClr val="000000"/>
                    </a:solidFill>
                    <a:effectLst/>
                    <a:latin typeface="Consolas" panose="020B0609020204030204" pitchFamily="49" charset="0"/>
                  </a:rPr>
                  <a:t>以下註解</a:t>
                </a:r>
                <a:r>
                  <a:rPr lang="en-US" altLang="zh-TW" b="0" dirty="0">
                    <a:solidFill>
                      <a:srgbClr val="000000"/>
                    </a:solidFill>
                    <a:effectLst/>
                    <a:latin typeface="Consolas" panose="020B0609020204030204" pitchFamily="49" charset="0"/>
                  </a:rPr>
                  <a:t>===</a:t>
                </a:r>
              </a:p>
              <a:p>
                <a:r>
                  <a:rPr lang="en-US" sz="1200" dirty="0">
                    <a:latin typeface="Bahnschrift SemiBold SemiConden" panose="020B0502040204020203" pitchFamily="34" charset="0"/>
                  </a:rPr>
                  <a:t>After H</a:t>
                </a:r>
                <a:r>
                  <a:rPr lang="en-US" sz="1200" baseline="-25000" dirty="0">
                    <a:latin typeface="Bahnschrift SemiBold SemiConden" panose="020B0502040204020203" pitchFamily="34" charset="0"/>
                  </a:rPr>
                  <a:t>1</a:t>
                </a:r>
                <a:r>
                  <a:rPr lang="en-US" sz="1200" dirty="0">
                    <a:latin typeface="Bahnschrift SemiBold SemiConden" panose="020B0502040204020203" pitchFamily="34" charset="0"/>
                  </a:rPr>
                  <a:t>: </a:t>
                </a:r>
                <a:r>
                  <a:rPr lang="en-US" sz="1200" b="0" i="0">
                    <a:latin typeface="Cambria Math" panose="02040503050406030204" pitchFamily="18" charset="0"/>
                  </a:rPr>
                  <a:t>𝑎_0/√2 |00⟩−</a:t>
                </a:r>
                <a:r>
                  <a:rPr lang="en-US" sz="1200" i="0">
                    <a:latin typeface="Cambria Math" panose="02040503050406030204" pitchFamily="18" charset="0"/>
                  </a:rPr>
                  <a:t>𝑎_0/√2 |</a:t>
                </a:r>
                <a:r>
                  <a:rPr lang="en-US" sz="1200" b="0" i="0">
                    <a:latin typeface="Cambria Math" panose="02040503050406030204" pitchFamily="18" charset="0"/>
                  </a:rPr>
                  <a:t>1</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|0</a:t>
                </a:r>
                <a:r>
                  <a:rPr lang="en-US" sz="1200" b="0" i="0">
                    <a:latin typeface="Cambria Math" panose="02040503050406030204" pitchFamily="18" charset="0"/>
                  </a:rPr>
                  <a:t>1⟩</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|1</a:t>
                </a:r>
                <a:r>
                  <a:rPr lang="en-US" sz="1200" b="0" i="0">
                    <a:latin typeface="Cambria Math" panose="02040503050406030204" pitchFamily="18" charset="0"/>
                  </a:rPr>
                  <a:t>1⟩</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config:</a:t>
                </a:r>
              </a:p>
              <a:p>
                <a:r>
                  <a:rPr lang="en-US" b="0" dirty="0">
                    <a:solidFill>
                      <a:srgbClr val="000000"/>
                    </a:solidFill>
                    <a:effectLst/>
                    <a:latin typeface="Consolas" panose="020B0609020204030204" pitchFamily="49" charset="0"/>
                  </a:rPr>
                  <a:t>  theme: mc</a:t>
                </a:r>
              </a:p>
              <a:p>
                <a:r>
                  <a:rPr lang="en-US" b="0" dirty="0">
                    <a:solidFill>
                      <a:srgbClr val="000000"/>
                    </a:solidFill>
                    <a:effectLst/>
                    <a:latin typeface="Consolas" panose="020B0609020204030204" pitchFamily="49" charset="0"/>
                  </a:rPr>
                  <a:t>  look: </a:t>
                </a:r>
                <a:r>
                  <a:rPr lang="en-US" b="0" dirty="0" err="1">
                    <a:solidFill>
                      <a:srgbClr val="000000"/>
                    </a:solidFill>
                    <a:effectLst/>
                    <a:latin typeface="Consolas" panose="020B0609020204030204" pitchFamily="49" charset="0"/>
                  </a:rPr>
                  <a:t>handDrawn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layout: </a:t>
                </a:r>
                <a:r>
                  <a:rPr lang="en-US" b="0" dirty="0" err="1">
                    <a:solidFill>
                      <a:srgbClr val="000000"/>
                    </a:solidFill>
                    <a:effectLst/>
                    <a:latin typeface="Consolas" panose="020B0609020204030204" pitchFamily="49" charset="0"/>
                  </a:rPr>
                  <a:t>dagre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themeVariables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fontSize</a:t>
                </a:r>
                <a:r>
                  <a:rPr lang="en-US" b="0" dirty="0">
                    <a:solidFill>
                      <a:srgbClr val="000000"/>
                    </a:solidFill>
                    <a:effectLst/>
                    <a:latin typeface="Consolas" panose="020B0609020204030204" pitchFamily="49" charset="0"/>
                  </a:rPr>
                  <a:t>': '50px'}</a:t>
                </a:r>
              </a:p>
              <a:p>
                <a:r>
                  <a:rPr lang="en-US" b="0" dirty="0">
                    <a:solidFill>
                      <a:srgbClr val="000000"/>
                    </a:solidFill>
                    <a:effectLst/>
                    <a:latin typeface="Consolas" panose="020B0609020204030204" pitchFamily="49" charset="0"/>
                  </a:rPr>
                  <a:t>---</a:t>
                </a:r>
              </a:p>
              <a:p>
                <a:r>
                  <a:rPr lang="en-US" b="1" dirty="0">
                    <a:solidFill>
                      <a:srgbClr val="9650C8"/>
                    </a:solidFill>
                    <a:effectLst/>
                    <a:latin typeface="Consolas" panose="020B0609020204030204" pitchFamily="49" charset="0"/>
                  </a:rPr>
                  <a:t>flowchart</a:t>
                </a:r>
                <a:r>
                  <a:rPr lang="en-US" b="0" dirty="0">
                    <a:solidFill>
                      <a:srgbClr val="000000"/>
                    </a:solidFill>
                    <a:effectLst/>
                    <a:latin typeface="Consolas" panose="020B0609020204030204" pitchFamily="49" charset="0"/>
                  </a:rPr>
                  <a:t> </a:t>
                </a:r>
                <a:r>
                  <a:rPr lang="en-US" b="0" dirty="0">
                    <a:solidFill>
                      <a:srgbClr val="649696"/>
                    </a:solidFill>
                    <a:effectLst/>
                    <a:latin typeface="Consolas" panose="020B0609020204030204" pitchFamily="49" charset="0"/>
                  </a:rPr>
                  <a:t>TD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A</a:t>
                </a:r>
                <a:r>
                  <a:rPr lang="en-US" b="0" dirty="0">
                    <a:solidFill>
                      <a:srgbClr val="AA8500"/>
                    </a:solidFill>
                    <a:effectLst/>
                    <a:latin typeface="Consolas" panose="020B0609020204030204" pitchFamily="49" charset="0"/>
                  </a:rPr>
                  <a:t>["Start with the set $$\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AA8500"/>
                    </a:solidFill>
                    <a:effectLst/>
                    <a:latin typeface="Consolas" panose="020B0609020204030204" pitchFamily="49" charset="0"/>
                  </a:rPr>
                  <a:t>{"$$\text{if}</a:t>
                </a:r>
                <a:r>
                  <a:rPr lang="en-US" b="0" dirty="0">
                    <a:solidFill>
                      <a:srgbClr val="000000"/>
                    </a:solidFill>
                    <a:effectLst/>
                    <a:latin typeface="Consolas" panose="020B0609020204030204" pitchFamily="49" charset="0"/>
                  </a:rPr>
                  <a:t>\ </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M_q</a:t>
                </a:r>
                <a:r>
                  <a:rPr lang="en-US" b="0" dirty="0">
                    <a:solidFill>
                      <a:srgbClr val="AA8500"/>
                    </a:solidFill>
                    <a:effectLst/>
                    <a:latin typeface="Consolas" panose="020B0609020204030204" pitchFamily="49" charset="0"/>
                  </a:rPr>
                  <a:t> = 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Yes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\{\psi[q\text{ := }b]\ |\ \psi\in 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"$$S_{1-b}\ \text{::=}\ \{\psi[q\text{ := }1-b]\ |\ \psi\in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AA8500"/>
                    </a:solidFill>
                    <a:effectLst/>
                    <a:latin typeface="Consolas" panose="020B0609020204030204" pitchFamily="49" charset="0"/>
                  </a:rPr>
                  <a:t>["Execute $$\ P_2$$"]</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"$$P_2(S_{1-b})\ \text{::=}\ \{P_2(\psi)\ |\ \psi\in S_{1-b}\}$$"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No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AA8500"/>
                    </a:solidFill>
                    <a:effectLst/>
                    <a:latin typeface="Consolas" panose="020B0609020204030204" pitchFamily="49" charset="0"/>
                  </a:rPr>
                  <a:t>["Execute $$\ P_1$$"]</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\{P_1(\psi)\ |\ \psi\in </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r>
                  <a:rPr lang="en-US" b="0" dirty="0">
                    <a:solidFill>
                      <a:srgbClr val="AA8500"/>
                    </a:solidFill>
                    <a:effectLst/>
                    <a:latin typeface="Consolas" panose="020B0609020204030204" pitchFamily="49" charset="0"/>
                  </a:rPr>
                  <a:t>["Execute the remaining program with $$\ 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\cup P_2(S_{1-b})$$"]</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endParaRPr lang="en-US" b="0" dirty="0">
                  <a:solidFill>
                    <a:srgbClr val="000000"/>
                  </a:solidFill>
                  <a:effectLst/>
                  <a:latin typeface="Consolas" panose="020B0609020204030204" pitchFamily="49" charset="0"/>
                </a:endParaRPr>
              </a:p>
              <a:p>
                <a:endParaRPr 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57A8E-9158-4EB3-8B58-2404B85ECD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44183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The third line is the branch statement.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And on this line, we can split into two cases (if-path and else-path). Let’s consider the if-path first.</a:t>
                </a:r>
              </a:p>
              <a:p>
                <a:endParaRPr lang="en-US"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program</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enters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if</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path</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if</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first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qubit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is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measured</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be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0,</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we keep</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left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subtree but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truncate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right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subtree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0.</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As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emphasized</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before,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we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do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not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normalize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amplitudes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in</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trees.</a:t>
                </a:r>
                <a:endParaRPr lang="en-US" b="0" dirty="0">
                  <a:solidFill>
                    <a:srgbClr val="000000"/>
                  </a:solidFill>
                  <a:effectLst/>
                  <a:latin typeface="Consolas" panose="020B0609020204030204" pitchFamily="49" charset="0"/>
                </a:endParaRPr>
              </a:p>
              <a:p>
                <a:endParaRPr lang="en-US" dirty="0"/>
              </a:p>
            </p:txBody>
          </p:sp>
        </mc:Choice>
        <mc:Fallback xmlns="">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And this is our if-else structure. We already know that the tool </a:t>
                </a:r>
                <a:r>
                  <a:rPr lang="en-US" b="0" dirty="0" err="1">
                    <a:solidFill>
                      <a:srgbClr val="000000"/>
                    </a:solidFill>
                    <a:effectLst/>
                    <a:latin typeface="Consolas" panose="020B0609020204030204" pitchFamily="49" charset="0"/>
                  </a:rPr>
                  <a:t>AutoQ</a:t>
                </a:r>
                <a:r>
                  <a:rPr lang="en-US" b="0" dirty="0">
                    <a:solidFill>
                      <a:srgbClr val="000000"/>
                    </a:solidFill>
                    <a:effectLst/>
                    <a:latin typeface="Consolas" panose="020B0609020204030204" pitchFamily="49" charset="0"/>
                  </a:rPr>
                  <a:t> actually maintains a level-synchronized tree automaton at any time. Here, I will discuss how the level-synchronized tree automaton changes in this structure. This is an example of an X gate applied on the second qubit if the measurement outcome of the first qubit is 1.</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Line 1 is the precondition. After the gate execution on Line 2, the resulting state becomes this tree. And on Line 3 we can split into two cases. In the </a:t>
                </a:r>
                <a:r>
                  <a:rPr lang="en-US" b="1" u="sng" dirty="0">
                    <a:solidFill>
                      <a:srgbClr val="000000"/>
                    </a:solidFill>
                    <a:effectLst/>
                    <a:latin typeface="Consolas" panose="020B0609020204030204" pitchFamily="49" charset="0"/>
                  </a:rPr>
                  <a:t>if</a:t>
                </a:r>
                <a:r>
                  <a:rPr lang="en-US" b="0" dirty="0">
                    <a:solidFill>
                      <a:srgbClr val="000000"/>
                    </a:solidFill>
                    <a:effectLst/>
                    <a:latin typeface="Consolas" panose="020B0609020204030204" pitchFamily="49" charset="0"/>
                  </a:rPr>
                  <a:t> branch, the first qubit is measured to be 0, which means the right subtree on the first level should be truncated to 0. and this X gate swaps the two subtrees on the first level. In the </a:t>
                </a:r>
                <a:r>
                  <a:rPr lang="en-US" b="1" i="0" u="sng" dirty="0">
                    <a:solidFill>
                      <a:srgbClr val="000000"/>
                    </a:solidFill>
                    <a:effectLst/>
                    <a:latin typeface="Consolas" panose="020B0609020204030204" pitchFamily="49" charset="0"/>
                  </a:rPr>
                  <a:t>else</a:t>
                </a:r>
                <a:r>
                  <a:rPr lang="en-US" b="0" dirty="0">
                    <a:solidFill>
                      <a:srgbClr val="000000"/>
                    </a:solidFill>
                    <a:effectLst/>
                    <a:latin typeface="Consolas" panose="020B0609020204030204" pitchFamily="49" charset="0"/>
                  </a:rPr>
                  <a:t> branch, the first qubit is measured to be 1, which means the left subtree on the first level should be truncated to 0. After Line 3, the two resulting sets are merged together as the new set to be executed on.</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As you can see, </a:t>
                </a:r>
                <a:r>
                  <a:rPr lang="en-US" altLang="zh-TW" b="0" dirty="0">
                    <a:solidFill>
                      <a:srgbClr val="000000"/>
                    </a:solidFill>
                    <a:effectLst/>
                    <a:latin typeface="Consolas" panose="020B0609020204030204" pitchFamily="49" charset="0"/>
                  </a:rPr>
                  <a:t>if we only consider the else branch (or the red part), the resulting state is simply changed from the precondition by applying the X gate on the second qubit.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a:t>
                </a:r>
                <a:r>
                  <a:rPr lang="zh-TW" altLang="en-US" b="0" dirty="0">
                    <a:solidFill>
                      <a:srgbClr val="000000"/>
                    </a:solidFill>
                    <a:effectLst/>
                    <a:latin typeface="Consolas" panose="020B0609020204030204" pitchFamily="49" charset="0"/>
                  </a:rPr>
                  <a:t>以下註解</a:t>
                </a:r>
                <a:r>
                  <a:rPr lang="en-US" altLang="zh-TW" b="0" dirty="0">
                    <a:solidFill>
                      <a:srgbClr val="000000"/>
                    </a:solidFill>
                    <a:effectLst/>
                    <a:latin typeface="Consolas" panose="020B0609020204030204" pitchFamily="49" charset="0"/>
                  </a:rPr>
                  <a:t>===</a:t>
                </a:r>
              </a:p>
              <a:p>
                <a:r>
                  <a:rPr lang="en-US" sz="1200" dirty="0">
                    <a:latin typeface="Bahnschrift SemiBold SemiConden" panose="020B0502040204020203" pitchFamily="34" charset="0"/>
                  </a:rPr>
                  <a:t>After H</a:t>
                </a:r>
                <a:r>
                  <a:rPr lang="en-US" sz="1200" baseline="-25000" dirty="0">
                    <a:latin typeface="Bahnschrift SemiBold SemiConden" panose="020B0502040204020203" pitchFamily="34" charset="0"/>
                  </a:rPr>
                  <a:t>1</a:t>
                </a:r>
                <a:r>
                  <a:rPr lang="en-US" sz="1200" dirty="0">
                    <a:latin typeface="Bahnschrift SemiBold SemiConden" panose="020B0502040204020203" pitchFamily="34" charset="0"/>
                  </a:rPr>
                  <a:t>: </a:t>
                </a:r>
                <a:r>
                  <a:rPr lang="en-US" sz="1200" b="0" i="0">
                    <a:latin typeface="Cambria Math" panose="02040503050406030204" pitchFamily="18" charset="0"/>
                  </a:rPr>
                  <a:t>𝑎_0/√2 |00⟩−</a:t>
                </a:r>
                <a:r>
                  <a:rPr lang="en-US" sz="1200" i="0">
                    <a:latin typeface="Cambria Math" panose="02040503050406030204" pitchFamily="18" charset="0"/>
                  </a:rPr>
                  <a:t>𝑎_0/√2 |</a:t>
                </a:r>
                <a:r>
                  <a:rPr lang="en-US" sz="1200" b="0" i="0">
                    <a:latin typeface="Cambria Math" panose="02040503050406030204" pitchFamily="18" charset="0"/>
                  </a:rPr>
                  <a:t>1</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|0</a:t>
                </a:r>
                <a:r>
                  <a:rPr lang="en-US" sz="1200" b="0" i="0">
                    <a:latin typeface="Cambria Math" panose="02040503050406030204" pitchFamily="18" charset="0"/>
                  </a:rPr>
                  <a:t>1⟩</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|1</a:t>
                </a:r>
                <a:r>
                  <a:rPr lang="en-US" sz="1200" b="0" i="0">
                    <a:latin typeface="Cambria Math" panose="02040503050406030204" pitchFamily="18" charset="0"/>
                  </a:rPr>
                  <a:t>1⟩</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config:</a:t>
                </a:r>
              </a:p>
              <a:p>
                <a:r>
                  <a:rPr lang="en-US" b="0" dirty="0">
                    <a:solidFill>
                      <a:srgbClr val="000000"/>
                    </a:solidFill>
                    <a:effectLst/>
                    <a:latin typeface="Consolas" panose="020B0609020204030204" pitchFamily="49" charset="0"/>
                  </a:rPr>
                  <a:t>  theme: mc</a:t>
                </a:r>
              </a:p>
              <a:p>
                <a:r>
                  <a:rPr lang="en-US" b="0" dirty="0">
                    <a:solidFill>
                      <a:srgbClr val="000000"/>
                    </a:solidFill>
                    <a:effectLst/>
                    <a:latin typeface="Consolas" panose="020B0609020204030204" pitchFamily="49" charset="0"/>
                  </a:rPr>
                  <a:t>  look: </a:t>
                </a:r>
                <a:r>
                  <a:rPr lang="en-US" b="0" dirty="0" err="1">
                    <a:solidFill>
                      <a:srgbClr val="000000"/>
                    </a:solidFill>
                    <a:effectLst/>
                    <a:latin typeface="Consolas" panose="020B0609020204030204" pitchFamily="49" charset="0"/>
                  </a:rPr>
                  <a:t>handDrawn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layout: </a:t>
                </a:r>
                <a:r>
                  <a:rPr lang="en-US" b="0" dirty="0" err="1">
                    <a:solidFill>
                      <a:srgbClr val="000000"/>
                    </a:solidFill>
                    <a:effectLst/>
                    <a:latin typeface="Consolas" panose="020B0609020204030204" pitchFamily="49" charset="0"/>
                  </a:rPr>
                  <a:t>dagre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themeVariables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fontSize</a:t>
                </a:r>
                <a:r>
                  <a:rPr lang="en-US" b="0" dirty="0">
                    <a:solidFill>
                      <a:srgbClr val="000000"/>
                    </a:solidFill>
                    <a:effectLst/>
                    <a:latin typeface="Consolas" panose="020B0609020204030204" pitchFamily="49" charset="0"/>
                  </a:rPr>
                  <a:t>': '50px'}</a:t>
                </a:r>
              </a:p>
              <a:p>
                <a:r>
                  <a:rPr lang="en-US" b="0" dirty="0">
                    <a:solidFill>
                      <a:srgbClr val="000000"/>
                    </a:solidFill>
                    <a:effectLst/>
                    <a:latin typeface="Consolas" panose="020B0609020204030204" pitchFamily="49" charset="0"/>
                  </a:rPr>
                  <a:t>---</a:t>
                </a:r>
              </a:p>
              <a:p>
                <a:r>
                  <a:rPr lang="en-US" b="1" dirty="0">
                    <a:solidFill>
                      <a:srgbClr val="9650C8"/>
                    </a:solidFill>
                    <a:effectLst/>
                    <a:latin typeface="Consolas" panose="020B0609020204030204" pitchFamily="49" charset="0"/>
                  </a:rPr>
                  <a:t>flowchart</a:t>
                </a:r>
                <a:r>
                  <a:rPr lang="en-US" b="0" dirty="0">
                    <a:solidFill>
                      <a:srgbClr val="000000"/>
                    </a:solidFill>
                    <a:effectLst/>
                    <a:latin typeface="Consolas" panose="020B0609020204030204" pitchFamily="49" charset="0"/>
                  </a:rPr>
                  <a:t> </a:t>
                </a:r>
                <a:r>
                  <a:rPr lang="en-US" b="0" dirty="0">
                    <a:solidFill>
                      <a:srgbClr val="649696"/>
                    </a:solidFill>
                    <a:effectLst/>
                    <a:latin typeface="Consolas" panose="020B0609020204030204" pitchFamily="49" charset="0"/>
                  </a:rPr>
                  <a:t>TD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A</a:t>
                </a:r>
                <a:r>
                  <a:rPr lang="en-US" b="0" dirty="0">
                    <a:solidFill>
                      <a:srgbClr val="AA8500"/>
                    </a:solidFill>
                    <a:effectLst/>
                    <a:latin typeface="Consolas" panose="020B0609020204030204" pitchFamily="49" charset="0"/>
                  </a:rPr>
                  <a:t>["Start with the set $$\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AA8500"/>
                    </a:solidFill>
                    <a:effectLst/>
                    <a:latin typeface="Consolas" panose="020B0609020204030204" pitchFamily="49" charset="0"/>
                  </a:rPr>
                  <a:t>{"$$\text{if}</a:t>
                </a:r>
                <a:r>
                  <a:rPr lang="en-US" b="0" dirty="0">
                    <a:solidFill>
                      <a:srgbClr val="000000"/>
                    </a:solidFill>
                    <a:effectLst/>
                    <a:latin typeface="Consolas" panose="020B0609020204030204" pitchFamily="49" charset="0"/>
                  </a:rPr>
                  <a:t>\ </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M_q</a:t>
                </a:r>
                <a:r>
                  <a:rPr lang="en-US" b="0" dirty="0">
                    <a:solidFill>
                      <a:srgbClr val="AA8500"/>
                    </a:solidFill>
                    <a:effectLst/>
                    <a:latin typeface="Consolas" panose="020B0609020204030204" pitchFamily="49" charset="0"/>
                  </a:rPr>
                  <a:t> = 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Yes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\{\psi[q\text{ := }b]\ |\ \psi\in 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"$$S_{1-b}\ \text{::=}\ \{\psi[q\text{ := }1-b]\ |\ \psi\in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AA8500"/>
                    </a:solidFill>
                    <a:effectLst/>
                    <a:latin typeface="Consolas" panose="020B0609020204030204" pitchFamily="49" charset="0"/>
                  </a:rPr>
                  <a:t>["Execute $$\ P_2$$"]</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"$$P_2(S_{1-b})\ \text{::=}\ \{P_2(\psi)\ |\ \psi\in S_{1-b}\}$$"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No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AA8500"/>
                    </a:solidFill>
                    <a:effectLst/>
                    <a:latin typeface="Consolas" panose="020B0609020204030204" pitchFamily="49" charset="0"/>
                  </a:rPr>
                  <a:t>["Execute $$\ P_1$$"]</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\{P_1(\psi)\ |\ \psi\in </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r>
                  <a:rPr lang="en-US" b="0" dirty="0">
                    <a:solidFill>
                      <a:srgbClr val="AA8500"/>
                    </a:solidFill>
                    <a:effectLst/>
                    <a:latin typeface="Consolas" panose="020B0609020204030204" pitchFamily="49" charset="0"/>
                  </a:rPr>
                  <a:t>["Execute the remaining program with $$\ 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\cup P_2(S_{1-b})$$"]</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endParaRPr lang="en-US" b="0" dirty="0">
                  <a:solidFill>
                    <a:srgbClr val="000000"/>
                  </a:solidFill>
                  <a:effectLst/>
                  <a:latin typeface="Consolas" panose="020B0609020204030204" pitchFamily="49" charset="0"/>
                </a:endParaRPr>
              </a:p>
              <a:p>
                <a:endParaRPr 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57A8E-9158-4EB3-8B58-2404B85ECD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43863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solidFill>
                      <a:srgbClr val="000000"/>
                    </a:solidFill>
                    <a:effectLst/>
                    <a:latin typeface="Consolas" panose="020B0609020204030204" pitchFamily="49" charset="0"/>
                  </a:rPr>
                  <a:t>And</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X</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gate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just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swaps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two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subtrees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under</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first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qubit.</a:t>
                </a:r>
                <a:endParaRPr lang="en-US" b="0" dirty="0">
                  <a:solidFill>
                    <a:srgbClr val="000000"/>
                  </a:solidFill>
                  <a:effectLst/>
                  <a:latin typeface="Consolas" panose="020B0609020204030204" pitchFamily="49" charset="0"/>
                </a:endParaRPr>
              </a:p>
              <a:p>
                <a:endParaRPr lang="en-US" dirty="0"/>
              </a:p>
            </p:txBody>
          </p:sp>
        </mc:Choice>
        <mc:Fallback xmlns="">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And this is our if-else structure. We already know that the tool </a:t>
                </a:r>
                <a:r>
                  <a:rPr lang="en-US" b="0" dirty="0" err="1">
                    <a:solidFill>
                      <a:srgbClr val="000000"/>
                    </a:solidFill>
                    <a:effectLst/>
                    <a:latin typeface="Consolas" panose="020B0609020204030204" pitchFamily="49" charset="0"/>
                  </a:rPr>
                  <a:t>AutoQ</a:t>
                </a:r>
                <a:r>
                  <a:rPr lang="en-US" b="0" dirty="0">
                    <a:solidFill>
                      <a:srgbClr val="000000"/>
                    </a:solidFill>
                    <a:effectLst/>
                    <a:latin typeface="Consolas" panose="020B0609020204030204" pitchFamily="49" charset="0"/>
                  </a:rPr>
                  <a:t> actually maintains a level-synchronized tree automaton at any time. Here, I will discuss how the level-synchronized tree automaton changes in this structure. This is an example of an X gate applied on the second qubit if the measurement outcome of the first qubit is 1.</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Line 1 is the precondition. After the gate execution on Line 2, the resulting state becomes this tree. And on Line 3 we can split into two cases. In the </a:t>
                </a:r>
                <a:r>
                  <a:rPr lang="en-US" b="1" u="sng" dirty="0">
                    <a:solidFill>
                      <a:srgbClr val="000000"/>
                    </a:solidFill>
                    <a:effectLst/>
                    <a:latin typeface="Consolas" panose="020B0609020204030204" pitchFamily="49" charset="0"/>
                  </a:rPr>
                  <a:t>if</a:t>
                </a:r>
                <a:r>
                  <a:rPr lang="en-US" b="0" dirty="0">
                    <a:solidFill>
                      <a:srgbClr val="000000"/>
                    </a:solidFill>
                    <a:effectLst/>
                    <a:latin typeface="Consolas" panose="020B0609020204030204" pitchFamily="49" charset="0"/>
                  </a:rPr>
                  <a:t> branch, the first qubit is measured to be 0, which means the right subtree on the first level should be truncated to 0. and this X gate swaps the two subtrees on the first level. In the </a:t>
                </a:r>
                <a:r>
                  <a:rPr lang="en-US" b="1" i="0" u="sng" dirty="0">
                    <a:solidFill>
                      <a:srgbClr val="000000"/>
                    </a:solidFill>
                    <a:effectLst/>
                    <a:latin typeface="Consolas" panose="020B0609020204030204" pitchFamily="49" charset="0"/>
                  </a:rPr>
                  <a:t>else</a:t>
                </a:r>
                <a:r>
                  <a:rPr lang="en-US" b="0" dirty="0">
                    <a:solidFill>
                      <a:srgbClr val="000000"/>
                    </a:solidFill>
                    <a:effectLst/>
                    <a:latin typeface="Consolas" panose="020B0609020204030204" pitchFamily="49" charset="0"/>
                  </a:rPr>
                  <a:t> branch, the first qubit is measured to be 1, which means the left subtree on the first level should be truncated to 0. After Line 3, the two resulting sets are merged together as the new set to be executed on.</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As you can see, </a:t>
                </a:r>
                <a:r>
                  <a:rPr lang="en-US" altLang="zh-TW" b="0" dirty="0">
                    <a:solidFill>
                      <a:srgbClr val="000000"/>
                    </a:solidFill>
                    <a:effectLst/>
                    <a:latin typeface="Consolas" panose="020B0609020204030204" pitchFamily="49" charset="0"/>
                  </a:rPr>
                  <a:t>if we only consider the else branch (or the red part), the resulting state is simply changed from the precondition by applying the X gate on the second qubit.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a:t>
                </a:r>
                <a:r>
                  <a:rPr lang="zh-TW" altLang="en-US" b="0" dirty="0">
                    <a:solidFill>
                      <a:srgbClr val="000000"/>
                    </a:solidFill>
                    <a:effectLst/>
                    <a:latin typeface="Consolas" panose="020B0609020204030204" pitchFamily="49" charset="0"/>
                  </a:rPr>
                  <a:t>以下註解</a:t>
                </a:r>
                <a:r>
                  <a:rPr lang="en-US" altLang="zh-TW" b="0" dirty="0">
                    <a:solidFill>
                      <a:srgbClr val="000000"/>
                    </a:solidFill>
                    <a:effectLst/>
                    <a:latin typeface="Consolas" panose="020B0609020204030204" pitchFamily="49" charset="0"/>
                  </a:rPr>
                  <a:t>===</a:t>
                </a:r>
              </a:p>
              <a:p>
                <a:r>
                  <a:rPr lang="en-US" sz="1200" dirty="0">
                    <a:latin typeface="Bahnschrift SemiBold SemiConden" panose="020B0502040204020203" pitchFamily="34" charset="0"/>
                  </a:rPr>
                  <a:t>After H</a:t>
                </a:r>
                <a:r>
                  <a:rPr lang="en-US" sz="1200" baseline="-25000" dirty="0">
                    <a:latin typeface="Bahnschrift SemiBold SemiConden" panose="020B0502040204020203" pitchFamily="34" charset="0"/>
                  </a:rPr>
                  <a:t>1</a:t>
                </a:r>
                <a:r>
                  <a:rPr lang="en-US" sz="1200" dirty="0">
                    <a:latin typeface="Bahnschrift SemiBold SemiConden" panose="020B0502040204020203" pitchFamily="34" charset="0"/>
                  </a:rPr>
                  <a:t>: </a:t>
                </a:r>
                <a:r>
                  <a:rPr lang="en-US" sz="1200" b="0" i="0">
                    <a:latin typeface="Cambria Math" panose="02040503050406030204" pitchFamily="18" charset="0"/>
                  </a:rPr>
                  <a:t>𝑎_0/√2 |00⟩−</a:t>
                </a:r>
                <a:r>
                  <a:rPr lang="en-US" sz="1200" i="0">
                    <a:latin typeface="Cambria Math" panose="02040503050406030204" pitchFamily="18" charset="0"/>
                  </a:rPr>
                  <a:t>𝑎_0/√2 |</a:t>
                </a:r>
                <a:r>
                  <a:rPr lang="en-US" sz="1200" b="0" i="0">
                    <a:latin typeface="Cambria Math" panose="02040503050406030204" pitchFamily="18" charset="0"/>
                  </a:rPr>
                  <a:t>1</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|0</a:t>
                </a:r>
                <a:r>
                  <a:rPr lang="en-US" sz="1200" b="0" i="0">
                    <a:latin typeface="Cambria Math" panose="02040503050406030204" pitchFamily="18" charset="0"/>
                  </a:rPr>
                  <a:t>1⟩</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|1</a:t>
                </a:r>
                <a:r>
                  <a:rPr lang="en-US" sz="1200" b="0" i="0">
                    <a:latin typeface="Cambria Math" panose="02040503050406030204" pitchFamily="18" charset="0"/>
                  </a:rPr>
                  <a:t>1⟩</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config:</a:t>
                </a:r>
              </a:p>
              <a:p>
                <a:r>
                  <a:rPr lang="en-US" b="0" dirty="0">
                    <a:solidFill>
                      <a:srgbClr val="000000"/>
                    </a:solidFill>
                    <a:effectLst/>
                    <a:latin typeface="Consolas" panose="020B0609020204030204" pitchFamily="49" charset="0"/>
                  </a:rPr>
                  <a:t>  theme: mc</a:t>
                </a:r>
              </a:p>
              <a:p>
                <a:r>
                  <a:rPr lang="en-US" b="0" dirty="0">
                    <a:solidFill>
                      <a:srgbClr val="000000"/>
                    </a:solidFill>
                    <a:effectLst/>
                    <a:latin typeface="Consolas" panose="020B0609020204030204" pitchFamily="49" charset="0"/>
                  </a:rPr>
                  <a:t>  look: </a:t>
                </a:r>
                <a:r>
                  <a:rPr lang="en-US" b="0" dirty="0" err="1">
                    <a:solidFill>
                      <a:srgbClr val="000000"/>
                    </a:solidFill>
                    <a:effectLst/>
                    <a:latin typeface="Consolas" panose="020B0609020204030204" pitchFamily="49" charset="0"/>
                  </a:rPr>
                  <a:t>handDrawn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layout: </a:t>
                </a:r>
                <a:r>
                  <a:rPr lang="en-US" b="0" dirty="0" err="1">
                    <a:solidFill>
                      <a:srgbClr val="000000"/>
                    </a:solidFill>
                    <a:effectLst/>
                    <a:latin typeface="Consolas" panose="020B0609020204030204" pitchFamily="49" charset="0"/>
                  </a:rPr>
                  <a:t>dagre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themeVariables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fontSize</a:t>
                </a:r>
                <a:r>
                  <a:rPr lang="en-US" b="0" dirty="0">
                    <a:solidFill>
                      <a:srgbClr val="000000"/>
                    </a:solidFill>
                    <a:effectLst/>
                    <a:latin typeface="Consolas" panose="020B0609020204030204" pitchFamily="49" charset="0"/>
                  </a:rPr>
                  <a:t>': '50px'}</a:t>
                </a:r>
              </a:p>
              <a:p>
                <a:r>
                  <a:rPr lang="en-US" b="0" dirty="0">
                    <a:solidFill>
                      <a:srgbClr val="000000"/>
                    </a:solidFill>
                    <a:effectLst/>
                    <a:latin typeface="Consolas" panose="020B0609020204030204" pitchFamily="49" charset="0"/>
                  </a:rPr>
                  <a:t>---</a:t>
                </a:r>
              </a:p>
              <a:p>
                <a:r>
                  <a:rPr lang="en-US" b="1" dirty="0">
                    <a:solidFill>
                      <a:srgbClr val="9650C8"/>
                    </a:solidFill>
                    <a:effectLst/>
                    <a:latin typeface="Consolas" panose="020B0609020204030204" pitchFamily="49" charset="0"/>
                  </a:rPr>
                  <a:t>flowchart</a:t>
                </a:r>
                <a:r>
                  <a:rPr lang="en-US" b="0" dirty="0">
                    <a:solidFill>
                      <a:srgbClr val="000000"/>
                    </a:solidFill>
                    <a:effectLst/>
                    <a:latin typeface="Consolas" panose="020B0609020204030204" pitchFamily="49" charset="0"/>
                  </a:rPr>
                  <a:t> </a:t>
                </a:r>
                <a:r>
                  <a:rPr lang="en-US" b="0" dirty="0">
                    <a:solidFill>
                      <a:srgbClr val="649696"/>
                    </a:solidFill>
                    <a:effectLst/>
                    <a:latin typeface="Consolas" panose="020B0609020204030204" pitchFamily="49" charset="0"/>
                  </a:rPr>
                  <a:t>TD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A</a:t>
                </a:r>
                <a:r>
                  <a:rPr lang="en-US" b="0" dirty="0">
                    <a:solidFill>
                      <a:srgbClr val="AA8500"/>
                    </a:solidFill>
                    <a:effectLst/>
                    <a:latin typeface="Consolas" panose="020B0609020204030204" pitchFamily="49" charset="0"/>
                  </a:rPr>
                  <a:t>["Start with the set $$\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AA8500"/>
                    </a:solidFill>
                    <a:effectLst/>
                    <a:latin typeface="Consolas" panose="020B0609020204030204" pitchFamily="49" charset="0"/>
                  </a:rPr>
                  <a:t>{"$$\text{if}</a:t>
                </a:r>
                <a:r>
                  <a:rPr lang="en-US" b="0" dirty="0">
                    <a:solidFill>
                      <a:srgbClr val="000000"/>
                    </a:solidFill>
                    <a:effectLst/>
                    <a:latin typeface="Consolas" panose="020B0609020204030204" pitchFamily="49" charset="0"/>
                  </a:rPr>
                  <a:t>\ </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M_q</a:t>
                </a:r>
                <a:r>
                  <a:rPr lang="en-US" b="0" dirty="0">
                    <a:solidFill>
                      <a:srgbClr val="AA8500"/>
                    </a:solidFill>
                    <a:effectLst/>
                    <a:latin typeface="Consolas" panose="020B0609020204030204" pitchFamily="49" charset="0"/>
                  </a:rPr>
                  <a:t> = 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Yes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\{\psi[q\text{ := }b]\ |\ \psi\in 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"$$S_{1-b}\ \text{::=}\ \{\psi[q\text{ := }1-b]\ |\ \psi\in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AA8500"/>
                    </a:solidFill>
                    <a:effectLst/>
                    <a:latin typeface="Consolas" panose="020B0609020204030204" pitchFamily="49" charset="0"/>
                  </a:rPr>
                  <a:t>["Execute $$\ P_2$$"]</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"$$P_2(S_{1-b})\ \text{::=}\ \{P_2(\psi)\ |\ \psi\in S_{1-b}\}$$"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No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AA8500"/>
                    </a:solidFill>
                    <a:effectLst/>
                    <a:latin typeface="Consolas" panose="020B0609020204030204" pitchFamily="49" charset="0"/>
                  </a:rPr>
                  <a:t>["Execute $$\ P_1$$"]</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\{P_1(\psi)\ |\ \psi\in </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r>
                  <a:rPr lang="en-US" b="0" dirty="0">
                    <a:solidFill>
                      <a:srgbClr val="AA8500"/>
                    </a:solidFill>
                    <a:effectLst/>
                    <a:latin typeface="Consolas" panose="020B0609020204030204" pitchFamily="49" charset="0"/>
                  </a:rPr>
                  <a:t>["Execute the remaining program with $$\ 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\cup P_2(S_{1-b})$$"]</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endParaRPr lang="en-US" b="0" dirty="0">
                  <a:solidFill>
                    <a:srgbClr val="000000"/>
                  </a:solidFill>
                  <a:effectLst/>
                  <a:latin typeface="Consolas" panose="020B0609020204030204" pitchFamily="49" charset="0"/>
                </a:endParaRPr>
              </a:p>
              <a:p>
                <a:endParaRPr 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57A8E-9158-4EB3-8B58-2404B85ECD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85221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b="0" dirty="0">
                    <a:solidFill>
                      <a:srgbClr val="000000"/>
                    </a:solidFill>
                    <a:effectLst/>
                    <a:latin typeface="Consolas" panose="020B0609020204030204" pitchFamily="49" charset="0"/>
                  </a:rPr>
                  <a:t>T</a:t>
                </a:r>
                <a:r>
                  <a:rPr lang="en-US" altLang="zh-TW" dirty="0"/>
                  <a:t>he second</a:t>
                </a:r>
                <a:r>
                  <a:rPr lang="zh-TW" altLang="en-US" dirty="0"/>
                  <a:t> </a:t>
                </a:r>
                <a:r>
                  <a:rPr lang="en-US" altLang="zh-TW" dirty="0"/>
                  <a:t>case</a:t>
                </a:r>
                <a:r>
                  <a:rPr lang="zh-TW" altLang="en-US" dirty="0"/>
                  <a:t> </a:t>
                </a:r>
                <a:r>
                  <a:rPr lang="en-US" altLang="zh-TW" dirty="0"/>
                  <a:t>is</a:t>
                </a:r>
                <a:r>
                  <a:rPr lang="zh-TW" altLang="en-US" dirty="0"/>
                  <a:t> </a:t>
                </a:r>
                <a:r>
                  <a:rPr lang="en-US" altLang="zh-TW" dirty="0"/>
                  <a:t>the</a:t>
                </a:r>
                <a:r>
                  <a:rPr lang="zh-TW" altLang="en-US" dirty="0"/>
                  <a:t> </a:t>
                </a:r>
                <a:r>
                  <a:rPr lang="en-US" altLang="zh-TW" dirty="0"/>
                  <a:t>else-path.
The program</a:t>
                </a:r>
                <a:r>
                  <a:rPr lang="zh-TW" altLang="en-US" dirty="0"/>
                  <a:t> </a:t>
                </a:r>
                <a:r>
                  <a:rPr lang="en-US" altLang="zh-TW" dirty="0"/>
                  <a:t>enters</a:t>
                </a:r>
                <a:r>
                  <a:rPr lang="zh-TW" altLang="en-US" dirty="0"/>
                  <a:t> </a:t>
                </a:r>
                <a:r>
                  <a:rPr lang="en-US" altLang="zh-TW" dirty="0"/>
                  <a:t>the</a:t>
                </a:r>
                <a:r>
                  <a:rPr lang="zh-TW" altLang="en-US" dirty="0"/>
                  <a:t> </a:t>
                </a:r>
                <a:r>
                  <a:rPr lang="en-US" altLang="zh-TW" dirty="0"/>
                  <a:t>else</a:t>
                </a:r>
                <a:r>
                  <a:rPr lang="zh-TW" altLang="en-US" dirty="0"/>
                  <a:t> </a:t>
                </a:r>
                <a:r>
                  <a:rPr lang="en-US" altLang="zh-TW" dirty="0"/>
                  <a:t>path if the first qubit is measured to be 1, so we keep the right subtree but truncate the left subtree to 0.</a:t>
                </a:r>
              </a:p>
              <a:p>
                <a:endParaRPr lang="en-US" dirty="0"/>
              </a:p>
            </p:txBody>
          </p:sp>
        </mc:Choice>
        <mc:Fallback xmlns="">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And this is our if-else structure. We already know that the tool </a:t>
                </a:r>
                <a:r>
                  <a:rPr lang="en-US" b="0" dirty="0" err="1">
                    <a:solidFill>
                      <a:srgbClr val="000000"/>
                    </a:solidFill>
                    <a:effectLst/>
                    <a:latin typeface="Consolas" panose="020B0609020204030204" pitchFamily="49" charset="0"/>
                  </a:rPr>
                  <a:t>AutoQ</a:t>
                </a:r>
                <a:r>
                  <a:rPr lang="en-US" b="0" dirty="0">
                    <a:solidFill>
                      <a:srgbClr val="000000"/>
                    </a:solidFill>
                    <a:effectLst/>
                    <a:latin typeface="Consolas" panose="020B0609020204030204" pitchFamily="49" charset="0"/>
                  </a:rPr>
                  <a:t> actually maintains a level-synchronized tree automaton at any time. Here, I will discuss how the level-synchronized tree automaton changes in this structure. This is an example of an X gate applied on the second qubit if the measurement outcome of the first qubit is 1.</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Line 1 is the precondition. After the gate execution on Line 2, the resulting state becomes this tree. And on Line 3 we can split into two cases. In the </a:t>
                </a:r>
                <a:r>
                  <a:rPr lang="en-US" b="1" u="sng" dirty="0">
                    <a:solidFill>
                      <a:srgbClr val="000000"/>
                    </a:solidFill>
                    <a:effectLst/>
                    <a:latin typeface="Consolas" panose="020B0609020204030204" pitchFamily="49" charset="0"/>
                  </a:rPr>
                  <a:t>if</a:t>
                </a:r>
                <a:r>
                  <a:rPr lang="en-US" b="0" dirty="0">
                    <a:solidFill>
                      <a:srgbClr val="000000"/>
                    </a:solidFill>
                    <a:effectLst/>
                    <a:latin typeface="Consolas" panose="020B0609020204030204" pitchFamily="49" charset="0"/>
                  </a:rPr>
                  <a:t> branch, the first qubit is measured to be 0, which means the right subtree on the first level should be truncated to 0. and this X gate swaps the two subtrees on the first level. In the </a:t>
                </a:r>
                <a:r>
                  <a:rPr lang="en-US" b="1" i="0" u="sng" dirty="0">
                    <a:solidFill>
                      <a:srgbClr val="000000"/>
                    </a:solidFill>
                    <a:effectLst/>
                    <a:latin typeface="Consolas" panose="020B0609020204030204" pitchFamily="49" charset="0"/>
                  </a:rPr>
                  <a:t>else</a:t>
                </a:r>
                <a:r>
                  <a:rPr lang="en-US" b="0" dirty="0">
                    <a:solidFill>
                      <a:srgbClr val="000000"/>
                    </a:solidFill>
                    <a:effectLst/>
                    <a:latin typeface="Consolas" panose="020B0609020204030204" pitchFamily="49" charset="0"/>
                  </a:rPr>
                  <a:t> branch, the first qubit is measured to be 1, which means the left subtree on the first level should be truncated to 0. After Line 3, the two resulting sets are merged together as the new set to be executed on.</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As you can see, </a:t>
                </a:r>
                <a:r>
                  <a:rPr lang="en-US" altLang="zh-TW" b="0" dirty="0">
                    <a:solidFill>
                      <a:srgbClr val="000000"/>
                    </a:solidFill>
                    <a:effectLst/>
                    <a:latin typeface="Consolas" panose="020B0609020204030204" pitchFamily="49" charset="0"/>
                  </a:rPr>
                  <a:t>if we only consider the else branch (or the red part), the resulting state is simply changed from the precondition by applying the X gate on the second qubit.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a:t>
                </a:r>
                <a:r>
                  <a:rPr lang="zh-TW" altLang="en-US" b="0" dirty="0">
                    <a:solidFill>
                      <a:srgbClr val="000000"/>
                    </a:solidFill>
                    <a:effectLst/>
                    <a:latin typeface="Consolas" panose="020B0609020204030204" pitchFamily="49" charset="0"/>
                  </a:rPr>
                  <a:t>以下註解</a:t>
                </a:r>
                <a:r>
                  <a:rPr lang="en-US" altLang="zh-TW" b="0" dirty="0">
                    <a:solidFill>
                      <a:srgbClr val="000000"/>
                    </a:solidFill>
                    <a:effectLst/>
                    <a:latin typeface="Consolas" panose="020B0609020204030204" pitchFamily="49" charset="0"/>
                  </a:rPr>
                  <a:t>===</a:t>
                </a:r>
              </a:p>
              <a:p>
                <a:r>
                  <a:rPr lang="en-US" sz="1200" dirty="0">
                    <a:latin typeface="Bahnschrift SemiBold SemiConden" panose="020B0502040204020203" pitchFamily="34" charset="0"/>
                  </a:rPr>
                  <a:t>After H</a:t>
                </a:r>
                <a:r>
                  <a:rPr lang="en-US" sz="1200" baseline="-25000" dirty="0">
                    <a:latin typeface="Bahnschrift SemiBold SemiConden" panose="020B0502040204020203" pitchFamily="34" charset="0"/>
                  </a:rPr>
                  <a:t>1</a:t>
                </a:r>
                <a:r>
                  <a:rPr lang="en-US" sz="1200" dirty="0">
                    <a:latin typeface="Bahnschrift SemiBold SemiConden" panose="020B0502040204020203" pitchFamily="34" charset="0"/>
                  </a:rPr>
                  <a:t>: </a:t>
                </a:r>
                <a:r>
                  <a:rPr lang="en-US" sz="1200" b="0" i="0">
                    <a:latin typeface="Cambria Math" panose="02040503050406030204" pitchFamily="18" charset="0"/>
                  </a:rPr>
                  <a:t>𝑎_0/√2 |00⟩−</a:t>
                </a:r>
                <a:r>
                  <a:rPr lang="en-US" sz="1200" i="0">
                    <a:latin typeface="Cambria Math" panose="02040503050406030204" pitchFamily="18" charset="0"/>
                  </a:rPr>
                  <a:t>𝑎_0/√2 |</a:t>
                </a:r>
                <a:r>
                  <a:rPr lang="en-US" sz="1200" b="0" i="0">
                    <a:latin typeface="Cambria Math" panose="02040503050406030204" pitchFamily="18" charset="0"/>
                  </a:rPr>
                  <a:t>1</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|0</a:t>
                </a:r>
                <a:r>
                  <a:rPr lang="en-US" sz="1200" b="0" i="0">
                    <a:latin typeface="Cambria Math" panose="02040503050406030204" pitchFamily="18" charset="0"/>
                  </a:rPr>
                  <a:t>1⟩</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|1</a:t>
                </a:r>
                <a:r>
                  <a:rPr lang="en-US" sz="1200" b="0" i="0">
                    <a:latin typeface="Cambria Math" panose="02040503050406030204" pitchFamily="18" charset="0"/>
                  </a:rPr>
                  <a:t>1⟩</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config:</a:t>
                </a:r>
              </a:p>
              <a:p>
                <a:r>
                  <a:rPr lang="en-US" b="0" dirty="0">
                    <a:solidFill>
                      <a:srgbClr val="000000"/>
                    </a:solidFill>
                    <a:effectLst/>
                    <a:latin typeface="Consolas" panose="020B0609020204030204" pitchFamily="49" charset="0"/>
                  </a:rPr>
                  <a:t>  theme: mc</a:t>
                </a:r>
              </a:p>
              <a:p>
                <a:r>
                  <a:rPr lang="en-US" b="0" dirty="0">
                    <a:solidFill>
                      <a:srgbClr val="000000"/>
                    </a:solidFill>
                    <a:effectLst/>
                    <a:latin typeface="Consolas" panose="020B0609020204030204" pitchFamily="49" charset="0"/>
                  </a:rPr>
                  <a:t>  look: </a:t>
                </a:r>
                <a:r>
                  <a:rPr lang="en-US" b="0" dirty="0" err="1">
                    <a:solidFill>
                      <a:srgbClr val="000000"/>
                    </a:solidFill>
                    <a:effectLst/>
                    <a:latin typeface="Consolas" panose="020B0609020204030204" pitchFamily="49" charset="0"/>
                  </a:rPr>
                  <a:t>handDrawn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layout: </a:t>
                </a:r>
                <a:r>
                  <a:rPr lang="en-US" b="0" dirty="0" err="1">
                    <a:solidFill>
                      <a:srgbClr val="000000"/>
                    </a:solidFill>
                    <a:effectLst/>
                    <a:latin typeface="Consolas" panose="020B0609020204030204" pitchFamily="49" charset="0"/>
                  </a:rPr>
                  <a:t>dagre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themeVariables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fontSize</a:t>
                </a:r>
                <a:r>
                  <a:rPr lang="en-US" b="0" dirty="0">
                    <a:solidFill>
                      <a:srgbClr val="000000"/>
                    </a:solidFill>
                    <a:effectLst/>
                    <a:latin typeface="Consolas" panose="020B0609020204030204" pitchFamily="49" charset="0"/>
                  </a:rPr>
                  <a:t>': '50px'}</a:t>
                </a:r>
              </a:p>
              <a:p>
                <a:r>
                  <a:rPr lang="en-US" b="0" dirty="0">
                    <a:solidFill>
                      <a:srgbClr val="000000"/>
                    </a:solidFill>
                    <a:effectLst/>
                    <a:latin typeface="Consolas" panose="020B0609020204030204" pitchFamily="49" charset="0"/>
                  </a:rPr>
                  <a:t>---</a:t>
                </a:r>
              </a:p>
              <a:p>
                <a:r>
                  <a:rPr lang="en-US" b="1" dirty="0">
                    <a:solidFill>
                      <a:srgbClr val="9650C8"/>
                    </a:solidFill>
                    <a:effectLst/>
                    <a:latin typeface="Consolas" panose="020B0609020204030204" pitchFamily="49" charset="0"/>
                  </a:rPr>
                  <a:t>flowchart</a:t>
                </a:r>
                <a:r>
                  <a:rPr lang="en-US" b="0" dirty="0">
                    <a:solidFill>
                      <a:srgbClr val="000000"/>
                    </a:solidFill>
                    <a:effectLst/>
                    <a:latin typeface="Consolas" panose="020B0609020204030204" pitchFamily="49" charset="0"/>
                  </a:rPr>
                  <a:t> </a:t>
                </a:r>
                <a:r>
                  <a:rPr lang="en-US" b="0" dirty="0">
                    <a:solidFill>
                      <a:srgbClr val="649696"/>
                    </a:solidFill>
                    <a:effectLst/>
                    <a:latin typeface="Consolas" panose="020B0609020204030204" pitchFamily="49" charset="0"/>
                  </a:rPr>
                  <a:t>TD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A</a:t>
                </a:r>
                <a:r>
                  <a:rPr lang="en-US" b="0" dirty="0">
                    <a:solidFill>
                      <a:srgbClr val="AA8500"/>
                    </a:solidFill>
                    <a:effectLst/>
                    <a:latin typeface="Consolas" panose="020B0609020204030204" pitchFamily="49" charset="0"/>
                  </a:rPr>
                  <a:t>["Start with the set $$\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AA8500"/>
                    </a:solidFill>
                    <a:effectLst/>
                    <a:latin typeface="Consolas" panose="020B0609020204030204" pitchFamily="49" charset="0"/>
                  </a:rPr>
                  <a:t>{"$$\text{if}</a:t>
                </a:r>
                <a:r>
                  <a:rPr lang="en-US" b="0" dirty="0">
                    <a:solidFill>
                      <a:srgbClr val="000000"/>
                    </a:solidFill>
                    <a:effectLst/>
                    <a:latin typeface="Consolas" panose="020B0609020204030204" pitchFamily="49" charset="0"/>
                  </a:rPr>
                  <a:t>\ </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M_q</a:t>
                </a:r>
                <a:r>
                  <a:rPr lang="en-US" b="0" dirty="0">
                    <a:solidFill>
                      <a:srgbClr val="AA8500"/>
                    </a:solidFill>
                    <a:effectLst/>
                    <a:latin typeface="Consolas" panose="020B0609020204030204" pitchFamily="49" charset="0"/>
                  </a:rPr>
                  <a:t> = 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Yes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\{\psi[q\text{ := }b]\ |\ \psi\in 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"$$S_{1-b}\ \text{::=}\ \{\psi[q\text{ := }1-b]\ |\ \psi\in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AA8500"/>
                    </a:solidFill>
                    <a:effectLst/>
                    <a:latin typeface="Consolas" panose="020B0609020204030204" pitchFamily="49" charset="0"/>
                  </a:rPr>
                  <a:t>["Execute $$\ P_2$$"]</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"$$P_2(S_{1-b})\ \text{::=}\ \{P_2(\psi)\ |\ \psi\in S_{1-b}\}$$"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No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AA8500"/>
                    </a:solidFill>
                    <a:effectLst/>
                    <a:latin typeface="Consolas" panose="020B0609020204030204" pitchFamily="49" charset="0"/>
                  </a:rPr>
                  <a:t>["Execute $$\ P_1$$"]</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\{P_1(\psi)\ |\ \psi\in </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r>
                  <a:rPr lang="en-US" b="0" dirty="0">
                    <a:solidFill>
                      <a:srgbClr val="AA8500"/>
                    </a:solidFill>
                    <a:effectLst/>
                    <a:latin typeface="Consolas" panose="020B0609020204030204" pitchFamily="49" charset="0"/>
                  </a:rPr>
                  <a:t>["Execute the remaining program with $$\ 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\cup P_2(S_{1-b})$$"]</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endParaRPr lang="en-US" b="0" dirty="0">
                  <a:solidFill>
                    <a:srgbClr val="000000"/>
                  </a:solidFill>
                  <a:effectLst/>
                  <a:latin typeface="Consolas" panose="020B0609020204030204" pitchFamily="49" charset="0"/>
                </a:endParaRPr>
              </a:p>
              <a:p>
                <a:endParaRPr 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57A8E-9158-4EB3-8B58-2404B85ECD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66806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solidFill>
                      <a:srgbClr val="000000"/>
                    </a:solidFill>
                    <a:effectLst/>
                    <a:latin typeface="Consolas" panose="020B0609020204030204" pitchFamily="49" charset="0"/>
                  </a:rPr>
                  <a:t>And</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after the branch statement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on Line 3,</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two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sets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after</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if-path</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and</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else-path</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are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merged</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together as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another</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bigger</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set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be</a:t>
                </a:r>
                <a:r>
                  <a:rPr lang="zh-TW" altLang="en-US" b="0" dirty="0">
                    <a:solidFill>
                      <a:srgbClr val="000000"/>
                    </a:solidFill>
                    <a:effectLst/>
                    <a:latin typeface="Consolas" panose="020B0609020204030204" pitchFamily="49" charset="0"/>
                  </a:rPr>
                  <a:t> </a:t>
                </a:r>
                <a:r>
                  <a:rPr lang="en-US" altLang="zh-TW" b="0">
                    <a:solidFill>
                      <a:srgbClr val="000000"/>
                    </a:solidFill>
                    <a:effectLst/>
                    <a:latin typeface="Consolas" panose="020B0609020204030204" pitchFamily="49" charset="0"/>
                  </a:rPr>
                  <a:t>executed on.</a:t>
                </a:r>
                <a:endParaRPr lang="en-US" altLang="zh-TW"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onsolas" panose="020B0609020204030204" pitchFamily="49" charset="0"/>
                </a:endParaRPr>
              </a:p>
              <a:p>
                <a:r>
                  <a:rPr lang="en-US" altLang="zh-TW" dirty="0"/>
                  <a:t>If</a:t>
                </a:r>
                <a:r>
                  <a:rPr lang="zh-TW" altLang="en-US" dirty="0"/>
                  <a:t> </a:t>
                </a:r>
                <a:r>
                  <a:rPr lang="en-US" altLang="zh-TW" dirty="0"/>
                  <a:t>we</a:t>
                </a:r>
                <a:r>
                  <a:rPr lang="zh-TW" altLang="en-US" dirty="0"/>
                  <a:t> </a:t>
                </a:r>
                <a:r>
                  <a:rPr lang="en-US" altLang="zh-TW" dirty="0"/>
                  <a:t>focus</a:t>
                </a:r>
                <a:r>
                  <a:rPr lang="zh-TW" altLang="en-US" dirty="0"/>
                  <a:t> </a:t>
                </a:r>
                <a:r>
                  <a:rPr lang="en-US" altLang="zh-TW" dirty="0"/>
                  <a:t>on</a:t>
                </a:r>
                <a:r>
                  <a:rPr lang="zh-TW" altLang="en-US" dirty="0"/>
                  <a:t> </a:t>
                </a:r>
                <a:r>
                  <a:rPr lang="en-US" altLang="zh-TW" dirty="0"/>
                  <a:t>the</a:t>
                </a:r>
                <a:r>
                  <a:rPr lang="zh-TW" altLang="en-US" dirty="0"/>
                  <a:t> </a:t>
                </a:r>
                <a:r>
                  <a:rPr lang="en-US" altLang="zh-TW" dirty="0"/>
                  <a:t>red</a:t>
                </a:r>
                <a:r>
                  <a:rPr lang="zh-TW" altLang="en-US" dirty="0"/>
                  <a:t> </a:t>
                </a:r>
                <a:r>
                  <a:rPr lang="en-US" altLang="zh-TW" dirty="0"/>
                  <a:t>part,</a:t>
                </a:r>
                <a:r>
                  <a:rPr lang="zh-TW" altLang="en-US" dirty="0"/>
                  <a:t> </a:t>
                </a:r>
                <a:r>
                  <a:rPr lang="en-US" altLang="zh-TW" dirty="0"/>
                  <a:t>we</a:t>
                </a:r>
                <a:r>
                  <a:rPr lang="zh-TW" altLang="en-US" dirty="0"/>
                  <a:t> </a:t>
                </a:r>
                <a:r>
                  <a:rPr lang="en-US" altLang="zh-TW" dirty="0"/>
                  <a:t>can</a:t>
                </a:r>
                <a:r>
                  <a:rPr lang="zh-TW" altLang="en-US" dirty="0"/>
                  <a:t> </a:t>
                </a:r>
                <a:r>
                  <a:rPr lang="en-US" altLang="zh-TW" dirty="0"/>
                  <a:t>verify</a:t>
                </a:r>
                <a:r>
                  <a:rPr lang="zh-TW" altLang="en-US" dirty="0"/>
                  <a:t> </a:t>
                </a:r>
                <a:r>
                  <a:rPr lang="en-US" altLang="zh-TW" dirty="0"/>
                  <a:t>that</a:t>
                </a:r>
                <a:r>
                  <a:rPr lang="zh-TW" altLang="en-US" dirty="0"/>
                  <a:t> </a:t>
                </a:r>
                <a:r>
                  <a:rPr lang="en-US" altLang="zh-TW" dirty="0"/>
                  <a:t>this</a:t>
                </a:r>
                <a:r>
                  <a:rPr lang="zh-TW" altLang="en-US" dirty="0"/>
                  <a:t> </a:t>
                </a:r>
                <a:r>
                  <a:rPr lang="en-US" altLang="zh-TW" dirty="0"/>
                  <a:t>example</a:t>
                </a:r>
                <a:r>
                  <a:rPr lang="zh-TW" altLang="en-US" dirty="0"/>
                  <a:t> </a:t>
                </a:r>
                <a:r>
                  <a:rPr lang="en-US" altLang="zh-TW" dirty="0"/>
                  <a:t>essentially applies</a:t>
                </a:r>
                <a:r>
                  <a:rPr lang="zh-TW" altLang="en-US" dirty="0"/>
                  <a:t> </a:t>
                </a:r>
                <a:r>
                  <a:rPr lang="en-US" altLang="zh-TW" dirty="0"/>
                  <a:t>the</a:t>
                </a:r>
                <a:r>
                  <a:rPr lang="zh-TW" altLang="en-US" dirty="0"/>
                  <a:t> </a:t>
                </a:r>
                <a:r>
                  <a:rPr lang="en-US" altLang="zh-TW" dirty="0"/>
                  <a:t>negative</a:t>
                </a:r>
                <a:r>
                  <a:rPr lang="zh-TW" altLang="en-US" dirty="0"/>
                  <a:t> </a:t>
                </a:r>
                <a:r>
                  <a:rPr lang="en-US" altLang="zh-TW" dirty="0"/>
                  <a:t>X</a:t>
                </a:r>
                <a:r>
                  <a:rPr lang="zh-TW" altLang="en-US" dirty="0"/>
                  <a:t> </a:t>
                </a:r>
                <a:r>
                  <a:rPr lang="en-US" altLang="zh-TW" dirty="0"/>
                  <a:t>on</a:t>
                </a:r>
                <a:r>
                  <a:rPr lang="zh-TW" altLang="en-US" dirty="0"/>
                  <a:t> </a:t>
                </a:r>
                <a:r>
                  <a:rPr lang="en-US" altLang="zh-TW" dirty="0"/>
                  <a:t>the</a:t>
                </a:r>
                <a:r>
                  <a:rPr lang="zh-TW" altLang="en-US" dirty="0"/>
                  <a:t> </a:t>
                </a:r>
                <a:r>
                  <a:rPr lang="en-US" altLang="zh-TW" dirty="0"/>
                  <a:t>second</a:t>
                </a:r>
                <a:r>
                  <a:rPr lang="zh-TW" altLang="en-US" dirty="0"/>
                  <a:t> </a:t>
                </a:r>
                <a:r>
                  <a:rPr lang="en-US" altLang="zh-TW" dirty="0"/>
                  <a:t>qubit</a:t>
                </a:r>
                <a:r>
                  <a:rPr lang="zh-TW" altLang="en-US" dirty="0"/>
                  <a:t> </a:t>
                </a:r>
                <a:r>
                  <a:rPr lang="en-US" altLang="zh-TW" dirty="0"/>
                  <a:t>when</a:t>
                </a:r>
                <a:r>
                  <a:rPr lang="zh-TW" altLang="en-US" dirty="0"/>
                  <a:t> </a:t>
                </a:r>
                <a:r>
                  <a:rPr lang="en-US" altLang="zh-TW" dirty="0"/>
                  <a:t>the</a:t>
                </a:r>
                <a:r>
                  <a:rPr lang="zh-TW" altLang="en-US" dirty="0"/>
                  <a:t> </a:t>
                </a:r>
                <a:r>
                  <a:rPr lang="en-US" altLang="zh-TW" dirty="0"/>
                  <a:t>first</a:t>
                </a:r>
                <a:r>
                  <a:rPr lang="zh-TW" altLang="en-US" dirty="0"/>
                  <a:t> </a:t>
                </a:r>
                <a:r>
                  <a:rPr lang="en-US" altLang="zh-TW" dirty="0"/>
                  <a:t>qubit</a:t>
                </a:r>
                <a:r>
                  <a:rPr lang="zh-TW" altLang="en-US" dirty="0"/>
                  <a:t> </a:t>
                </a:r>
                <a:r>
                  <a:rPr lang="en-US" altLang="zh-TW" dirty="0"/>
                  <a:t>is</a:t>
                </a:r>
                <a:r>
                  <a:rPr lang="zh-TW" altLang="en-US" dirty="0"/>
                  <a:t> </a:t>
                </a:r>
                <a:r>
                  <a:rPr lang="en-US" altLang="zh-TW" dirty="0"/>
                  <a:t>measured</a:t>
                </a:r>
                <a:r>
                  <a:rPr lang="zh-TW" altLang="en-US" dirty="0"/>
                  <a:t> </a:t>
                </a:r>
                <a:r>
                  <a:rPr lang="en-US" altLang="zh-TW" dirty="0"/>
                  <a:t>to</a:t>
                </a:r>
                <a:r>
                  <a:rPr lang="zh-TW" altLang="en-US" dirty="0"/>
                  <a:t> </a:t>
                </a:r>
                <a:r>
                  <a:rPr lang="en-US" altLang="zh-TW" dirty="0"/>
                  <a:t>be</a:t>
                </a:r>
                <a:r>
                  <a:rPr lang="zh-TW" altLang="en-US" dirty="0"/>
                  <a:t> </a:t>
                </a:r>
                <a:r>
                  <a:rPr lang="en-US" altLang="zh-TW" dirty="0"/>
                  <a:t>1.</a:t>
                </a:r>
                <a:endParaRPr lang="en-US" dirty="0"/>
              </a:p>
            </p:txBody>
          </p:sp>
        </mc:Choice>
        <mc:Fallback xmlns="">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And this is our if-else structure. We already know that the tool </a:t>
                </a:r>
                <a:r>
                  <a:rPr lang="en-US" b="0" dirty="0" err="1">
                    <a:solidFill>
                      <a:srgbClr val="000000"/>
                    </a:solidFill>
                    <a:effectLst/>
                    <a:latin typeface="Consolas" panose="020B0609020204030204" pitchFamily="49" charset="0"/>
                  </a:rPr>
                  <a:t>AutoQ</a:t>
                </a:r>
                <a:r>
                  <a:rPr lang="en-US" b="0" dirty="0">
                    <a:solidFill>
                      <a:srgbClr val="000000"/>
                    </a:solidFill>
                    <a:effectLst/>
                    <a:latin typeface="Consolas" panose="020B0609020204030204" pitchFamily="49" charset="0"/>
                  </a:rPr>
                  <a:t> actually maintains a level-synchronized tree automaton at any time. Here, I will discuss how the level-synchronized tree automaton changes in this structure. This is an example of an X gate applied on the second qubit if the measurement outcome of the first qubit is 1.</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Line 1 is the precondition. After the gate execution on Line 2, the resulting state becomes this tree. And on Line 3 we can split into two cases. In the </a:t>
                </a:r>
                <a:r>
                  <a:rPr lang="en-US" b="1" u="sng" dirty="0">
                    <a:solidFill>
                      <a:srgbClr val="000000"/>
                    </a:solidFill>
                    <a:effectLst/>
                    <a:latin typeface="Consolas" panose="020B0609020204030204" pitchFamily="49" charset="0"/>
                  </a:rPr>
                  <a:t>if</a:t>
                </a:r>
                <a:r>
                  <a:rPr lang="en-US" b="0" dirty="0">
                    <a:solidFill>
                      <a:srgbClr val="000000"/>
                    </a:solidFill>
                    <a:effectLst/>
                    <a:latin typeface="Consolas" panose="020B0609020204030204" pitchFamily="49" charset="0"/>
                  </a:rPr>
                  <a:t> branch, the first qubit is measured to be 0, which means the right subtree on the first level should be truncated to 0. and this X gate swaps the two subtrees on the first level. In the </a:t>
                </a:r>
                <a:r>
                  <a:rPr lang="en-US" b="1" i="0" u="sng" dirty="0">
                    <a:solidFill>
                      <a:srgbClr val="000000"/>
                    </a:solidFill>
                    <a:effectLst/>
                    <a:latin typeface="Consolas" panose="020B0609020204030204" pitchFamily="49" charset="0"/>
                  </a:rPr>
                  <a:t>else</a:t>
                </a:r>
                <a:r>
                  <a:rPr lang="en-US" b="0" dirty="0">
                    <a:solidFill>
                      <a:srgbClr val="000000"/>
                    </a:solidFill>
                    <a:effectLst/>
                    <a:latin typeface="Consolas" panose="020B0609020204030204" pitchFamily="49" charset="0"/>
                  </a:rPr>
                  <a:t> branch, the first qubit is measured to be 1, which means the left subtree on the first level should be truncated to 0. After Line 3, the two resulting sets are merged together as the new set to be executed on.</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As you can see, </a:t>
                </a:r>
                <a:r>
                  <a:rPr lang="en-US" altLang="zh-TW" b="0" dirty="0">
                    <a:solidFill>
                      <a:srgbClr val="000000"/>
                    </a:solidFill>
                    <a:effectLst/>
                    <a:latin typeface="Consolas" panose="020B0609020204030204" pitchFamily="49" charset="0"/>
                  </a:rPr>
                  <a:t>if we only consider the else branch (or the red part), the resulting state is simply changed from the precondition by applying the X gate on the second qubit.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a:t>
                </a:r>
                <a:r>
                  <a:rPr lang="zh-TW" altLang="en-US" b="0" dirty="0">
                    <a:solidFill>
                      <a:srgbClr val="000000"/>
                    </a:solidFill>
                    <a:effectLst/>
                    <a:latin typeface="Consolas" panose="020B0609020204030204" pitchFamily="49" charset="0"/>
                  </a:rPr>
                  <a:t>以下註解</a:t>
                </a:r>
                <a:r>
                  <a:rPr lang="en-US" altLang="zh-TW" b="0" dirty="0">
                    <a:solidFill>
                      <a:srgbClr val="000000"/>
                    </a:solidFill>
                    <a:effectLst/>
                    <a:latin typeface="Consolas" panose="020B0609020204030204" pitchFamily="49" charset="0"/>
                  </a:rPr>
                  <a:t>===</a:t>
                </a:r>
              </a:p>
              <a:p>
                <a:r>
                  <a:rPr lang="en-US" sz="1200" dirty="0">
                    <a:latin typeface="Bahnschrift SemiBold SemiConden" panose="020B0502040204020203" pitchFamily="34" charset="0"/>
                  </a:rPr>
                  <a:t>After H</a:t>
                </a:r>
                <a:r>
                  <a:rPr lang="en-US" sz="1200" baseline="-25000" dirty="0">
                    <a:latin typeface="Bahnschrift SemiBold SemiConden" panose="020B0502040204020203" pitchFamily="34" charset="0"/>
                  </a:rPr>
                  <a:t>1</a:t>
                </a:r>
                <a:r>
                  <a:rPr lang="en-US" sz="1200" dirty="0">
                    <a:latin typeface="Bahnschrift SemiBold SemiConden" panose="020B0502040204020203" pitchFamily="34" charset="0"/>
                  </a:rPr>
                  <a:t>: </a:t>
                </a:r>
                <a:r>
                  <a:rPr lang="en-US" sz="1200" b="0" i="0">
                    <a:latin typeface="Cambria Math" panose="02040503050406030204" pitchFamily="18" charset="0"/>
                  </a:rPr>
                  <a:t>𝑎_0/√2 |00⟩−</a:t>
                </a:r>
                <a:r>
                  <a:rPr lang="en-US" sz="1200" i="0">
                    <a:latin typeface="Cambria Math" panose="02040503050406030204" pitchFamily="18" charset="0"/>
                  </a:rPr>
                  <a:t>𝑎_0/√2 |</a:t>
                </a:r>
                <a:r>
                  <a:rPr lang="en-US" sz="1200" b="0" i="0">
                    <a:latin typeface="Cambria Math" panose="02040503050406030204" pitchFamily="18" charset="0"/>
                  </a:rPr>
                  <a:t>1</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|0</a:t>
                </a:r>
                <a:r>
                  <a:rPr lang="en-US" sz="1200" b="0" i="0">
                    <a:latin typeface="Cambria Math" panose="02040503050406030204" pitchFamily="18" charset="0"/>
                  </a:rPr>
                  <a:t>1⟩</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|1</a:t>
                </a:r>
                <a:r>
                  <a:rPr lang="en-US" sz="1200" b="0" i="0">
                    <a:latin typeface="Cambria Math" panose="02040503050406030204" pitchFamily="18" charset="0"/>
                  </a:rPr>
                  <a:t>1⟩</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config:</a:t>
                </a:r>
              </a:p>
              <a:p>
                <a:r>
                  <a:rPr lang="en-US" b="0" dirty="0">
                    <a:solidFill>
                      <a:srgbClr val="000000"/>
                    </a:solidFill>
                    <a:effectLst/>
                    <a:latin typeface="Consolas" panose="020B0609020204030204" pitchFamily="49" charset="0"/>
                  </a:rPr>
                  <a:t>  theme: mc</a:t>
                </a:r>
              </a:p>
              <a:p>
                <a:r>
                  <a:rPr lang="en-US" b="0" dirty="0">
                    <a:solidFill>
                      <a:srgbClr val="000000"/>
                    </a:solidFill>
                    <a:effectLst/>
                    <a:latin typeface="Consolas" panose="020B0609020204030204" pitchFamily="49" charset="0"/>
                  </a:rPr>
                  <a:t>  look: </a:t>
                </a:r>
                <a:r>
                  <a:rPr lang="en-US" b="0" dirty="0" err="1">
                    <a:solidFill>
                      <a:srgbClr val="000000"/>
                    </a:solidFill>
                    <a:effectLst/>
                    <a:latin typeface="Consolas" panose="020B0609020204030204" pitchFamily="49" charset="0"/>
                  </a:rPr>
                  <a:t>handDrawn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layout: </a:t>
                </a:r>
                <a:r>
                  <a:rPr lang="en-US" b="0" dirty="0" err="1">
                    <a:solidFill>
                      <a:srgbClr val="000000"/>
                    </a:solidFill>
                    <a:effectLst/>
                    <a:latin typeface="Consolas" panose="020B0609020204030204" pitchFamily="49" charset="0"/>
                  </a:rPr>
                  <a:t>dagre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themeVariables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fontSize</a:t>
                </a:r>
                <a:r>
                  <a:rPr lang="en-US" b="0" dirty="0">
                    <a:solidFill>
                      <a:srgbClr val="000000"/>
                    </a:solidFill>
                    <a:effectLst/>
                    <a:latin typeface="Consolas" panose="020B0609020204030204" pitchFamily="49" charset="0"/>
                  </a:rPr>
                  <a:t>': '50px'}</a:t>
                </a:r>
              </a:p>
              <a:p>
                <a:r>
                  <a:rPr lang="en-US" b="0" dirty="0">
                    <a:solidFill>
                      <a:srgbClr val="000000"/>
                    </a:solidFill>
                    <a:effectLst/>
                    <a:latin typeface="Consolas" panose="020B0609020204030204" pitchFamily="49" charset="0"/>
                  </a:rPr>
                  <a:t>---</a:t>
                </a:r>
              </a:p>
              <a:p>
                <a:r>
                  <a:rPr lang="en-US" b="1" dirty="0">
                    <a:solidFill>
                      <a:srgbClr val="9650C8"/>
                    </a:solidFill>
                    <a:effectLst/>
                    <a:latin typeface="Consolas" panose="020B0609020204030204" pitchFamily="49" charset="0"/>
                  </a:rPr>
                  <a:t>flowchart</a:t>
                </a:r>
                <a:r>
                  <a:rPr lang="en-US" b="0" dirty="0">
                    <a:solidFill>
                      <a:srgbClr val="000000"/>
                    </a:solidFill>
                    <a:effectLst/>
                    <a:latin typeface="Consolas" panose="020B0609020204030204" pitchFamily="49" charset="0"/>
                  </a:rPr>
                  <a:t> </a:t>
                </a:r>
                <a:r>
                  <a:rPr lang="en-US" b="0" dirty="0">
                    <a:solidFill>
                      <a:srgbClr val="649696"/>
                    </a:solidFill>
                    <a:effectLst/>
                    <a:latin typeface="Consolas" panose="020B0609020204030204" pitchFamily="49" charset="0"/>
                  </a:rPr>
                  <a:t>TD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A</a:t>
                </a:r>
                <a:r>
                  <a:rPr lang="en-US" b="0" dirty="0">
                    <a:solidFill>
                      <a:srgbClr val="AA8500"/>
                    </a:solidFill>
                    <a:effectLst/>
                    <a:latin typeface="Consolas" panose="020B0609020204030204" pitchFamily="49" charset="0"/>
                  </a:rPr>
                  <a:t>["Start with the set $$\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AA8500"/>
                    </a:solidFill>
                    <a:effectLst/>
                    <a:latin typeface="Consolas" panose="020B0609020204030204" pitchFamily="49" charset="0"/>
                  </a:rPr>
                  <a:t>{"$$\text{if}</a:t>
                </a:r>
                <a:r>
                  <a:rPr lang="en-US" b="0" dirty="0">
                    <a:solidFill>
                      <a:srgbClr val="000000"/>
                    </a:solidFill>
                    <a:effectLst/>
                    <a:latin typeface="Consolas" panose="020B0609020204030204" pitchFamily="49" charset="0"/>
                  </a:rPr>
                  <a:t>\ </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M_q</a:t>
                </a:r>
                <a:r>
                  <a:rPr lang="en-US" b="0" dirty="0">
                    <a:solidFill>
                      <a:srgbClr val="AA8500"/>
                    </a:solidFill>
                    <a:effectLst/>
                    <a:latin typeface="Consolas" panose="020B0609020204030204" pitchFamily="49" charset="0"/>
                  </a:rPr>
                  <a:t> = 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Yes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\{\psi[q\text{ := }b]\ |\ \psi\in 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"$$S_{1-b}\ \text{::=}\ \{\psi[q\text{ := }1-b]\ |\ \psi\in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AA8500"/>
                    </a:solidFill>
                    <a:effectLst/>
                    <a:latin typeface="Consolas" panose="020B0609020204030204" pitchFamily="49" charset="0"/>
                  </a:rPr>
                  <a:t>["Execute $$\ P_2$$"]</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"$$P_2(S_{1-b})\ \text{::=}\ \{P_2(\psi)\ |\ \psi\in S_{1-b}\}$$"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No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AA8500"/>
                    </a:solidFill>
                    <a:effectLst/>
                    <a:latin typeface="Consolas" panose="020B0609020204030204" pitchFamily="49" charset="0"/>
                  </a:rPr>
                  <a:t>["Execute $$\ P_1$$"]</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\{P_1(\psi)\ |\ \psi\in </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r>
                  <a:rPr lang="en-US" b="0" dirty="0">
                    <a:solidFill>
                      <a:srgbClr val="AA8500"/>
                    </a:solidFill>
                    <a:effectLst/>
                    <a:latin typeface="Consolas" panose="020B0609020204030204" pitchFamily="49" charset="0"/>
                  </a:rPr>
                  <a:t>["Execute the remaining program with $$\ 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\cup P_2(S_{1-b})$$"]</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endParaRPr lang="en-US" b="0" dirty="0">
                  <a:solidFill>
                    <a:srgbClr val="000000"/>
                  </a:solidFill>
                  <a:effectLst/>
                  <a:latin typeface="Consolas" panose="020B0609020204030204" pitchFamily="49" charset="0"/>
                </a:endParaRPr>
              </a:p>
              <a:p>
                <a:endParaRPr 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57A8E-9158-4EB3-8B58-2404B85ECD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860374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solidFill>
                      <a:srgbClr val="000000"/>
                    </a:solidFill>
                    <a:effectLst/>
                    <a:latin typeface="Consolas" panose="020B0609020204030204" pitchFamily="49" charset="0"/>
                  </a:rPr>
                  <a:t>You </a:t>
                </a:r>
                <a:r>
                  <a:rPr lang="en-US" dirty="0"/>
                  <a:t>may notice </a:t>
                </a:r>
                <a:r>
                  <a:rPr lang="en-US" altLang="zh-TW" b="0" dirty="0">
                    <a:solidFill>
                      <a:srgbClr val="000000"/>
                    </a:solidFill>
                    <a:effectLst/>
                    <a:latin typeface="Consolas" panose="020B0609020204030204" pitchFamily="49" charset="0"/>
                  </a:rPr>
                  <a:t>that the final set has a remaining scaling factor, the square root of 2, compared to the specified postcondition. To verify the final set is contained in the postcondition </a:t>
                </a:r>
                <a:r>
                  <a:rPr lang="en-US" altLang="zh-TW" b="1" u="sng" dirty="0">
                    <a:solidFill>
                      <a:srgbClr val="000000"/>
                    </a:solidFill>
                    <a:effectLst/>
                    <a:latin typeface="Consolas" panose="020B0609020204030204" pitchFamily="49" charset="0"/>
                  </a:rPr>
                  <a:t>up to a scaling factor</a:t>
                </a:r>
                <a:r>
                  <a:rPr lang="en-US" altLang="zh-TW" b="0" dirty="0">
                    <a:solidFill>
                      <a:srgbClr val="000000"/>
                    </a:solidFill>
                    <a:effectLst/>
                    <a:latin typeface="Consolas" panose="020B0609020204030204" pitchFamily="49" charset="0"/>
                  </a:rPr>
                  <a:t>, we have another contribution.</a:t>
                </a:r>
                <a:endParaRPr lang="en-US" dirty="0"/>
              </a:p>
            </p:txBody>
          </p:sp>
        </mc:Choice>
        <mc:Fallback xmlns="">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And this is our if-else structure. We already know that the tool </a:t>
                </a:r>
                <a:r>
                  <a:rPr lang="en-US" b="0" dirty="0" err="1">
                    <a:solidFill>
                      <a:srgbClr val="000000"/>
                    </a:solidFill>
                    <a:effectLst/>
                    <a:latin typeface="Consolas" panose="020B0609020204030204" pitchFamily="49" charset="0"/>
                  </a:rPr>
                  <a:t>AutoQ</a:t>
                </a:r>
                <a:r>
                  <a:rPr lang="en-US" b="0" dirty="0">
                    <a:solidFill>
                      <a:srgbClr val="000000"/>
                    </a:solidFill>
                    <a:effectLst/>
                    <a:latin typeface="Consolas" panose="020B0609020204030204" pitchFamily="49" charset="0"/>
                  </a:rPr>
                  <a:t> actually maintains a level-synchronized tree automaton at any time. Here, I will discuss how the level-synchronized tree automaton changes in this structure. This is an example of an X gate applied on the second qubit if the measurement outcome of the first qubit is 1.</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Line 1 is the precondition. After the gate execution on Line 2, the resulting state becomes this tree. And on Line 3 we can split into two cases. In the </a:t>
                </a:r>
                <a:r>
                  <a:rPr lang="en-US" b="1" u="sng" dirty="0">
                    <a:solidFill>
                      <a:srgbClr val="000000"/>
                    </a:solidFill>
                    <a:effectLst/>
                    <a:latin typeface="Consolas" panose="020B0609020204030204" pitchFamily="49" charset="0"/>
                  </a:rPr>
                  <a:t>if</a:t>
                </a:r>
                <a:r>
                  <a:rPr lang="en-US" b="0" dirty="0">
                    <a:solidFill>
                      <a:srgbClr val="000000"/>
                    </a:solidFill>
                    <a:effectLst/>
                    <a:latin typeface="Consolas" panose="020B0609020204030204" pitchFamily="49" charset="0"/>
                  </a:rPr>
                  <a:t> branch, the first qubit is measured to be 0, which means the right subtree on the first level should be truncated to 0. and this X gate swaps the two subtrees on the first level. In the </a:t>
                </a:r>
                <a:r>
                  <a:rPr lang="en-US" b="1" i="0" u="sng" dirty="0">
                    <a:solidFill>
                      <a:srgbClr val="000000"/>
                    </a:solidFill>
                    <a:effectLst/>
                    <a:latin typeface="Consolas" panose="020B0609020204030204" pitchFamily="49" charset="0"/>
                  </a:rPr>
                  <a:t>else</a:t>
                </a:r>
                <a:r>
                  <a:rPr lang="en-US" b="0" dirty="0">
                    <a:solidFill>
                      <a:srgbClr val="000000"/>
                    </a:solidFill>
                    <a:effectLst/>
                    <a:latin typeface="Consolas" panose="020B0609020204030204" pitchFamily="49" charset="0"/>
                  </a:rPr>
                  <a:t> branch, the first qubit is measured to be 1, which means the left subtree on the first level should be truncated to 0. After Line 3, the two resulting sets are merged together as the new set to be executed on.</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As you can see, </a:t>
                </a:r>
                <a:r>
                  <a:rPr lang="en-US" altLang="zh-TW" b="0" dirty="0">
                    <a:solidFill>
                      <a:srgbClr val="000000"/>
                    </a:solidFill>
                    <a:effectLst/>
                    <a:latin typeface="Consolas" panose="020B0609020204030204" pitchFamily="49" charset="0"/>
                  </a:rPr>
                  <a:t>if we only consider the else branch (or the red part), the resulting state is simply changed from the precondition by applying the X gate on the second qubit.</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a:t>
                </a:r>
                <a:r>
                  <a:rPr lang="zh-TW" altLang="en-US" b="0" dirty="0">
                    <a:solidFill>
                      <a:srgbClr val="000000"/>
                    </a:solidFill>
                    <a:effectLst/>
                    <a:latin typeface="Consolas" panose="020B0609020204030204" pitchFamily="49" charset="0"/>
                  </a:rPr>
                  <a:t>以下註解</a:t>
                </a:r>
                <a:r>
                  <a:rPr lang="en-US" altLang="zh-TW" b="0" dirty="0">
                    <a:solidFill>
                      <a:srgbClr val="000000"/>
                    </a:solidFill>
                    <a:effectLst/>
                    <a:latin typeface="Consolas" panose="020B0609020204030204" pitchFamily="49" charset="0"/>
                  </a:rPr>
                  <a:t>===</a:t>
                </a:r>
              </a:p>
              <a:p>
                <a:r>
                  <a:rPr lang="en-US" sz="1200" dirty="0">
                    <a:latin typeface="Bahnschrift SemiBold SemiConden" panose="020B0502040204020203" pitchFamily="34" charset="0"/>
                  </a:rPr>
                  <a:t>After H</a:t>
                </a:r>
                <a:r>
                  <a:rPr lang="en-US" sz="1200" baseline="-25000" dirty="0">
                    <a:latin typeface="Bahnschrift SemiBold SemiConden" panose="020B0502040204020203" pitchFamily="34" charset="0"/>
                  </a:rPr>
                  <a:t>1</a:t>
                </a:r>
                <a:r>
                  <a:rPr lang="en-US" sz="1200" dirty="0">
                    <a:latin typeface="Bahnschrift SemiBold SemiConden" panose="020B0502040204020203" pitchFamily="34" charset="0"/>
                  </a:rPr>
                  <a:t>: </a:t>
                </a:r>
                <a:r>
                  <a:rPr lang="en-US" sz="1200" b="0" i="0">
                    <a:latin typeface="Cambria Math" panose="02040503050406030204" pitchFamily="18" charset="0"/>
                  </a:rPr>
                  <a:t>𝑎_0/√2 |00⟩−</a:t>
                </a:r>
                <a:r>
                  <a:rPr lang="en-US" sz="1200" i="0">
                    <a:latin typeface="Cambria Math" panose="02040503050406030204" pitchFamily="18" charset="0"/>
                  </a:rPr>
                  <a:t>𝑎_0/√2 |</a:t>
                </a:r>
                <a:r>
                  <a:rPr lang="en-US" sz="1200" b="0" i="0">
                    <a:latin typeface="Cambria Math" panose="02040503050406030204" pitchFamily="18" charset="0"/>
                  </a:rPr>
                  <a:t>1</a:t>
                </a:r>
                <a:r>
                  <a:rPr lang="en-US" sz="1200" i="0">
                    <a:latin typeface="Cambria Math" panose="02040503050406030204" pitchFamily="18" charset="0"/>
                  </a:rPr>
                  <a:t>0⟩</a:t>
                </a:r>
                <a:r>
                  <a:rPr lang="en-US" sz="1200" b="0" i="0">
                    <a:latin typeface="Cambria Math" panose="02040503050406030204" pitchFamily="18" charset="0"/>
                  </a:rPr>
                  <a:t>+</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|0</a:t>
                </a:r>
                <a:r>
                  <a:rPr lang="en-US" sz="1200" b="0" i="0">
                    <a:latin typeface="Cambria Math" panose="02040503050406030204" pitchFamily="18" charset="0"/>
                  </a:rPr>
                  <a:t>1⟩</a:t>
                </a:r>
                <a:r>
                  <a:rPr lang="en-US" sz="1200" i="0">
                    <a:latin typeface="Cambria Math" panose="02040503050406030204" pitchFamily="18" charset="0"/>
                  </a:rPr>
                  <a:t>−𝑎_</a:t>
                </a:r>
                <a:r>
                  <a:rPr lang="en-US" sz="1200" b="0" i="0">
                    <a:latin typeface="Cambria Math" panose="02040503050406030204" pitchFamily="18" charset="0"/>
                  </a:rPr>
                  <a:t>1/√</a:t>
                </a:r>
                <a:r>
                  <a:rPr lang="en-US" sz="1200" i="0">
                    <a:latin typeface="Cambria Math" panose="02040503050406030204" pitchFamily="18" charset="0"/>
                  </a:rPr>
                  <a:t>2 |1</a:t>
                </a:r>
                <a:r>
                  <a:rPr lang="en-US" sz="1200" b="0" i="0">
                    <a:latin typeface="Cambria Math" panose="02040503050406030204" pitchFamily="18" charset="0"/>
                  </a:rPr>
                  <a:t>1⟩</a:t>
                </a: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config:</a:t>
                </a:r>
              </a:p>
              <a:p>
                <a:r>
                  <a:rPr lang="en-US" b="0" dirty="0">
                    <a:solidFill>
                      <a:srgbClr val="000000"/>
                    </a:solidFill>
                    <a:effectLst/>
                    <a:latin typeface="Consolas" panose="020B0609020204030204" pitchFamily="49" charset="0"/>
                  </a:rPr>
                  <a:t>  theme: mc</a:t>
                </a:r>
              </a:p>
              <a:p>
                <a:r>
                  <a:rPr lang="en-US" b="0" dirty="0">
                    <a:solidFill>
                      <a:srgbClr val="000000"/>
                    </a:solidFill>
                    <a:effectLst/>
                    <a:latin typeface="Consolas" panose="020B0609020204030204" pitchFamily="49" charset="0"/>
                  </a:rPr>
                  <a:t>  look: </a:t>
                </a:r>
                <a:r>
                  <a:rPr lang="en-US" b="0" dirty="0" err="1">
                    <a:solidFill>
                      <a:srgbClr val="000000"/>
                    </a:solidFill>
                    <a:effectLst/>
                    <a:latin typeface="Consolas" panose="020B0609020204030204" pitchFamily="49" charset="0"/>
                  </a:rPr>
                  <a:t>handDrawn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layout: </a:t>
                </a:r>
                <a:r>
                  <a:rPr lang="en-US" b="0" dirty="0" err="1">
                    <a:solidFill>
                      <a:srgbClr val="000000"/>
                    </a:solidFill>
                    <a:effectLst/>
                    <a:latin typeface="Consolas" panose="020B0609020204030204" pitchFamily="49" charset="0"/>
                  </a:rPr>
                  <a:t>dagre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themeVariables</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fontSize</a:t>
                </a:r>
                <a:r>
                  <a:rPr lang="en-US" b="0" dirty="0">
                    <a:solidFill>
                      <a:srgbClr val="000000"/>
                    </a:solidFill>
                    <a:effectLst/>
                    <a:latin typeface="Consolas" panose="020B0609020204030204" pitchFamily="49" charset="0"/>
                  </a:rPr>
                  <a:t>': '50px'}</a:t>
                </a:r>
              </a:p>
              <a:p>
                <a:r>
                  <a:rPr lang="en-US" b="0" dirty="0">
                    <a:solidFill>
                      <a:srgbClr val="000000"/>
                    </a:solidFill>
                    <a:effectLst/>
                    <a:latin typeface="Consolas" panose="020B0609020204030204" pitchFamily="49" charset="0"/>
                  </a:rPr>
                  <a:t>---</a:t>
                </a:r>
              </a:p>
              <a:p>
                <a:r>
                  <a:rPr lang="en-US" b="1" dirty="0">
                    <a:solidFill>
                      <a:srgbClr val="9650C8"/>
                    </a:solidFill>
                    <a:effectLst/>
                    <a:latin typeface="Consolas" panose="020B0609020204030204" pitchFamily="49" charset="0"/>
                  </a:rPr>
                  <a:t>flowchart</a:t>
                </a:r>
                <a:r>
                  <a:rPr lang="en-US" b="0" dirty="0">
                    <a:solidFill>
                      <a:srgbClr val="000000"/>
                    </a:solidFill>
                    <a:effectLst/>
                    <a:latin typeface="Consolas" panose="020B0609020204030204" pitchFamily="49" charset="0"/>
                  </a:rPr>
                  <a:t> </a:t>
                </a:r>
                <a:r>
                  <a:rPr lang="en-US" b="0" dirty="0">
                    <a:solidFill>
                      <a:srgbClr val="649696"/>
                    </a:solidFill>
                    <a:effectLst/>
                    <a:latin typeface="Consolas" panose="020B0609020204030204" pitchFamily="49" charset="0"/>
                  </a:rPr>
                  <a:t>TD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A</a:t>
                </a:r>
                <a:r>
                  <a:rPr lang="en-US" b="0" dirty="0">
                    <a:solidFill>
                      <a:srgbClr val="AA8500"/>
                    </a:solidFill>
                    <a:effectLst/>
                    <a:latin typeface="Consolas" panose="020B0609020204030204" pitchFamily="49" charset="0"/>
                  </a:rPr>
                  <a:t>["Start with the set $$\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AA8500"/>
                    </a:solidFill>
                    <a:effectLst/>
                    <a:latin typeface="Consolas" panose="020B0609020204030204" pitchFamily="49" charset="0"/>
                  </a:rPr>
                  <a:t>{"$$\text{if}</a:t>
                </a:r>
                <a:r>
                  <a:rPr lang="en-US" b="0" dirty="0">
                    <a:solidFill>
                      <a:srgbClr val="000000"/>
                    </a:solidFill>
                    <a:effectLst/>
                    <a:latin typeface="Consolas" panose="020B0609020204030204" pitchFamily="49" charset="0"/>
                  </a:rPr>
                  <a:t>\ </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M_q</a:t>
                </a:r>
                <a:r>
                  <a:rPr lang="en-US" b="0" dirty="0">
                    <a:solidFill>
                      <a:srgbClr val="AA8500"/>
                    </a:solidFill>
                    <a:effectLst/>
                    <a:latin typeface="Consolas" panose="020B0609020204030204" pitchFamily="49" charset="0"/>
                  </a:rPr>
                  <a:t> = 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Yes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\{\psi[q\text{ := }b]\ |\ \psi\in 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"$$S_{1-b}\ \text{::=}\ \{\psi[q\text{ := }1-b]\ |\ \psi\in S\}$$"</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AA8500"/>
                    </a:solidFill>
                    <a:effectLst/>
                    <a:latin typeface="Consolas" panose="020B0609020204030204" pitchFamily="49" charset="0"/>
                  </a:rPr>
                  <a:t>["Execute $$\ P_2$$"]</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D</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"$$P_2(S_{1-b})\ \text{::=}\ \{P_2(\psi)\ |\ \psi\in S_{1-b}\}$$"</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B</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a:t>
                </a:r>
                <a:r>
                  <a:rPr lang="en-US" b="0" dirty="0">
                    <a:solidFill>
                      <a:srgbClr val="AA8500"/>
                    </a:solidFill>
                    <a:effectLst/>
                    <a:latin typeface="Consolas" panose="020B0609020204030204" pitchFamily="49" charset="0"/>
                  </a:rPr>
                  <a:t> No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C</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F</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AA8500"/>
                    </a:solidFill>
                    <a:effectLst/>
                    <a:latin typeface="Consolas" panose="020B0609020204030204" pitchFamily="49" charset="0"/>
                  </a:rPr>
                  <a:t>["Execute $$\ P_1$$"]</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G</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A8500"/>
                    </a:solidFill>
                    <a:effectLst/>
                    <a:latin typeface="Consolas" panose="020B0609020204030204" pitchFamily="49" charset="0"/>
                  </a:rPr>
                  <a:t>"$$P_1(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\text{::=}\ \{P_1(\psi)\ |\ \psi\in </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E</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r>
                  <a:rPr lang="en-US" b="0" dirty="0">
                    <a:solidFill>
                      <a:srgbClr val="AA8500"/>
                    </a:solidFill>
                    <a:effectLst/>
                    <a:latin typeface="Consolas" panose="020B0609020204030204" pitchFamily="49" charset="0"/>
                  </a:rPr>
                  <a:t>["Execute the remaining program with $$\ P_1(</a:t>
                </a:r>
                <a:r>
                  <a:rPr lang="en-US" b="0" dirty="0" err="1">
                    <a:solidFill>
                      <a:srgbClr val="AA8500"/>
                    </a:solidFill>
                    <a:effectLst/>
                    <a:latin typeface="Consolas" panose="020B0609020204030204" pitchFamily="49" charset="0"/>
                  </a:rPr>
                  <a:t>S_b</a:t>
                </a:r>
                <a:r>
                  <a:rPr lang="en-US" b="0" dirty="0">
                    <a:solidFill>
                      <a:srgbClr val="AA8500"/>
                    </a:solidFill>
                    <a:effectLst/>
                    <a:latin typeface="Consolas" panose="020B0609020204030204" pitchFamily="49" charset="0"/>
                  </a:rPr>
                  <a:t>) \cup P_2(S_{1-b})$$"]</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H</a:t>
                </a:r>
                <a:r>
                  <a:rPr lang="en-US" b="0" dirty="0">
                    <a:solidFill>
                      <a:srgbClr val="000000"/>
                    </a:solidFill>
                    <a:effectLst/>
                    <a:latin typeface="Consolas" panose="020B0609020204030204" pitchFamily="49" charset="0"/>
                  </a:rPr>
                  <a:t> </a:t>
                </a:r>
                <a:r>
                  <a:rPr lang="en-US" b="1" dirty="0">
                    <a:solidFill>
                      <a:srgbClr val="0088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A22889"/>
                    </a:solidFill>
                    <a:effectLst/>
                    <a:latin typeface="Consolas" panose="020B0609020204030204" pitchFamily="49" charset="0"/>
                  </a:rPr>
                  <a:t>I</a:t>
                </a:r>
                <a:endParaRPr lang="en-US" b="0" dirty="0">
                  <a:solidFill>
                    <a:srgbClr val="000000"/>
                  </a:solidFill>
                  <a:effectLst/>
                  <a:latin typeface="Consolas" panose="020B0609020204030204" pitchFamily="49" charset="0"/>
                </a:endParaRPr>
              </a:p>
              <a:p>
                <a:endParaRPr lang="en-US" dirty="0"/>
              </a:p>
            </p:txBody>
          </p:sp>
        </mc:Fallback>
      </mc:AlternateContent>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457A8E-9158-4EB3-8B58-2404B85ECD4A}"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52748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The second contribution is that we developed an </a:t>
                </a:r>
                <a:r>
                  <a:rPr lang="en-US" dirty="0">
                    <a:solidFill>
                      <a:srgbClr val="FF0000"/>
                    </a:solidFill>
                    <a:latin typeface="Bahnschrift SemiBold SemiConden" panose="020B0502040204020203" pitchFamily="34" charset="0"/>
                  </a:rPr>
                  <a:t>u</a:t>
                </a:r>
                <a:r>
                  <a:rPr lang="en-US" dirty="0">
                    <a:latin typeface="Bahnschrift SemiBold SemiConden" panose="020B0502040204020203" pitchFamily="34" charset="0"/>
                  </a:rPr>
                  <a:t>p-to-scaling inclusion checking algorithm for </a:t>
                </a:r>
                <a:r>
                  <a:rPr lang="en-US" altLang="zh-TW" dirty="0">
                    <a:latin typeface="Bahnschrift SemiBold SemiConden" panose="020B0502040204020203" pitchFamily="34" charset="0"/>
                  </a:rPr>
                  <a:t>automata.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Bahnschrift SemiBold SemiConden"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SemiConden" panose="020B0502040204020203" pitchFamily="34" charset="0"/>
                  </a:rPr>
                  <a:t>The definition is that, we say the language recognized by A is included in another language recognized by B, if … the two trees are </a:t>
                </a:r>
                <a:r>
                  <a:rPr lang="en-US" b="0" i="0" dirty="0">
                    <a:solidFill>
                      <a:srgbClr val="CDCDCD"/>
                    </a:solidFill>
                    <a:effectLst/>
                    <a:latin typeface="Arial" panose="020B0604020202020204" pitchFamily="34" charset="0"/>
                  </a:rPr>
                  <a:t>proportional.</a:t>
                </a:r>
                <a:br>
                  <a:rPr lang="en-US" dirty="0">
                    <a:latin typeface="Bahnschrift SemiBold SemiConden" panose="020B0502040204020203" pitchFamily="34" charset="0"/>
                  </a:rPr>
                </a:br>
                <a:br>
                  <a:rPr lang="en-US" dirty="0">
                    <a:latin typeface="Bahnschrift SemiBold SemiConden" panose="020B0502040204020203" pitchFamily="34" charset="0"/>
                  </a:rPr>
                </a:br>
                <a:r>
                  <a:rPr lang="en-US" dirty="0">
                    <a:latin typeface="Bahnschrift SemiBold SemiConden" panose="020B0502040204020203" pitchFamily="34" charset="0"/>
                  </a:rPr>
                  <a:t>In this example, we say L(A) is included in L(B) because this (left) tree is </a:t>
                </a:r>
                <a:r>
                  <a:rPr lang="en-US" b="0" i="0" dirty="0">
                    <a:solidFill>
                      <a:srgbClr val="CDCDCD"/>
                    </a:solidFill>
                    <a:effectLst/>
                    <a:latin typeface="Arial" panose="020B0604020202020204" pitchFamily="34" charset="0"/>
                  </a:rPr>
                  <a:t>proportional to that (left) tree with the factor </a:t>
                </a:r>
                <a14:m>
                  <m:oMath xmlns:m="http://schemas.openxmlformats.org/officeDocument/2006/math">
                    <m:sSub>
                      <m:sSubPr>
                        <m:ctrlPr>
                          <a:rPr lang="en-US" b="0" i="1" dirty="0" smtClean="0">
                            <a:solidFill>
                              <a:srgbClr val="CDCDCD"/>
                            </a:solidFill>
                            <a:effectLst/>
                            <a:latin typeface="Cambria Math" panose="02040503050406030204" pitchFamily="18" charset="0"/>
                          </a:rPr>
                        </m:ctrlPr>
                      </m:sSubPr>
                      <m:e>
                        <m:r>
                          <a:rPr lang="en-US" b="0" i="1" dirty="0" smtClean="0">
                            <a:solidFill>
                              <a:srgbClr val="CDCDCD"/>
                            </a:solidFill>
                            <a:effectLst/>
                            <a:latin typeface="Cambria Math" panose="02040503050406030204" pitchFamily="18" charset="0"/>
                          </a:rPr>
                          <m:t>𝑟</m:t>
                        </m:r>
                      </m:e>
                      <m:sub>
                        <m:r>
                          <a:rPr lang="en-US" b="0" i="1" dirty="0" smtClean="0">
                            <a:solidFill>
                              <a:srgbClr val="CDCDCD"/>
                            </a:solidFill>
                            <a:effectLst/>
                            <a:latin typeface="Cambria Math" panose="02040503050406030204" pitchFamily="18" charset="0"/>
                          </a:rPr>
                          <m:t>1</m:t>
                        </m:r>
                      </m:sub>
                    </m:sSub>
                  </m:oMath>
                </a14:m>
                <a:r>
                  <a:rPr lang="en-US" dirty="0">
                    <a:latin typeface="Bahnschrift SemiBold SemiConden" panose="020B0502040204020203" pitchFamily="34" charset="0"/>
                  </a:rPr>
                  <a:t>, and this (right) tree is </a:t>
                </a:r>
                <a:r>
                  <a:rPr lang="en-US" b="0" i="0" dirty="0">
                    <a:solidFill>
                      <a:srgbClr val="CDCDCD"/>
                    </a:solidFill>
                    <a:effectLst/>
                    <a:latin typeface="Arial" panose="020B0604020202020204" pitchFamily="34" charset="0"/>
                  </a:rPr>
                  <a:t>proportional to that (</a:t>
                </a:r>
                <a:r>
                  <a:rPr lang="en-US" dirty="0">
                    <a:latin typeface="Bahnschrift SemiBold SemiConden" panose="020B0502040204020203" pitchFamily="34" charset="0"/>
                  </a:rPr>
                  <a:t>right</a:t>
                </a:r>
                <a:r>
                  <a:rPr lang="en-US" b="0" i="0" dirty="0">
                    <a:solidFill>
                      <a:srgbClr val="CDCDCD"/>
                    </a:solidFill>
                    <a:effectLst/>
                    <a:latin typeface="Arial" panose="020B0604020202020204" pitchFamily="34" charset="0"/>
                  </a:rPr>
                  <a:t>) tree with the factor </a:t>
                </a:r>
                <a14:m>
                  <m:oMath xmlns:m="http://schemas.openxmlformats.org/officeDocument/2006/math">
                    <m:sSub>
                      <m:sSubPr>
                        <m:ctrlPr>
                          <a:rPr lang="en-US" b="0" i="1" dirty="0" smtClean="0">
                            <a:solidFill>
                              <a:srgbClr val="CDCDCD"/>
                            </a:solidFill>
                            <a:effectLst/>
                            <a:latin typeface="Cambria Math" panose="02040503050406030204" pitchFamily="18" charset="0"/>
                          </a:rPr>
                        </m:ctrlPr>
                      </m:sSubPr>
                      <m:e>
                        <m:r>
                          <a:rPr lang="en-US" b="0" i="1" dirty="0" smtClean="0">
                            <a:solidFill>
                              <a:srgbClr val="CDCDCD"/>
                            </a:solidFill>
                            <a:effectLst/>
                            <a:latin typeface="Cambria Math" panose="02040503050406030204" pitchFamily="18" charset="0"/>
                          </a:rPr>
                          <m:t>𝑟</m:t>
                        </m:r>
                      </m:e>
                      <m:sub>
                        <m:r>
                          <a:rPr lang="en-US" b="0" i="1" dirty="0" smtClean="0">
                            <a:solidFill>
                              <a:srgbClr val="CDCDCD"/>
                            </a:solidFill>
                            <a:effectLst/>
                            <a:latin typeface="Cambria Math" panose="02040503050406030204" pitchFamily="18" charset="0"/>
                          </a:rPr>
                          <m:t>2</m:t>
                        </m:r>
                      </m:sub>
                    </m:sSub>
                  </m:oMath>
                </a14:m>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You can see the paper on </a:t>
                </a:r>
                <a:r>
                  <a:rPr kumimoji="0" lang="en-US" altLang="zh-TW" sz="1200" b="0" i="0" u="none" strike="noStrike" kern="1200" cap="none" spc="0" normalizeH="0" baseline="0" noProof="0" dirty="0" err="1">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arXiv</a:t>
                </a:r>
                <a:r>
                  <a:rPr kumimoji="0" lang="en-US" altLang="zh-TW" sz="1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 for more details about the implementation.</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The second contribution is that we developed an </a:t>
                </a:r>
                <a:r>
                  <a:rPr lang="en-US" dirty="0">
                    <a:solidFill>
                      <a:srgbClr val="FF0000"/>
                    </a:solidFill>
                    <a:latin typeface="Bahnschrift SemiBold SemiConden" panose="020B0502040204020203" pitchFamily="34" charset="0"/>
                  </a:rPr>
                  <a:t>u</a:t>
                </a:r>
                <a:r>
                  <a:rPr lang="en-US" dirty="0">
                    <a:latin typeface="Bahnschrift SemiBold SemiConden" panose="020B0502040204020203" pitchFamily="34" charset="0"/>
                  </a:rPr>
                  <a:t>p-to-scaling inclusion checking algorithm for </a:t>
                </a:r>
                <a:r>
                  <a:rPr lang="en-US" altLang="zh-TW" dirty="0">
                    <a:latin typeface="Bahnschrift SemiBold SemiConden" panose="020B0502040204020203" pitchFamily="34" charset="0"/>
                  </a:rPr>
                  <a:t>automata.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Bahnschrift SemiBold SemiConden"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SemiBold SemiConden" panose="020B0502040204020203" pitchFamily="34" charset="0"/>
                  </a:rPr>
                  <a:t>The definition is that, the language recognized by A is included in another language recognized by B, if … the two trees are </a:t>
                </a:r>
                <a:r>
                  <a:rPr lang="en-US" b="0" i="0" dirty="0">
                    <a:solidFill>
                      <a:srgbClr val="CDCDCD"/>
                    </a:solidFill>
                    <a:effectLst/>
                    <a:latin typeface="Arial" panose="020B0604020202020204" pitchFamily="34" charset="0"/>
                  </a:rPr>
                  <a:t>proportional.</a:t>
                </a:r>
                <a:br>
                  <a:rPr lang="en-US" dirty="0">
                    <a:latin typeface="Bahnschrift SemiBold SemiConden" panose="020B0502040204020203" pitchFamily="34" charset="0"/>
                  </a:rPr>
                </a:br>
                <a:br>
                  <a:rPr lang="en-US" dirty="0">
                    <a:latin typeface="Bahnschrift SemiBold SemiConden" panose="020B0502040204020203" pitchFamily="34" charset="0"/>
                  </a:rPr>
                </a:br>
                <a:r>
                  <a:rPr lang="en-US" dirty="0">
                    <a:latin typeface="Bahnschrift SemiBold SemiConden" panose="020B0502040204020203" pitchFamily="34" charset="0"/>
                  </a:rPr>
                  <a:t>In this example, we say L(A) is included in L(B) because this (left) tree is </a:t>
                </a:r>
                <a:r>
                  <a:rPr lang="en-US" b="0" i="0" dirty="0">
                    <a:solidFill>
                      <a:srgbClr val="CDCDCD"/>
                    </a:solidFill>
                    <a:effectLst/>
                    <a:latin typeface="Arial" panose="020B0604020202020204" pitchFamily="34" charset="0"/>
                  </a:rPr>
                  <a:t>proportional to that (left) tree with the factor </a:t>
                </a:r>
                <a:r>
                  <a:rPr lang="en-US" b="0" i="0" dirty="0">
                    <a:solidFill>
                      <a:srgbClr val="CDCDCD"/>
                    </a:solidFill>
                    <a:effectLst/>
                    <a:latin typeface="Cambria Math" panose="02040503050406030204" pitchFamily="18" charset="0"/>
                  </a:rPr>
                  <a:t>𝑟_1</a:t>
                </a:r>
                <a:r>
                  <a:rPr lang="en-US" dirty="0">
                    <a:latin typeface="Bahnschrift SemiBold SemiConden" panose="020B0502040204020203" pitchFamily="34" charset="0"/>
                  </a:rPr>
                  <a:t>, and this (right) tree is </a:t>
                </a:r>
                <a:r>
                  <a:rPr lang="en-US" b="0" i="0" dirty="0">
                    <a:solidFill>
                      <a:srgbClr val="CDCDCD"/>
                    </a:solidFill>
                    <a:effectLst/>
                    <a:latin typeface="Arial" panose="020B0604020202020204" pitchFamily="34" charset="0"/>
                  </a:rPr>
                  <a:t>proportional to that (</a:t>
                </a:r>
                <a:r>
                  <a:rPr lang="en-US" dirty="0">
                    <a:latin typeface="Bahnschrift SemiBold SemiConden" panose="020B0502040204020203" pitchFamily="34" charset="0"/>
                  </a:rPr>
                  <a:t>right</a:t>
                </a:r>
                <a:r>
                  <a:rPr lang="en-US" b="0" i="0" dirty="0">
                    <a:solidFill>
                      <a:srgbClr val="CDCDCD"/>
                    </a:solidFill>
                    <a:effectLst/>
                    <a:latin typeface="Arial" panose="020B0604020202020204" pitchFamily="34" charset="0"/>
                  </a:rPr>
                  <a:t>) tree with the factor </a:t>
                </a:r>
                <a:r>
                  <a:rPr lang="en-US" b="0" i="0" dirty="0">
                    <a:solidFill>
                      <a:srgbClr val="CDCDCD"/>
                    </a:solidFill>
                    <a:effectLst/>
                    <a:latin typeface="Cambria Math" panose="02040503050406030204" pitchFamily="18" charset="0"/>
                  </a:rPr>
                  <a:t>𝑟_2</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You can see the paper on </a:t>
                </a:r>
                <a:r>
                  <a:rPr kumimoji="0" lang="en-US" altLang="zh-TW" sz="1200" b="0" i="0" u="none" strike="noStrike" kern="1200" cap="none" spc="0" normalizeH="0" baseline="0" noProof="0" dirty="0" err="1">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arXiv</a:t>
                </a:r>
                <a:r>
                  <a:rPr kumimoji="0" lang="en-US" altLang="zh-TW" sz="1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 for more details about the implementation.</a:t>
                </a:r>
              </a:p>
            </p:txBody>
          </p:sp>
        </mc:Fallback>
      </mc:AlternateContent>
      <p:sp>
        <p:nvSpPr>
          <p:cNvPr id="4" name="投影片編號版面配置區 3"/>
          <p:cNvSpPr>
            <a:spLocks noGrp="1"/>
          </p:cNvSpPr>
          <p:nvPr>
            <p:ph type="sldNum" sz="quarter" idx="5"/>
          </p:nvPr>
        </p:nvSpPr>
        <p:spPr/>
        <p:txBody>
          <a:bodyPr/>
          <a:lstStyle/>
          <a:p>
            <a:fld id="{70457A8E-9158-4EB3-8B58-2404B85ECD4A}" type="slidenum">
              <a:rPr lang="zh-TW" altLang="en-US" smtClean="0"/>
              <a:t>56</a:t>
            </a:fld>
            <a:endParaRPr lang="zh-TW" altLang="en-US"/>
          </a:p>
        </p:txBody>
      </p:sp>
    </p:spTree>
    <p:extLst>
      <p:ext uri="{BB962C8B-B14F-4D97-AF65-F5344CB8AC3E}">
        <p14:creationId xmlns:p14="http://schemas.microsoft.com/office/powerpoint/2010/main" val="1119026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solidFill>
                      <a:srgbClr val="000000"/>
                    </a:solidFill>
                    <a:effectLst/>
                    <a:latin typeface="Consolas" panose="020B0609020204030204" pitchFamily="49" charset="0"/>
                  </a:rPr>
                  <a:t>And the second control flow construct is while loops.</a:t>
                </a:r>
                <a:endParaRPr lang="en-US" dirty="0">
                  <a:solidFill>
                    <a:srgbClr val="FF0000"/>
                  </a:solidFill>
                </a:endParaRPr>
              </a:p>
              <a:p>
                <a:endParaRPr lang="en-US" dirty="0"/>
              </a:p>
              <a:p>
                <a:r>
                  <a:rPr lang="en-US" dirty="0"/>
                  <a:t>Recall that this gate demonstrated in the if-else construct only works if the first qubit is measured to be 1. It is totally not complete enough, so here we use the while loop to re-implement this operation again.</a:t>
                </a:r>
              </a:p>
              <a:p>
                <a:endParaRPr lang="en-US" dirty="0"/>
              </a:p>
              <a:p>
                <a:r>
                  <a:rPr lang="en-US" dirty="0"/>
                  <a:t>The first line is the same as in the if-else example.</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dirty="0">
                    <a:solidFill>
                      <a:srgbClr val="000000"/>
                    </a:solidFill>
                    <a:effectLst/>
                    <a:latin typeface="Consolas" panose="020B0609020204030204" pitchFamily="49" charset="0"/>
                  </a:rPr>
                  <a:t>===</a:t>
                </a:r>
                <a:r>
                  <a:rPr lang="zh-TW" altLang="en-US" b="0" dirty="0">
                    <a:solidFill>
                      <a:srgbClr val="000000"/>
                    </a:solidFill>
                    <a:effectLst/>
                    <a:latin typeface="Consolas" panose="020B0609020204030204" pitchFamily="49" charset="0"/>
                  </a:rPr>
                  <a:t>以下註解</a:t>
                </a:r>
                <a:r>
                  <a:rPr lang="en-US" altLang="zh-TW" b="0" dirty="0">
                    <a:solidFill>
                      <a:srgbClr val="000000"/>
                    </a:solidFill>
                    <a:effectLst/>
                    <a:latin typeface="Consolas" panose="020B0609020204030204" pitchFamily="49" charset="0"/>
                  </a:rPr>
                  <a:t>===</a:t>
                </a: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(under construction)</a:t>
                </a:r>
              </a:p>
              <a:p>
                <a:endParaRPr lang="en-US" dirty="0"/>
              </a:p>
              <a:p>
                <a:r>
                  <a:rPr lang="en-US" dirty="0"/>
                  <a:t>Recall that the example of the negative X gate applied on the second qubit introduced previously only works if the first qubit is measured to be 1. It is not complete enough, so here we use the loop structure to demonstrate a more complete example such that the negative X gate can always be applied on the second qubit.</a:t>
                </a:r>
              </a:p>
              <a:p>
                <a:endParaRPr lang="en-US" dirty="0"/>
              </a:p>
              <a:p>
                <a:r>
                  <a:rPr lang="en-US" b="0" baseline="0" dirty="0">
                    <a:solidFill>
                      <a:srgbClr val="000000"/>
                    </a:solidFill>
                    <a:effectLst/>
                    <a:latin typeface="Consolas" panose="020B0609020204030204" pitchFamily="49" charset="0"/>
                  </a:rPr>
                  <a:t>Similarly, the two numbers</a:t>
                </a:r>
                <a:r>
                  <a:rPr lang="en-US" b="0" dirty="0">
                    <a:solidFill>
                      <a:srgbClr val="000000"/>
                    </a:solidFill>
                    <a:effectLst/>
                    <a:latin typeface="Consolas" panose="020B0609020204030204" pitchFamily="49" charset="0"/>
                  </a:rPr>
                  <a:t> </a:t>
                </a:r>
                <a:r>
                  <a:rPr lang="en-US" b="0" i="0">
                    <a:solidFill>
                      <a:srgbClr val="000000"/>
                    </a:solidFill>
                    <a:effectLst/>
                    <a:latin typeface="Cambria Math" panose="02040503050406030204" pitchFamily="18" charset="0"/>
                  </a:rPr>
                  <a:t>𝑎_0</a:t>
                </a:r>
                <a:r>
                  <a:rPr lang="en-US" b="0" dirty="0">
                    <a:solidFill>
                      <a:srgbClr val="000000"/>
                    </a:solidFill>
                    <a:effectLst/>
                    <a:latin typeface="Consolas" panose="020B0609020204030204" pitchFamily="49" charset="0"/>
                  </a:rPr>
                  <a:t> and </a:t>
                </a:r>
                <a:r>
                  <a:rPr lang="en-US" b="0" i="0">
                    <a:solidFill>
                      <a:srgbClr val="000000"/>
                    </a:solidFill>
                    <a:effectLst/>
                    <a:latin typeface="Cambria Math" panose="02040503050406030204" pitchFamily="18" charset="0"/>
                  </a:rPr>
                  <a:t>𝑎_1</a:t>
                </a:r>
                <a:r>
                  <a:rPr lang="en-US" b="0" dirty="0">
                    <a:solidFill>
                      <a:srgbClr val="000000"/>
                    </a:solidFill>
                    <a:effectLst/>
                    <a:latin typeface="Consolas" panose="020B0609020204030204" pitchFamily="49" charset="0"/>
                  </a:rPr>
                  <a:t> here </a:t>
                </a:r>
                <a:r>
                  <a:rPr lang="en-US" b="0" baseline="0" dirty="0">
                    <a:solidFill>
                      <a:srgbClr val="000000"/>
                    </a:solidFill>
                    <a:effectLst/>
                    <a:latin typeface="Consolas" panose="020B0609020204030204" pitchFamily="49" charset="0"/>
                  </a:rPr>
                  <a:t>are also arbitrary complex amplitudes.</a:t>
                </a:r>
                <a:endParaRPr lang="en-US" dirty="0"/>
              </a:p>
            </p:txBody>
          </p:sp>
        </mc:Fallback>
      </mc:AlternateContent>
      <p:sp>
        <p:nvSpPr>
          <p:cNvPr id="4" name="投影片編號版面配置區 3"/>
          <p:cNvSpPr>
            <a:spLocks noGrp="1"/>
          </p:cNvSpPr>
          <p:nvPr>
            <p:ph type="sldNum" sz="quarter" idx="5"/>
          </p:nvPr>
        </p:nvSpPr>
        <p:spPr/>
        <p:txBody>
          <a:bodyPr/>
          <a:lstStyle/>
          <a:p>
            <a:fld id="{70457A8E-9158-4EB3-8B58-2404B85ECD4A}" type="slidenum">
              <a:rPr lang="zh-TW" altLang="en-US" smtClean="0"/>
              <a:t>57</a:t>
            </a:fld>
            <a:endParaRPr lang="zh-TW" altLang="en-US"/>
          </a:p>
        </p:txBody>
      </p:sp>
    </p:spTree>
    <p:extLst>
      <p:ext uri="{BB962C8B-B14F-4D97-AF65-F5344CB8AC3E}">
        <p14:creationId xmlns:p14="http://schemas.microsoft.com/office/powerpoint/2010/main" val="41742826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The second line is still the same as in the if-else example.</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58</a:t>
            </a:fld>
            <a:endParaRPr lang="zh-TW" altLang="en-US"/>
          </a:p>
        </p:txBody>
      </p:sp>
    </p:spTree>
    <p:extLst>
      <p:ext uri="{BB962C8B-B14F-4D97-AF65-F5344CB8AC3E}">
        <p14:creationId xmlns:p14="http://schemas.microsoft.com/office/powerpoint/2010/main" val="1359490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The third line is the beginning of the loop. Before entering the loop, users should first specify the loop invariant, and verify that the entry set after Line 2 is contained in the specified loop invariant up to scaling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In this case, two sets are exactly the same, so the inclusion holds.</a:t>
            </a:r>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59</a:t>
            </a:fld>
            <a:endParaRPr lang="zh-TW" altLang="en-US"/>
          </a:p>
        </p:txBody>
      </p:sp>
    </p:spTree>
    <p:extLst>
      <p:ext uri="{BB962C8B-B14F-4D97-AF65-F5344CB8AC3E}">
        <p14:creationId xmlns:p14="http://schemas.microsoft.com/office/powerpoint/2010/main" val="3908725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 this is the comparison between classical states and quantum states. Here, one thing to be emphasized is that in the quantum case, we can see the quantum state as a state vector, which </a:t>
            </a:r>
            <a:r>
              <a:rPr kumimoji="0" lang="en-US" altLang="zh-TW" sz="1200" b="0" i="0" u="none" strike="noStrike" kern="1200" cap="none" spc="0" normalizeH="0" baseline="0" noProof="0" dirty="0">
                <a:ln>
                  <a:noFill/>
                </a:ln>
                <a:solidFill>
                  <a:srgbClr val="0070C0"/>
                </a:solidFill>
                <a:effectLst/>
                <a:uLnTx/>
                <a:uFillTx/>
                <a:latin typeface="Times New Roman"/>
                <a:ea typeface="微軟正黑體"/>
                <a:cs typeface="+mn-cs"/>
              </a:rPr>
              <a:t>serves</a:t>
            </a:r>
            <a:r>
              <a:rPr kumimoji="0" lang="zh-TW" altLang="en-US" sz="1200" b="0" i="0" u="none" strike="noStrike" kern="1200" cap="none" spc="0" normalizeH="0" baseline="0" noProof="0" dirty="0">
                <a:ln>
                  <a:noFill/>
                </a:ln>
                <a:solidFill>
                  <a:srgbClr val="0070C0"/>
                </a:solidFill>
                <a:effectLst/>
                <a:uLnTx/>
                <a:uFillTx/>
                <a:latin typeface="Times New Roman"/>
                <a:ea typeface="微軟正黑體"/>
                <a:cs typeface="+mn-cs"/>
              </a:rPr>
              <a:t> </a:t>
            </a:r>
            <a:r>
              <a:rPr kumimoji="0" lang="en-US" altLang="zh-TW" sz="1200" b="0" i="0" u="none" strike="noStrike" kern="1200" cap="none" spc="0" normalizeH="0" baseline="0" noProof="0" dirty="0">
                <a:ln>
                  <a:noFill/>
                </a:ln>
                <a:solidFill>
                  <a:srgbClr val="0070C0"/>
                </a:solidFill>
                <a:effectLst/>
                <a:uLnTx/>
                <a:uFillTx/>
                <a:latin typeface="Times New Roman"/>
                <a:ea typeface="微軟正黑體"/>
                <a:cs typeface="+mn-cs"/>
              </a:rPr>
              <a:t>the role of</a:t>
            </a:r>
            <a:r>
              <a:rPr kumimoji="0" lang="zh-TW" altLang="en-US" sz="1200" b="0" i="0" u="none" strike="noStrike" kern="1200" cap="none" spc="0" normalizeH="0" baseline="0" noProof="0" dirty="0">
                <a:ln>
                  <a:noFill/>
                </a:ln>
                <a:solidFill>
                  <a:srgbClr val="0070C0"/>
                </a:solidFill>
                <a:effectLst/>
                <a:uLnTx/>
                <a:uFillTx/>
                <a:latin typeface="Times New Roman"/>
                <a:ea typeface="微軟正黑體"/>
                <a:cs typeface="+mn-cs"/>
              </a:rPr>
              <a:t> </a:t>
            </a:r>
            <a:r>
              <a:rPr kumimoji="0" lang="en-US" altLang="zh-TW" sz="1200" b="0" i="0" u="none" strike="noStrike" kern="1200" cap="none" spc="0" normalizeH="0" baseline="0" noProof="0" dirty="0">
                <a:ln>
                  <a:noFill/>
                </a:ln>
                <a:solidFill>
                  <a:srgbClr val="0070C0"/>
                </a:solidFill>
                <a:effectLst/>
                <a:uLnTx/>
                <a:uFillTx/>
                <a:latin typeface="Times New Roman"/>
                <a:ea typeface="微軟正黑體"/>
                <a:cs typeface="+mn-cs"/>
              </a:rPr>
              <a:t>an</a:t>
            </a:r>
            <a:r>
              <a:rPr kumimoji="0" lang="zh-TW" altLang="en-US" sz="1200" b="0" i="0" u="none" strike="noStrike" kern="1200" cap="none" spc="0" normalizeH="0" baseline="0" noProof="0" dirty="0">
                <a:ln>
                  <a:noFill/>
                </a:ln>
                <a:solidFill>
                  <a:srgbClr val="0070C0"/>
                </a:solidFill>
                <a:effectLst/>
                <a:uLnTx/>
                <a:uFillTx/>
                <a:latin typeface="Times New Roman"/>
                <a:ea typeface="微軟正黑體"/>
                <a:cs typeface="+mn-cs"/>
              </a:rPr>
              <a:t> </a:t>
            </a:r>
            <a:r>
              <a:rPr kumimoji="0" lang="en-US" altLang="zh-TW" sz="1200" b="0" i="0" u="none" strike="noStrike" kern="1200" cap="none" spc="0" normalizeH="0" baseline="0" noProof="0" dirty="0">
                <a:ln>
                  <a:noFill/>
                </a:ln>
                <a:solidFill>
                  <a:srgbClr val="0070C0"/>
                </a:solidFill>
                <a:effectLst/>
                <a:uLnTx/>
                <a:uFillTx/>
                <a:latin typeface="Times New Roman"/>
                <a:ea typeface="微軟正黑體"/>
                <a:cs typeface="+mn-cs"/>
              </a:rPr>
              <a:t>element</a:t>
            </a:r>
            <a:r>
              <a:rPr kumimoji="0" lang="zh-TW" altLang="en-US" sz="1200" b="0" i="0" u="none" strike="noStrike" kern="1200" cap="none" spc="0" normalizeH="0" baseline="0" noProof="0" dirty="0">
                <a:ln>
                  <a:noFill/>
                </a:ln>
                <a:solidFill>
                  <a:srgbClr val="0070C0"/>
                </a:solidFill>
                <a:effectLst/>
                <a:uLnTx/>
                <a:uFillTx/>
                <a:latin typeface="Times New Roman"/>
                <a:ea typeface="微軟正黑體"/>
                <a:cs typeface="+mn-cs"/>
              </a:rPr>
              <a:t> </a:t>
            </a:r>
            <a:r>
              <a:rPr kumimoji="0" lang="en-US" altLang="zh-TW" sz="1200" b="0" i="0" u="none" strike="noStrike" kern="1200" cap="none" spc="0" normalizeH="0" baseline="0" noProof="0" dirty="0">
                <a:ln>
                  <a:noFill/>
                </a:ln>
                <a:solidFill>
                  <a:srgbClr val="0070C0"/>
                </a:solidFill>
                <a:effectLst/>
                <a:uLnTx/>
                <a:uFillTx/>
                <a:latin typeface="Times New Roman"/>
                <a:ea typeface="微軟正黑體"/>
                <a:cs typeface="+mn-cs"/>
              </a:rPr>
              <a:t>in a vector space.</a:t>
            </a:r>
            <a:endParaRPr lang="en-US" altLang="zh-TW" dirty="0"/>
          </a:p>
          <a:p>
            <a:endParaRPr lang="en-US" altLang="zh-TW" dirty="0"/>
          </a:p>
          <a:p>
            <a:r>
              <a:rPr lang="zh-TW" altLang="en-US" dirty="0"/>
              <a:t>比較的圖，強調 </a:t>
            </a:r>
            <a:r>
              <a:rPr lang="en-US" altLang="zh-TW" dirty="0"/>
              <a:t>state vector </a:t>
            </a:r>
            <a:r>
              <a:rPr lang="zh-TW" altLang="en-US" dirty="0"/>
              <a:t>的好處是為了配合 </a:t>
            </a:r>
            <a:r>
              <a:rPr lang="en-US" altLang="zh-TW" dirty="0"/>
              <a:t>linear transformation. </a:t>
            </a:r>
            <a:r>
              <a:rPr lang="zh-TW" altLang="en-US" dirty="0"/>
              <a:t>線性代數視角。</a:t>
            </a:r>
            <a:endParaRPr lang="en-US"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96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On Line 4, we can also split into two cases. The first one is the path entering the loop.</a:t>
            </a:r>
          </a:p>
          <a:p>
            <a:endParaRPr lang="en-US" b="0" dirty="0">
              <a:solidFill>
                <a:srgbClr val="000000"/>
              </a:solidFill>
              <a:effectLst/>
              <a:latin typeface="Consolas" panose="020B0609020204030204" pitchFamily="49" charset="0"/>
            </a:endParaRPr>
          </a:p>
          <a:p>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program</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enters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loop if</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first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qubit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is</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measured</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be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0,</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we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keep</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left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subtree but truncate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the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right</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subtree</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to</a:t>
            </a:r>
            <a:r>
              <a:rPr lang="zh-TW" altLang="en-US" b="0" dirty="0">
                <a:solidFill>
                  <a:srgbClr val="000000"/>
                </a:solidFill>
                <a:effectLst/>
                <a:latin typeface="Consolas" panose="020B0609020204030204" pitchFamily="49" charset="0"/>
              </a:rPr>
              <a:t> </a:t>
            </a:r>
            <a:r>
              <a:rPr lang="en-US" altLang="zh-TW" b="0" dirty="0">
                <a:solidFill>
                  <a:srgbClr val="000000"/>
                </a:solidFill>
                <a:effectLst/>
                <a:latin typeface="Consolas" panose="020B0609020204030204" pitchFamily="49" charset="0"/>
              </a:rPr>
              <a:t>0.</a:t>
            </a:r>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60</a:t>
            </a:fld>
            <a:endParaRPr lang="zh-TW" altLang="en-US"/>
          </a:p>
        </p:txBody>
      </p:sp>
    </p:spTree>
    <p:extLst>
      <p:ext uri="{BB962C8B-B14F-4D97-AF65-F5344CB8AC3E}">
        <p14:creationId xmlns:p14="http://schemas.microsoft.com/office/powerpoint/2010/main" val="3159918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And in the loop body, the program executes the gate algorithms as usual.</a:t>
            </a:r>
          </a:p>
          <a:p>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61</a:t>
            </a:fld>
            <a:endParaRPr lang="zh-TW" altLang="en-US"/>
          </a:p>
        </p:txBody>
      </p:sp>
    </p:spTree>
    <p:extLst>
      <p:ext uri="{BB962C8B-B14F-4D97-AF65-F5344CB8AC3E}">
        <p14:creationId xmlns:p14="http://schemas.microsoft.com/office/powerpoint/2010/main" val="3175000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To repeat the loop again, the program should verify, the exit set is still contained in the prespecified loop invariant up to scaling factors. In this case, the scaling factor is square root of 2, so the inclusion holds.</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62</a:t>
            </a:fld>
            <a:endParaRPr lang="zh-TW" altLang="en-US"/>
          </a:p>
        </p:txBody>
      </p:sp>
    </p:spTree>
    <p:extLst>
      <p:ext uri="{BB962C8B-B14F-4D97-AF65-F5344CB8AC3E}">
        <p14:creationId xmlns:p14="http://schemas.microsoft.com/office/powerpoint/2010/main" val="34272346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b="0" dirty="0">
                <a:solidFill>
                  <a:srgbClr val="000000"/>
                </a:solidFill>
                <a:effectLst/>
                <a:latin typeface="Consolas" panose="020B0609020204030204" pitchFamily="49" charset="0"/>
              </a:rPr>
              <a:t>And the other case is the path</a:t>
            </a:r>
            <a:r>
              <a:rPr lang="en-US" b="0" i="0" dirty="0">
                <a:solidFill>
                  <a:srgbClr val="FF897E"/>
                </a:solidFill>
                <a:effectLst/>
                <a:latin typeface="Arial" panose="020B0604020202020204" pitchFamily="34" charset="0"/>
              </a:rPr>
              <a:t> jumping out of</a:t>
            </a:r>
            <a:r>
              <a:rPr lang="en-US" b="0" dirty="0">
                <a:solidFill>
                  <a:srgbClr val="000000"/>
                </a:solidFill>
                <a:effectLst/>
                <a:latin typeface="Consolas" panose="020B0609020204030204" pitchFamily="49" charset="0"/>
              </a:rPr>
              <a:t> the loop. The condition is the first qubit measured to be 1, so from the loop invariant, we keep the right subtree but truncate the left subtree to 0.</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This resulting set is exactly the postcondition up to </a:t>
            </a:r>
            <a:r>
              <a:rPr lang="en-US" dirty="0">
                <a:solidFill>
                  <a:srgbClr val="FF0000"/>
                </a:solidFill>
              </a:rPr>
              <a:t>the scaling factor of square root of 2. Compare the precondition with the postcondition. We observe that this algorithm essentially applies the negative X on the second qubit (in all cases).</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63</a:t>
            </a:fld>
            <a:endParaRPr lang="zh-TW" altLang="en-US"/>
          </a:p>
        </p:txBody>
      </p:sp>
    </p:spTree>
    <p:extLst>
      <p:ext uri="{BB962C8B-B14F-4D97-AF65-F5344CB8AC3E}">
        <p14:creationId xmlns:p14="http://schemas.microsoft.com/office/powerpoint/2010/main" val="3632129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This is the experimental result. We have two benchmarks used in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The first one is the weakly measured Grover’s search. It compresses all iterations of the usual Grover’s search algorithm into one iteration of a while-loop version. The advantage is that we can implement this new version without knowing the number of iterations in advance.</a:t>
            </a:r>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64</a:t>
            </a:fld>
            <a:endParaRPr lang="zh-TW" altLang="en-US"/>
          </a:p>
        </p:txBody>
      </p:sp>
    </p:spTree>
    <p:extLst>
      <p:ext uri="{BB962C8B-B14F-4D97-AF65-F5344CB8AC3E}">
        <p14:creationId xmlns:p14="http://schemas.microsoft.com/office/powerpoint/2010/main" val="1263993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The second one is the repeat-until-success programs. It uses while-loops to implement a quantum gate. As the name suggests, the program outputs the desired operation when jumping out of the loop. </a:t>
            </a:r>
            <a:r>
              <a:rPr lang="en-US" dirty="0"/>
              <a:t>The negative X gate introduced in previous pages is also a kind of repeat-until-success programs.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The advantage is that </a:t>
            </a:r>
            <a:r>
              <a:rPr lang="en-US" dirty="0"/>
              <a:t>such programs have been shown to be more efficient (in terms of circuit depth) than ancilla-free techniques.</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65</a:t>
            </a:fld>
            <a:endParaRPr lang="zh-TW" altLang="en-US"/>
          </a:p>
        </p:txBody>
      </p:sp>
    </p:spTree>
    <p:extLst>
      <p:ext uri="{BB962C8B-B14F-4D97-AF65-F5344CB8AC3E}">
        <p14:creationId xmlns:p14="http://schemas.microsoft.com/office/powerpoint/2010/main" val="39434896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8517D-1CA6-F693-93F2-24524CE64F1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BA68FFE-6AF8-8351-F82F-35E0B24CA1E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B0A6363-502D-BA66-CEED-81D54FA1DEC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experimental result, we can conclude that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Our tool is able to verify </a:t>
            </a:r>
            <a:r>
              <a:rPr lang="en-US" dirty="0">
                <a:solidFill>
                  <a:srgbClr val="FF0000"/>
                </a:solidFill>
              </a:rPr>
              <a:t>weakly measured Grover’s search </a:t>
            </a:r>
            <a:r>
              <a:rPr lang="en-US" dirty="0"/>
              <a:t>for large numbers of qubits in reasonable time, and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It can also verify these nontrivial quantum gates instantaneously.</a:t>
            </a:r>
          </a:p>
        </p:txBody>
      </p:sp>
      <p:sp>
        <p:nvSpPr>
          <p:cNvPr id="4" name="投影片編號版面配置區 3">
            <a:extLst>
              <a:ext uri="{FF2B5EF4-FFF2-40B4-BE49-F238E27FC236}">
                <a16:creationId xmlns:a16="http://schemas.microsoft.com/office/drawing/2014/main" id="{55C9DEA4-67A2-4F9F-A607-2F21D5F35649}"/>
              </a:ext>
            </a:extLst>
          </p:cNvPr>
          <p:cNvSpPr>
            <a:spLocks noGrp="1"/>
          </p:cNvSpPr>
          <p:nvPr>
            <p:ph type="sldNum" sz="quarter" idx="5"/>
          </p:nvPr>
        </p:nvSpPr>
        <p:spPr/>
        <p:txBody>
          <a:bodyPr/>
          <a:lstStyle/>
          <a:p>
            <a:fld id="{70457A8E-9158-4EB3-8B58-2404B85ECD4A}" type="slidenum">
              <a:rPr lang="zh-TW" altLang="en-US" smtClean="0"/>
              <a:t>66</a:t>
            </a:fld>
            <a:endParaRPr lang="zh-TW" altLang="en-US"/>
          </a:p>
        </p:txBody>
      </p:sp>
    </p:spTree>
    <p:extLst>
      <p:ext uri="{BB962C8B-B14F-4D97-AF65-F5344CB8AC3E}">
        <p14:creationId xmlns:p14="http://schemas.microsoft.com/office/powerpoint/2010/main" val="4789802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Finally, one potential problem of this work is that sometimes it may be very difficult to figure out the loop invariant of a program, so it is </a:t>
            </a:r>
            <a:r>
              <a:rPr lang="en-US" b="0" i="0" dirty="0">
                <a:solidFill>
                  <a:srgbClr val="0C0C0C"/>
                </a:solidFill>
                <a:effectLst/>
                <a:latin typeface="Arial" panose="020B0604020202020204" pitchFamily="34" charset="0"/>
              </a:rPr>
              <a:t>imperative </a:t>
            </a:r>
            <a:r>
              <a:rPr lang="en-US" b="0" i="0" dirty="0">
                <a:solidFill>
                  <a:srgbClr val="FF0000"/>
                </a:solidFill>
                <a:effectLst/>
                <a:latin typeface="Arial" panose="020B0604020202020204" pitchFamily="34" charset="0"/>
              </a:rPr>
              <a:t>to develop an algorithm to </a:t>
            </a:r>
            <a:r>
              <a:rPr lang="en-US" dirty="0">
                <a:solidFill>
                  <a:srgbClr val="FF0000"/>
                </a:solidFill>
              </a:rPr>
              <a:t>automatically synthesi</a:t>
            </a:r>
            <a:r>
              <a:rPr lang="en-US" altLang="zh-TW" dirty="0">
                <a:solidFill>
                  <a:srgbClr val="FF0000"/>
                </a:solidFill>
              </a:rPr>
              <a:t>ze </a:t>
            </a:r>
            <a:r>
              <a:rPr lang="en-US" dirty="0">
                <a:solidFill>
                  <a:srgbClr val="FF0000"/>
                </a:solidFill>
              </a:rPr>
              <a:t>loop invariants in the future.</a:t>
            </a:r>
            <a:endParaRPr lang="en-US" dirty="0"/>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67</a:t>
            </a:fld>
            <a:endParaRPr lang="zh-TW" altLang="en-US"/>
          </a:p>
        </p:txBody>
      </p:sp>
    </p:spTree>
    <p:extLst>
      <p:ext uri="{BB962C8B-B14F-4D97-AF65-F5344CB8AC3E}">
        <p14:creationId xmlns:p14="http://schemas.microsoft.com/office/powerpoint/2010/main" val="40245757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This is the summary.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ahnschrift SemiBold SemiConden" panose="020B0502040204020203" pitchFamily="34" charset="0"/>
              </a:rPr>
              <a:t>We proposed a quantum verification framework with Hoare triples and implemented the framework in </a:t>
            </a:r>
            <a:r>
              <a:rPr lang="en-US" altLang="zh-TW" sz="1200" dirty="0" err="1">
                <a:latin typeface="Bahnschrift SemiBold SemiConden" panose="020B0502040204020203" pitchFamily="34" charset="0"/>
              </a:rPr>
              <a:t>AutoQ</a:t>
            </a:r>
            <a:r>
              <a:rPr lang="en-US" altLang="zh-TW" sz="1200" dirty="0">
                <a:latin typeface="Bahnschrift SemiBold SemiConden" panose="020B0502040204020203" pitchFamily="34" charset="0"/>
              </a:rPr>
              <a:t> in the past two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DC143C"/>
                </a:solidFill>
                <a:latin typeface="Bahnschrift SemiBold SemiConden" panose="020B0502040204020203" pitchFamily="34" charset="0"/>
              </a:rPr>
              <a:t>We developed</a:t>
            </a:r>
            <a:r>
              <a:rPr lang="zh-TW" altLang="en-US" sz="1200" dirty="0">
                <a:solidFill>
                  <a:srgbClr val="DC143C"/>
                </a:solidFill>
                <a:latin typeface="Bahnschrift SemiBold SemiConden" panose="020B0502040204020203" pitchFamily="34" charset="0"/>
              </a:rPr>
              <a:t> </a:t>
            </a:r>
            <a:r>
              <a:rPr lang="en-US" altLang="zh-TW" sz="1200" dirty="0">
                <a:latin typeface="Bahnschrift SemiBold SemiConden" panose="020B0502040204020203" pitchFamily="34" charset="0"/>
              </a:rPr>
              <a:t>level-synchronized tree automata to encode sets of quantum states, which was already presented in POPL this 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rgbClr val="DC143C"/>
                </a:solidFill>
                <a:latin typeface="Bahnschrift SemiBold SemiConden" panose="020B0502040204020203" pitchFamily="34" charset="0"/>
              </a:rPr>
              <a:t>In this work, we extended </a:t>
            </a:r>
            <a:r>
              <a:rPr lang="en-US" altLang="zh-TW" sz="1200" dirty="0">
                <a:latin typeface="Bahnschrift SemiBold SemiConden" panose="020B0502040204020203" pitchFamily="34" charset="0"/>
              </a:rPr>
              <a:t>the framework to additionally support branches and loops, which constitute quantum programs.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Bahnschrift SemiBold SemiConden" panose="020B0502040204020203" pitchFamily="34" charset="0"/>
              </a:rPr>
              <a:t>And we also bypass the need of normalizing the amplitudes and successfully develop the up-to-scaling</a:t>
            </a:r>
            <a:r>
              <a:rPr lang="zh-TW" altLang="en-US" sz="1200" dirty="0">
                <a:latin typeface="Bahnschrift SemiBold SemiConden" panose="020B0502040204020203" pitchFamily="34" charset="0"/>
              </a:rPr>
              <a:t> </a:t>
            </a:r>
            <a:r>
              <a:rPr lang="en-US" altLang="zh-TW" sz="1200" dirty="0">
                <a:latin typeface="Bahnschrift SemiBold SemiConden" panose="020B0502040204020203" pitchFamily="34" charset="0"/>
              </a:rPr>
              <a:t>inclusion checking algorithm.</a:t>
            </a:r>
            <a:endParaRPr lang="zh-TW" altLang="en-US" sz="1200" dirty="0">
              <a:solidFill>
                <a:srgbClr val="DC143C"/>
              </a:solidFill>
              <a:latin typeface="Bahnschrift SemiBold SemiConden"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dirty="0">
              <a:latin typeface="Bahnschrift SemiBold SemiConden"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dirty="0">
              <a:solidFill>
                <a:srgbClr val="DC143C"/>
              </a:solidFill>
              <a:latin typeface="Bahnschrift SemiBold SemiConden" panose="020B0502040204020203" pitchFamily="34" charset="0"/>
            </a:endParaRP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68</a:t>
            </a:fld>
            <a:endParaRPr lang="zh-TW" altLang="en-US"/>
          </a:p>
        </p:txBody>
      </p:sp>
    </p:spTree>
    <p:extLst>
      <p:ext uri="{BB962C8B-B14F-4D97-AF65-F5344CB8AC3E}">
        <p14:creationId xmlns:p14="http://schemas.microsoft.com/office/powerpoint/2010/main" val="42824034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So, this is my talk and I am happy to take any question. Thank you!</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69</a:t>
            </a:fld>
            <a:endParaRPr lang="zh-TW" altLang="en-US"/>
          </a:p>
        </p:txBody>
      </p:sp>
    </p:spTree>
    <p:extLst>
      <p:ext uri="{BB962C8B-B14F-4D97-AF65-F5344CB8AC3E}">
        <p14:creationId xmlns:p14="http://schemas.microsoft.com/office/powerpoint/2010/main" val="597398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 utilize</a:t>
                </a:r>
                <a:r>
                  <a:rPr lang="zh-TW" altLang="en-US" dirty="0"/>
                  <a:t> </a:t>
                </a:r>
                <a:r>
                  <a:rPr lang="en-US" altLang="zh-TW" dirty="0"/>
                  <a:t>the succinct tree-like model presented in POPL this year, we can also think of</a:t>
                </a:r>
                <a:r>
                  <a:rPr lang="zh-TW" altLang="en-US" dirty="0"/>
                  <a:t> </a:t>
                </a:r>
                <a:r>
                  <a:rPr lang="en-US" altLang="zh-TW" dirty="0"/>
                  <a:t>a state vector</a:t>
                </a:r>
                <a:r>
                  <a:rPr lang="zh-TW" altLang="en-US" dirty="0"/>
                  <a:t> </a:t>
                </a:r>
                <a:r>
                  <a:rPr lang="en-US" altLang="zh-TW" dirty="0"/>
                  <a:t>as a perfect</a:t>
                </a:r>
                <a:r>
                  <a:rPr lang="zh-TW" altLang="en-US" dirty="0"/>
                  <a:t> </a:t>
                </a:r>
                <a:r>
                  <a:rPr lang="en-US" altLang="zh-TW" dirty="0"/>
                  <a:t>binary tree.</a:t>
                </a:r>
                <a:r>
                  <a:rPr lang="zh-TW" altLang="en-US" dirty="0"/>
                  <a:t> </a:t>
                </a:r>
                <a:r>
                  <a:rPr lang="en-US" altLang="zh-TW" dirty="0"/>
                  <a:t>In this figure, each amplitude is stored in a leaf and can be traversed from the root. For example,</a:t>
                </a:r>
                <a:r>
                  <a:rPr lang="en-US" altLang="zh-TW" baseline="0" dirty="0"/>
                  <a:t> t</a:t>
                </a:r>
                <a:r>
                  <a:rPr lang="en-US" altLang="zh-TW" dirty="0"/>
                  <a:t>he amplitude of |100&gt; is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𝑐</m:t>
                        </m:r>
                      </m:e>
                      <m:sub>
                        <m:r>
                          <a:rPr lang="en-US" altLang="zh-TW" i="1" dirty="0" smtClean="0">
                            <a:latin typeface="Cambria Math" panose="02040503050406030204" pitchFamily="18" charset="0"/>
                          </a:rPr>
                          <m:t>4</m:t>
                        </m:r>
                      </m:sub>
                    </m:sSub>
                  </m:oMath>
                </a14:m>
                <a:r>
                  <a:rPr lang="en-US" altLang="zh-TW" dirty="0"/>
                  <a:t> and it can be traversed from this path 1</a:t>
                </a:r>
                <a:r>
                  <a:rPr lang="zh-TW" altLang="en-US" dirty="0"/>
                  <a:t>、</a:t>
                </a:r>
                <a:r>
                  <a:rPr lang="en-US" altLang="zh-TW" dirty="0"/>
                  <a:t>0</a:t>
                </a:r>
                <a:r>
                  <a:rPr lang="zh-TW" altLang="en-US" dirty="0"/>
                  <a:t>、</a:t>
                </a:r>
                <a:r>
                  <a:rPr lang="en-US" altLang="zh-TW" dirty="0"/>
                  <a:t>0.</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To utilize</a:t>
                </a:r>
                <a:r>
                  <a:rPr lang="zh-TW" altLang="en-US" dirty="0"/>
                  <a:t> </a:t>
                </a:r>
                <a:r>
                  <a:rPr lang="en-US" altLang="zh-TW" dirty="0"/>
                  <a:t>our efficient tree-like data structure presented in POPL this year, we can also think of</a:t>
                </a:r>
                <a:r>
                  <a:rPr lang="zh-TW" altLang="en-US" dirty="0"/>
                  <a:t> </a:t>
                </a:r>
                <a:r>
                  <a:rPr lang="en-US" altLang="zh-TW" dirty="0"/>
                  <a:t>a state vector</a:t>
                </a:r>
                <a:r>
                  <a:rPr lang="zh-TW" altLang="en-US" dirty="0"/>
                  <a:t> </a:t>
                </a:r>
                <a:r>
                  <a:rPr lang="en-US" altLang="zh-TW" dirty="0"/>
                  <a:t>as a perfect</a:t>
                </a:r>
                <a:r>
                  <a:rPr lang="zh-TW" altLang="en-US" dirty="0"/>
                  <a:t> </a:t>
                </a:r>
                <a:r>
                  <a:rPr lang="en-US" altLang="zh-TW" dirty="0"/>
                  <a:t>binary tree.</a:t>
                </a:r>
                <a:r>
                  <a:rPr lang="zh-TW" altLang="en-US" dirty="0"/>
                  <a:t> </a:t>
                </a:r>
                <a:r>
                  <a:rPr lang="en-US" altLang="zh-TW" dirty="0"/>
                  <a:t>Each amplitude is stored in a leaf and can be traversed from the root. For example, the amplitude of |100&gt; is </a:t>
                </a:r>
                <a:r>
                  <a:rPr lang="en-US" altLang="zh-TW" i="0" dirty="0">
                    <a:latin typeface="Cambria Math" panose="02040503050406030204" pitchFamily="18" charset="0"/>
                  </a:rPr>
                  <a:t>𝑐_4</a:t>
                </a:r>
                <a:r>
                  <a:rPr lang="en-US" altLang="zh-TW" dirty="0"/>
                  <a:t> and can be traversed from this path 1</a:t>
                </a:r>
                <a:r>
                  <a:rPr lang="zh-TW" altLang="en-US" dirty="0"/>
                  <a:t>、</a:t>
                </a:r>
                <a:r>
                  <a:rPr lang="en-US" altLang="zh-TW" dirty="0"/>
                  <a:t>0</a:t>
                </a:r>
                <a:r>
                  <a:rPr lang="zh-TW" altLang="en-US" dirty="0"/>
                  <a:t>、</a:t>
                </a:r>
                <a:r>
                  <a:rPr lang="en-US" altLang="zh-TW" dirty="0"/>
                  <a:t>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 can also write it in Dirac notation.</a:t>
                </a:r>
              </a:p>
            </p:txBody>
          </p:sp>
        </mc:Fallback>
      </mc:AlternateContent>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36241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The weakly measured version eliminates the need for knowing the number of iterations, making the algorithm more applicable.</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70</a:t>
            </a:fld>
            <a:endParaRPr lang="zh-TW" altLang="en-US"/>
          </a:p>
        </p:txBody>
      </p:sp>
    </p:spTree>
    <p:extLst>
      <p:ext uri="{BB962C8B-B14F-4D97-AF65-F5344CB8AC3E}">
        <p14:creationId xmlns:p14="http://schemas.microsoft.com/office/powerpoint/2010/main" val="10907576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dirty="0"/>
              <a:t>Repeat-until-success programs are a general framework that was introduced to simplify</a:t>
            </a:r>
          </a:p>
          <a:p>
            <a:r>
              <a:rPr lang="en-US" dirty="0"/>
              <a:t>quantum circuit decomposition (we introduced an example of generating the “−𝑋”</a:t>
            </a:r>
          </a:p>
          <a:p>
            <a:r>
              <a:rPr lang="en-US" dirty="0"/>
              <a:t>gate via the RUS framework in Section 3). RUS programs have been shown to be more efficient (in terms of circuit depth) than ancilla-free techniques when it comes to synthesizing single-qubit gates (cf. [41,10]).</a:t>
            </a:r>
          </a:p>
          <a:p>
            <a:endParaRPr lang="en-US" dirty="0"/>
          </a:p>
          <a:p>
            <a:r>
              <a:rPr lang="en-US" dirty="0"/>
              <a:t>Conclusions. — We have developed an efficient algorithm to synthesize an arbitrary single-qubit gate into a RUS circuit. The leading term for the expected T count is given by c log2ð1=</a:t>
            </a:r>
            <a:r>
              <a:rPr lang="en-US" dirty="0" err="1"/>
              <a:t>εÞ</a:t>
            </a:r>
            <a:r>
              <a:rPr lang="en-US" dirty="0"/>
              <a:t>, where c is approximately 1.15 for axial rotations. On average, our algorithm achieves a factor of 2.5 improvement over the theoretical lower bound for ancilla-free unitary Clifford + T decomposition, significantly reducing the resources required to implement quantum algorithms on a device.</a:t>
            </a:r>
          </a:p>
        </p:txBody>
      </p:sp>
      <p:sp>
        <p:nvSpPr>
          <p:cNvPr id="4" name="投影片編號版面配置區 3"/>
          <p:cNvSpPr>
            <a:spLocks noGrp="1"/>
          </p:cNvSpPr>
          <p:nvPr>
            <p:ph type="sldNum" sz="quarter" idx="5"/>
          </p:nvPr>
        </p:nvSpPr>
        <p:spPr/>
        <p:txBody>
          <a:bodyPr/>
          <a:lstStyle/>
          <a:p>
            <a:fld id="{70457A8E-9158-4EB3-8B58-2404B85ECD4A}" type="slidenum">
              <a:rPr lang="zh-TW" altLang="en-US" smtClean="0"/>
              <a:t>71</a:t>
            </a:fld>
            <a:endParaRPr lang="zh-TW" altLang="en-US"/>
          </a:p>
        </p:txBody>
      </p:sp>
    </p:spTree>
    <p:extLst>
      <p:ext uri="{BB962C8B-B14F-4D97-AF65-F5344CB8AC3E}">
        <p14:creationId xmlns:p14="http://schemas.microsoft.com/office/powerpoint/2010/main" val="3185095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can conclude that a quantum state is a decision tree.</a:t>
            </a:r>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301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And this is a simple example of </a:t>
            </a:r>
            <a:r>
              <a:rPr lang="en-US" dirty="0"/>
              <a:t>applying an X</a:t>
            </a:r>
            <a:r>
              <a:rPr lang="en-US" baseline="0" dirty="0"/>
              <a:t> </a:t>
            </a:r>
            <a:r>
              <a:rPr lang="en-US" dirty="0"/>
              <a:t>gate on the first qubit.</a:t>
            </a:r>
          </a:p>
          <a:p>
            <a:endParaRPr lang="en-US" altLang="zh-TW" dirty="0"/>
          </a:p>
          <a:p>
            <a:r>
              <a:rPr lang="en-US" altLang="zh-TW" dirty="0"/>
              <a:t>The gate essentially just swaps the two subtrees under the node on the first qubit. That is: The red tree is moved from the left to the right, and the green tree is moved from the right to the left.</a:t>
            </a:r>
          </a:p>
          <a:p>
            <a:endParaRPr lang="en-US" altLang="zh-TW" dirty="0"/>
          </a:p>
          <a:p>
            <a:r>
              <a:rPr lang="zh-TW" altLang="en-US" dirty="0"/>
              <a:t>就如同傳統電路的位元操作需要邏輯閘，量子電路要對 </a:t>
            </a:r>
            <a:r>
              <a:rPr lang="en-US" altLang="zh-TW" dirty="0"/>
              <a:t>quantum state</a:t>
            </a:r>
            <a:r>
              <a:rPr lang="zh-TW" altLang="en-US" dirty="0"/>
              <a:t> 操作也需要 </a:t>
            </a:r>
            <a:r>
              <a:rPr lang="en-US" altLang="zh-TW" dirty="0"/>
              <a:t>quantum gate</a:t>
            </a:r>
            <a:r>
              <a:rPr lang="zh-TW" altLang="en-US" dirty="0"/>
              <a:t>。然後這邊是一個最簡單的 </a:t>
            </a:r>
            <a:r>
              <a:rPr lang="en-US" altLang="zh-TW" dirty="0"/>
              <a:t>X gate </a:t>
            </a:r>
            <a:r>
              <a:rPr lang="zh-TW" altLang="en-US" dirty="0"/>
              <a:t>的例子。</a:t>
            </a:r>
            <a:endParaRPr lang="en-US" altLang="zh-TW" dirty="0"/>
          </a:p>
        </p:txBody>
      </p:sp>
      <p:sp>
        <p:nvSpPr>
          <p:cNvPr id="4" name="投影片編號版面配置區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DB6138-53CB-48FD-8F82-467A87DEED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897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2E273E-654B-4E3F-A123-D0229E447C3A}"/>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E199E64-EF4C-4EB8-943A-AA863B67E3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A0D7025-827A-4022-9DCB-6224ED4DD51F}"/>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5" name="頁尾版面配置區 4">
            <a:extLst>
              <a:ext uri="{FF2B5EF4-FFF2-40B4-BE49-F238E27FC236}">
                <a16:creationId xmlns:a16="http://schemas.microsoft.com/office/drawing/2014/main" id="{BF9F1491-DC45-49B7-B931-5F3C838FE27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3E257DD-69AD-4265-8055-689EE31FA3CB}"/>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110784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2A814D-C874-45DE-90A9-019273DF261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0DD5CDA-1383-49B3-98F8-D1ADB041AF1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96C44C8-D02A-40A5-980B-DC01282EABBE}"/>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5" name="頁尾版面配置區 4">
            <a:extLst>
              <a:ext uri="{FF2B5EF4-FFF2-40B4-BE49-F238E27FC236}">
                <a16:creationId xmlns:a16="http://schemas.microsoft.com/office/drawing/2014/main" id="{C06E4340-E69B-44C5-B2EC-59BBB678702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3D41E5B-3E1E-4156-9B9B-038989D12009}"/>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526069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6C09716-CF31-49D6-82D0-0670A62502A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E712BB8D-36E0-4218-85B6-E6BFDB1DDBF3}"/>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D4368C9-C690-4514-9EBF-D7D0A6FFB48E}"/>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5" name="頁尾版面配置區 4">
            <a:extLst>
              <a:ext uri="{FF2B5EF4-FFF2-40B4-BE49-F238E27FC236}">
                <a16:creationId xmlns:a16="http://schemas.microsoft.com/office/drawing/2014/main" id="{118E0EDB-833E-48E5-A7D3-8402BE00C16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F9C96E3-45BB-4A1C-B9B0-6B6116E8EE81}"/>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4077506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1" y="218499"/>
            <a:ext cx="7684655" cy="1470025"/>
          </a:xfrm>
        </p:spPr>
        <p:txBody>
          <a:bodyPr/>
          <a:lstStyle>
            <a:lvl1pPr algn="l">
              <a:defRPr/>
            </a:lvl1pPr>
          </a:lstStyle>
          <a:p>
            <a:r>
              <a:rPr lang="en-US" dirty="0"/>
              <a:t>Click to edit Master title style</a:t>
            </a:r>
          </a:p>
        </p:txBody>
      </p:sp>
      <p:sp>
        <p:nvSpPr>
          <p:cNvPr id="3" name="Subtitle 2"/>
          <p:cNvSpPr>
            <a:spLocks noGrp="1"/>
          </p:cNvSpPr>
          <p:nvPr>
            <p:ph type="subTitle" idx="1" hasCustomPrompt="1"/>
          </p:nvPr>
        </p:nvSpPr>
        <p:spPr>
          <a:xfrm>
            <a:off x="7075054" y="5534458"/>
            <a:ext cx="4359561" cy="630815"/>
          </a:xfrm>
        </p:spPr>
        <p:txBody>
          <a:bodyPr/>
          <a:lstStyle>
            <a:lvl1pPr marL="0" indent="0" algn="r">
              <a:buNone/>
              <a:defRPr>
                <a:solidFill>
                  <a:schemeClr val="tx1">
                    <a:lumMod val="95000"/>
                    <a:lumOff val="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a:t>
            </a:r>
          </a:p>
        </p:txBody>
      </p:sp>
      <p:sp>
        <p:nvSpPr>
          <p:cNvPr id="10" name="文字版面配置區 9"/>
          <p:cNvSpPr>
            <a:spLocks noGrp="1"/>
          </p:cNvSpPr>
          <p:nvPr>
            <p:ph type="body" sz="quarter" idx="10" hasCustomPrompt="1"/>
          </p:nvPr>
        </p:nvSpPr>
        <p:spPr>
          <a:xfrm>
            <a:off x="7076018" y="6165850"/>
            <a:ext cx="4358597" cy="554038"/>
          </a:xfrm>
        </p:spPr>
        <p:txBody>
          <a:bodyPr/>
          <a:lstStyle>
            <a:lvl1pPr marL="0" indent="0" algn="r">
              <a:buFontTx/>
              <a:buNone/>
              <a:defRPr/>
            </a:lvl1pPr>
          </a:lstStyle>
          <a:p>
            <a:pPr lvl="0"/>
            <a:r>
              <a:rPr lang="en-US" altLang="zh-TW" dirty="0"/>
              <a:t>Time</a:t>
            </a:r>
            <a:endParaRPr lang="zh-TW" altLang="en-US" dirty="0"/>
          </a:p>
        </p:txBody>
      </p:sp>
    </p:spTree>
    <p:extLst>
      <p:ext uri="{BB962C8B-B14F-4D97-AF65-F5344CB8AC3E}">
        <p14:creationId xmlns:p14="http://schemas.microsoft.com/office/powerpoint/2010/main" val="1323388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r>
              <a:rPr lang="en-US"/>
              <a:t>11/05/2024</a:t>
            </a: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3026712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r>
              <a:rPr lang="en-US"/>
              <a:t>11/05/2024</a:t>
            </a: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2943385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r>
              <a:rPr lang="en-US"/>
              <a:t>11/05/2024</a:t>
            </a: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2866581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r>
              <a:rPr lang="en-US"/>
              <a:t>11/05/2024</a:t>
            </a: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1930964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r>
              <a:rPr lang="en-US"/>
              <a:t>11/05/2024</a:t>
            </a: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1864930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r>
              <a:rPr lang="en-US"/>
              <a:t>11/05/2024</a:t>
            </a: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526149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r>
              <a:rPr lang="en-US"/>
              <a:t>11/05/2024</a:t>
            </a: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4215158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67F3D3-06A5-4C2D-83FF-EBEDAD0C291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285873A-22E7-495F-B378-84757779BA60}"/>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26CD768-558E-40B6-BCE6-3AD197449407}"/>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5" name="頁尾版面配置區 4">
            <a:extLst>
              <a:ext uri="{FF2B5EF4-FFF2-40B4-BE49-F238E27FC236}">
                <a16:creationId xmlns:a16="http://schemas.microsoft.com/office/drawing/2014/main" id="{141D2EF3-7EC3-40A5-A461-EBD388ED96E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2C1ED31-6385-400F-92F2-8E6C822E86E3}"/>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348114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r>
              <a:rPr lang="en-US"/>
              <a:t>11/05/2024</a:t>
            </a: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527508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r>
              <a:rPr lang="en-US"/>
              <a:t>11/05/2024</a:t>
            </a: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2757859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0D3E04F7-9FC4-456A-B622-8CA1D686EDE7}"/>
              </a:ext>
            </a:extLst>
          </p:cNvPr>
          <p:cNvSpPr>
            <a:spLocks noGrp="1"/>
          </p:cNvSpPr>
          <p:nvPr>
            <p:ph type="sldNum" sz="quarter" idx="12"/>
          </p:nvPr>
        </p:nvSpPr>
        <p:spPr>
          <a:xfrm>
            <a:off x="8460509" y="6387638"/>
            <a:ext cx="3121891" cy="365125"/>
          </a:xfrm>
        </p:spPr>
        <p:txBody>
          <a:body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3004952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e en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fld id="{27232C65-6A1A-D442-8876-CF6822C1E7B2}" type="slidenum">
              <a:rPr lang="en-US" smtClean="0"/>
              <a:t>‹#›</a:t>
            </a:fld>
            <a:endParaRPr lang="en-US" dirty="0"/>
          </a:p>
        </p:txBody>
      </p:sp>
      <p:sp>
        <p:nvSpPr>
          <p:cNvPr id="7" name="矩形 6"/>
          <p:cNvSpPr/>
          <p:nvPr userDrawn="1"/>
        </p:nvSpPr>
        <p:spPr>
          <a:xfrm>
            <a:off x="1859455" y="750608"/>
            <a:ext cx="3448508" cy="923330"/>
          </a:xfrm>
          <a:prstGeom prst="rect">
            <a:avLst/>
          </a:prstGeom>
          <a:noFill/>
        </p:spPr>
        <p:txBody>
          <a:bodyPr wrap="none" lIns="91440" tIns="45720" rIns="91440" bIns="45720">
            <a:spAutoFit/>
          </a:bodyPr>
          <a:lstStyle/>
          <a:p>
            <a:pPr algn="ctr"/>
            <a:r>
              <a:rPr lang="en-US" altLang="zh-TW" sz="5400" b="1" cap="none" spc="0" dirty="0">
                <a:ln w="10160">
                  <a:solidFill>
                    <a:schemeClr val="bg1"/>
                  </a:solidFill>
                  <a:prstDash val="solid"/>
                </a:ln>
                <a:solidFill>
                  <a:schemeClr val="tx2">
                    <a:lumMod val="60000"/>
                    <a:lumOff val="40000"/>
                  </a:schemeClr>
                </a:solidFill>
                <a:effectLst>
                  <a:outerShdw blurRad="38100" dist="22860" dir="5400000" algn="tl" rotWithShape="0">
                    <a:srgbClr val="000000">
                      <a:alpha val="30000"/>
                    </a:srgbClr>
                  </a:outerShdw>
                </a:effectLst>
              </a:rPr>
              <a:t>Thank You</a:t>
            </a:r>
            <a:endParaRPr lang="zh-TW" altLang="en-US" sz="5400" b="1" cap="none" spc="0" dirty="0">
              <a:ln w="10160">
                <a:solidFill>
                  <a:schemeClr val="bg1"/>
                </a:solidFill>
                <a:prstDash val="solid"/>
              </a:ln>
              <a:solidFill>
                <a:schemeClr val="tx2">
                  <a:lumMod val="60000"/>
                  <a:lumOff val="40000"/>
                </a:schemeClr>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348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CF0A33-B31F-454C-90AC-941D31AA3D0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8E28B17-7BAB-4310-9566-2379D0169D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F0DCB5C-C83A-4002-B014-B78FC811E438}"/>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5" name="頁尾版面配置區 4">
            <a:extLst>
              <a:ext uri="{FF2B5EF4-FFF2-40B4-BE49-F238E27FC236}">
                <a16:creationId xmlns:a16="http://schemas.microsoft.com/office/drawing/2014/main" id="{2EEB21F4-6986-49D6-890C-BB7AD6E44E8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7CBC1A-A0F7-4D56-A311-E78BE47F95A8}"/>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3829388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799430-1CC7-4218-8398-EA5FAE599A5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1C570C8-4357-4474-9243-FD925C21667A}"/>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7BE1F6D-78A3-4B7A-81A9-3CCEBEA13DB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A9B2300-0FF7-44B1-8DF0-E1D6DF73CE8C}"/>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6" name="頁尾版面配置區 5">
            <a:extLst>
              <a:ext uri="{FF2B5EF4-FFF2-40B4-BE49-F238E27FC236}">
                <a16:creationId xmlns:a16="http://schemas.microsoft.com/office/drawing/2014/main" id="{CEA05951-D392-4EE8-AA3E-A1070295D73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327ED87-6CCC-4446-A7EC-10D81F84EF5E}"/>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296320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36D380-46B1-4B5B-801E-F249C7EA0B52}"/>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8111C934-05DF-4012-8856-FA2327B82B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550A547A-F580-4EFF-A136-0101173C4753}"/>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209DB6BA-6822-4BE0-9324-56D8635423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FD854688-9F80-45E4-A880-8044AE857364}"/>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71DFCB1-3D2E-4AFB-A8E4-96067FF0B8A4}"/>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8" name="頁尾版面配置區 7">
            <a:extLst>
              <a:ext uri="{FF2B5EF4-FFF2-40B4-BE49-F238E27FC236}">
                <a16:creationId xmlns:a16="http://schemas.microsoft.com/office/drawing/2014/main" id="{210F4ADC-D114-4138-A905-0DEEF562E736}"/>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9C0C678-B34D-43E2-A843-9B3A1F218B46}"/>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35107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5CDCC6-DE86-4A48-9C85-E92B9241D70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E29B05FC-53B4-43F7-9E82-180F5F99CC37}"/>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4" name="頁尾版面配置區 3">
            <a:extLst>
              <a:ext uri="{FF2B5EF4-FFF2-40B4-BE49-F238E27FC236}">
                <a16:creationId xmlns:a16="http://schemas.microsoft.com/office/drawing/2014/main" id="{80E639F4-66E6-4642-95B9-96A20C85B33C}"/>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1FCECB1E-2D97-4323-AAC4-0DF353D946F1}"/>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424162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4ACC7B2-2590-47A6-8BAE-52FB5BC4EE2B}"/>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3" name="頁尾版面配置區 2">
            <a:extLst>
              <a:ext uri="{FF2B5EF4-FFF2-40B4-BE49-F238E27FC236}">
                <a16:creationId xmlns:a16="http://schemas.microsoft.com/office/drawing/2014/main" id="{8A9B3603-1C7B-4B5C-BB8C-DFA4A31F428A}"/>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69ACBEF-4245-49DE-835E-ED9D48CEE8B6}"/>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1930647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E91DA8-D744-4BB0-A785-03483990D21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18BFBCD-1122-4A02-A5DC-33801A768C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E5327112-E1DD-4578-B125-B794540E73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F7DE416-D166-42AF-B486-C5FB49BD12D9}"/>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6" name="頁尾版面配置區 5">
            <a:extLst>
              <a:ext uri="{FF2B5EF4-FFF2-40B4-BE49-F238E27FC236}">
                <a16:creationId xmlns:a16="http://schemas.microsoft.com/office/drawing/2014/main" id="{98AEA93C-FF8F-40E8-82E5-CD18BE8E569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4A3BC0E-2686-4DB0-A972-AE2D2FA52B18}"/>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1844645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E64F41-CDA3-47AB-84A1-9B1B318C4A7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5F5EB76-8045-4DD8-A5D7-ED80EF6E1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B4523017-3BF5-43E1-81CD-2E7D4503B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6E41F522-F1F9-4ED4-8066-E9B621463957}"/>
              </a:ext>
            </a:extLst>
          </p:cNvPr>
          <p:cNvSpPr>
            <a:spLocks noGrp="1"/>
          </p:cNvSpPr>
          <p:nvPr>
            <p:ph type="dt" sz="half" idx="10"/>
          </p:nvPr>
        </p:nvSpPr>
        <p:spPr/>
        <p:txBody>
          <a:bodyPr/>
          <a:lstStyle/>
          <a:p>
            <a:fld id="{5C7D57F0-9291-42C9-9040-3E34D7C13B2A}" type="datetimeFigureOut">
              <a:rPr lang="zh-TW" altLang="en-US" smtClean="0"/>
              <a:t>2025/5/8</a:t>
            </a:fld>
            <a:endParaRPr lang="zh-TW" altLang="en-US"/>
          </a:p>
        </p:txBody>
      </p:sp>
      <p:sp>
        <p:nvSpPr>
          <p:cNvPr id="6" name="頁尾版面配置區 5">
            <a:extLst>
              <a:ext uri="{FF2B5EF4-FFF2-40B4-BE49-F238E27FC236}">
                <a16:creationId xmlns:a16="http://schemas.microsoft.com/office/drawing/2014/main" id="{D274C9D6-42F2-4E84-946D-422BD9A2480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32BA7C7-A41B-4FBB-97DB-091939A84529}"/>
              </a:ext>
            </a:extLst>
          </p:cNvPr>
          <p:cNvSpPr>
            <a:spLocks noGrp="1"/>
          </p:cNvSpPr>
          <p:nvPr>
            <p:ph type="sldNum" sz="quarter" idx="12"/>
          </p:nvPr>
        </p:nvSpPr>
        <p:spPr/>
        <p:txBody>
          <a:body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3186337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DDE66D3-0974-482B-9FCE-18BAA6BB1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B03C405-083C-4D82-A0A4-2579F39377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05C5B3E-C4DA-45A7-BD10-E9B713409F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D57F0-9291-42C9-9040-3E34D7C13B2A}" type="datetimeFigureOut">
              <a:rPr lang="zh-TW" altLang="en-US" smtClean="0"/>
              <a:t>2025/5/8</a:t>
            </a:fld>
            <a:endParaRPr lang="zh-TW" altLang="en-US"/>
          </a:p>
        </p:txBody>
      </p:sp>
      <p:sp>
        <p:nvSpPr>
          <p:cNvPr id="5" name="頁尾版面配置區 4">
            <a:extLst>
              <a:ext uri="{FF2B5EF4-FFF2-40B4-BE49-F238E27FC236}">
                <a16:creationId xmlns:a16="http://schemas.microsoft.com/office/drawing/2014/main" id="{C67BF9AB-A72E-4E41-9602-CDEAEF6CDF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E776AD4-B745-4C5F-87FB-D1B1857D1C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B4894-A86B-44DC-B3C0-CC5CAD3977AD}" type="slidenum">
              <a:rPr lang="zh-TW" altLang="en-US" smtClean="0"/>
              <a:t>‹#›</a:t>
            </a:fld>
            <a:endParaRPr lang="zh-TW" altLang="en-US"/>
          </a:p>
        </p:txBody>
      </p:sp>
    </p:spTree>
    <p:extLst>
      <p:ext uri="{BB962C8B-B14F-4D97-AF65-F5344CB8AC3E}">
        <p14:creationId xmlns:p14="http://schemas.microsoft.com/office/powerpoint/2010/main" val="3507229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080654"/>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2382083"/>
            <a:ext cx="10972800" cy="39742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460509" y="6387638"/>
            <a:ext cx="312189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32C65-6A1A-D442-8876-CF6822C1E7B2}" type="slidenum">
              <a:rPr lang="en-US" smtClean="0"/>
              <a:pPr/>
              <a:t>‹#›</a:t>
            </a:fld>
            <a:r>
              <a:rPr lang="en-US" dirty="0"/>
              <a:t>/69</a:t>
            </a:r>
          </a:p>
        </p:txBody>
      </p:sp>
    </p:spTree>
    <p:extLst>
      <p:ext uri="{BB962C8B-B14F-4D97-AF65-F5344CB8AC3E}">
        <p14:creationId xmlns:p14="http://schemas.microsoft.com/office/powerpoint/2010/main" val="2622996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fmlab-iis/AutoQ/"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300.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290.png"/><Relationship Id="rId2" Type="http://schemas.openxmlformats.org/officeDocument/2006/relationships/notesSlide" Target="../notesSlides/notesSlide13.xml"/><Relationship Id="rId16" Type="http://schemas.openxmlformats.org/officeDocument/2006/relationships/image" Target="../media/image330.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280.png"/><Relationship Id="rId5" Type="http://schemas.openxmlformats.org/officeDocument/2006/relationships/image" Target="../media/image48.png"/><Relationship Id="rId15" Type="http://schemas.openxmlformats.org/officeDocument/2006/relationships/image" Target="../media/image320.png"/><Relationship Id="rId4" Type="http://schemas.openxmlformats.org/officeDocument/2006/relationships/image" Target="../media/image47.png"/><Relationship Id="rId14" Type="http://schemas.openxmlformats.org/officeDocument/2006/relationships/image" Target="../media/image310.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300.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290.png"/><Relationship Id="rId2" Type="http://schemas.openxmlformats.org/officeDocument/2006/relationships/notesSlide" Target="../notesSlides/notesSlide14.xml"/><Relationship Id="rId16" Type="http://schemas.openxmlformats.org/officeDocument/2006/relationships/image" Target="../media/image330.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280.png"/><Relationship Id="rId15" Type="http://schemas.openxmlformats.org/officeDocument/2006/relationships/image" Target="../media/image320.png"/><Relationship Id="rId4" Type="http://schemas.openxmlformats.org/officeDocument/2006/relationships/image" Target="../media/image54.png"/><Relationship Id="rId9" Type="http://schemas.openxmlformats.org/officeDocument/2006/relationships/image" Target="../media/image60.png"/><Relationship Id="rId14" Type="http://schemas.openxmlformats.org/officeDocument/2006/relationships/image" Target="../media/image310.png"/></Relationships>
</file>

<file path=ppt/slides/_rels/slide15.xml.rels><?xml version="1.0" encoding="UTF-8" standalone="yes"?>
<Relationships xmlns="http://schemas.openxmlformats.org/package/2006/relationships"><Relationship Id="rId8" Type="http://schemas.openxmlformats.org/officeDocument/2006/relationships/image" Target="../media/image700.png"/><Relationship Id="rId13" Type="http://schemas.openxmlformats.org/officeDocument/2006/relationships/image" Target="../media/image370.png"/><Relationship Id="rId18" Type="http://schemas.openxmlformats.org/officeDocument/2006/relationships/image" Target="../media/image45.png"/><Relationship Id="rId3" Type="http://schemas.openxmlformats.org/officeDocument/2006/relationships/image" Target="../media/image134.png"/><Relationship Id="rId7" Type="http://schemas.openxmlformats.org/officeDocument/2006/relationships/image" Target="../media/image58.png"/><Relationship Id="rId12" Type="http://schemas.openxmlformats.org/officeDocument/2006/relationships/image" Target="../media/image360.png"/><Relationship Id="rId17" Type="http://schemas.openxmlformats.org/officeDocument/2006/relationships/image" Target="../media/image44.png"/><Relationship Id="rId2" Type="http://schemas.openxmlformats.org/officeDocument/2006/relationships/notesSlide" Target="../notesSlides/notesSlide15.xml"/><Relationship Id="rId16" Type="http://schemas.openxmlformats.org/officeDocument/2006/relationships/image" Target="../media/image400.png"/><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350.png"/><Relationship Id="rId15" Type="http://schemas.openxmlformats.org/officeDocument/2006/relationships/image" Target="../media/image390.png"/><Relationship Id="rId4" Type="http://schemas.openxmlformats.org/officeDocument/2006/relationships/image" Target="../media/image69.png"/><Relationship Id="rId9" Type="http://schemas.openxmlformats.org/officeDocument/2006/relationships/image" Target="../media/image71.png"/><Relationship Id="rId14" Type="http://schemas.openxmlformats.org/officeDocument/2006/relationships/image" Target="../media/image380.png"/></Relationships>
</file>

<file path=ppt/slides/_rels/slide16.xml.rels><?xml version="1.0" encoding="UTF-8" standalone="yes"?>
<Relationships xmlns="http://schemas.openxmlformats.org/package/2006/relationships"><Relationship Id="rId13" Type="http://schemas.openxmlformats.org/officeDocument/2006/relationships/image" Target="../media/image520.png"/><Relationship Id="rId18" Type="http://schemas.openxmlformats.org/officeDocument/2006/relationships/image" Target="../media/image64.png"/><Relationship Id="rId26" Type="http://schemas.openxmlformats.org/officeDocument/2006/relationships/image" Target="../media/image75.png"/><Relationship Id="rId39" Type="http://schemas.openxmlformats.org/officeDocument/2006/relationships/image" Target="../media/image62.png"/><Relationship Id="rId21" Type="http://schemas.openxmlformats.org/officeDocument/2006/relationships/image" Target="../media/image67.png"/><Relationship Id="rId34" Type="http://schemas.openxmlformats.org/officeDocument/2006/relationships/image" Target="../media/image83.png"/><Relationship Id="rId42" Type="http://schemas.openxmlformats.org/officeDocument/2006/relationships/image" Target="../media/image79.png"/><Relationship Id="rId7" Type="http://schemas.openxmlformats.org/officeDocument/2006/relationships/image" Target="../media/image501.png"/><Relationship Id="rId12" Type="http://schemas.openxmlformats.org/officeDocument/2006/relationships/image" Target="../media/image510.png"/><Relationship Id="rId17" Type="http://schemas.openxmlformats.org/officeDocument/2006/relationships/image" Target="../media/image63.png"/><Relationship Id="rId25" Type="http://schemas.openxmlformats.org/officeDocument/2006/relationships/image" Target="../media/image74.png"/><Relationship Id="rId33" Type="http://schemas.openxmlformats.org/officeDocument/2006/relationships/image" Target="../media/image82.png"/><Relationship Id="rId38" Type="http://schemas.openxmlformats.org/officeDocument/2006/relationships/image" Target="../media/image61.png"/><Relationship Id="rId2" Type="http://schemas.openxmlformats.org/officeDocument/2006/relationships/notesSlide" Target="../notesSlides/notesSlide16.xml"/><Relationship Id="rId20" Type="http://schemas.openxmlformats.org/officeDocument/2006/relationships/image" Target="../media/image66.png"/><Relationship Id="rId29" Type="http://schemas.openxmlformats.org/officeDocument/2006/relationships/image" Target="../media/image78.png"/><Relationship Id="rId41"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491.png"/><Relationship Id="rId11" Type="http://schemas.openxmlformats.org/officeDocument/2006/relationships/image" Target="../media/image500.png"/><Relationship Id="rId24" Type="http://schemas.openxmlformats.org/officeDocument/2006/relationships/image" Target="../media/image73.png"/><Relationship Id="rId32" Type="http://schemas.openxmlformats.org/officeDocument/2006/relationships/image" Target="../media/image81.png"/><Relationship Id="rId37" Type="http://schemas.openxmlformats.org/officeDocument/2006/relationships/image" Target="../media/image52.png"/><Relationship Id="rId40" Type="http://schemas.openxmlformats.org/officeDocument/2006/relationships/image" Target="../media/image70.png"/><Relationship Id="rId5" Type="http://schemas.openxmlformats.org/officeDocument/2006/relationships/image" Target="../media/image480.png"/><Relationship Id="rId15" Type="http://schemas.openxmlformats.org/officeDocument/2006/relationships/image" Target="../media/image56.png"/><Relationship Id="rId28" Type="http://schemas.openxmlformats.org/officeDocument/2006/relationships/image" Target="../media/image77.png"/><Relationship Id="rId36" Type="http://schemas.openxmlformats.org/officeDocument/2006/relationships/image" Target="../media/image85.png"/><Relationship Id="rId10" Type="http://schemas.openxmlformats.org/officeDocument/2006/relationships/image" Target="../media/image490.png"/><Relationship Id="rId19" Type="http://schemas.openxmlformats.org/officeDocument/2006/relationships/image" Target="../media/image65.png"/><Relationship Id="rId31" Type="http://schemas.openxmlformats.org/officeDocument/2006/relationships/image" Target="../media/image80.png"/><Relationship Id="rId4" Type="http://schemas.openxmlformats.org/officeDocument/2006/relationships/image" Target="../media/image471.png"/><Relationship Id="rId14" Type="http://schemas.openxmlformats.org/officeDocument/2006/relationships/image" Target="../media/image55.png"/><Relationship Id="rId22" Type="http://schemas.openxmlformats.org/officeDocument/2006/relationships/image" Target="../media/image68.png"/><Relationship Id="rId27" Type="http://schemas.openxmlformats.org/officeDocument/2006/relationships/image" Target="../media/image76.png"/><Relationship Id="rId35" Type="http://schemas.openxmlformats.org/officeDocument/2006/relationships/image" Target="../media/image84.png"/><Relationship Id="rId8" Type="http://schemas.openxmlformats.org/officeDocument/2006/relationships/image" Target="../media/image511.png"/><Relationship Id="rId3" Type="http://schemas.openxmlformats.org/officeDocument/2006/relationships/image" Target="../media/image461.png"/></Relationships>
</file>

<file path=ppt/slides/_rels/slide17.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8.png"/><Relationship Id="rId39" Type="http://schemas.openxmlformats.org/officeDocument/2006/relationships/image" Target="../media/image450.png"/><Relationship Id="rId21" Type="http://schemas.openxmlformats.org/officeDocument/2006/relationships/image" Target="../media/image901.png"/><Relationship Id="rId7" Type="http://schemas.openxmlformats.org/officeDocument/2006/relationships/image" Target="../media/image320.png"/><Relationship Id="rId12" Type="http://schemas.openxmlformats.org/officeDocument/2006/relationships/image" Target="../media/image520.png"/><Relationship Id="rId17" Type="http://schemas.openxmlformats.org/officeDocument/2006/relationships/image" Target="../media/image67.png"/><Relationship Id="rId25" Type="http://schemas.openxmlformats.org/officeDocument/2006/relationships/image" Target="../media/image78.png"/><Relationship Id="rId38" Type="http://schemas.openxmlformats.org/officeDocument/2006/relationships/image" Target="../media/image440.png"/><Relationship Id="rId2" Type="http://schemas.openxmlformats.org/officeDocument/2006/relationships/notesSlide" Target="../notesSlides/notesSlide17.xml"/><Relationship Id="rId16" Type="http://schemas.openxmlformats.org/officeDocument/2006/relationships/image" Target="../media/image66.png"/><Relationship Id="rId20" Type="http://schemas.openxmlformats.org/officeDocument/2006/relationships/image" Target="../media/image890.png"/><Relationship Id="rId29" Type="http://schemas.openxmlformats.org/officeDocument/2006/relationships/image" Target="../media/image82.png"/><Relationship Id="rId41" Type="http://schemas.openxmlformats.org/officeDocument/2006/relationships/image" Target="../media/image470.png"/><Relationship Id="rId1" Type="http://schemas.openxmlformats.org/officeDocument/2006/relationships/slideLayout" Target="../slideLayouts/slideLayout7.xml"/><Relationship Id="rId6" Type="http://schemas.openxmlformats.org/officeDocument/2006/relationships/image" Target="../media/image310.png"/><Relationship Id="rId11" Type="http://schemas.openxmlformats.org/officeDocument/2006/relationships/image" Target="../media/image510.png"/><Relationship Id="rId24" Type="http://schemas.openxmlformats.org/officeDocument/2006/relationships/image" Target="../media/image910.png"/><Relationship Id="rId32" Type="http://schemas.openxmlformats.org/officeDocument/2006/relationships/image" Target="../media/image85.png"/><Relationship Id="rId37" Type="http://schemas.openxmlformats.org/officeDocument/2006/relationships/image" Target="../media/image94.png"/><Relationship Id="rId40" Type="http://schemas.openxmlformats.org/officeDocument/2006/relationships/image" Target="../media/image460.png"/><Relationship Id="rId5" Type="http://schemas.openxmlformats.org/officeDocument/2006/relationships/image" Target="../media/image300.png"/><Relationship Id="rId15" Type="http://schemas.openxmlformats.org/officeDocument/2006/relationships/image" Target="../media/image65.png"/><Relationship Id="rId23" Type="http://schemas.openxmlformats.org/officeDocument/2006/relationships/image" Target="../media/image76.png"/><Relationship Id="rId28" Type="http://schemas.openxmlformats.org/officeDocument/2006/relationships/image" Target="../media/image81.png"/><Relationship Id="rId36" Type="http://schemas.openxmlformats.org/officeDocument/2006/relationships/image" Target="../media/image931.png"/><Relationship Id="rId10" Type="http://schemas.openxmlformats.org/officeDocument/2006/relationships/image" Target="../media/image880.png"/><Relationship Id="rId31" Type="http://schemas.openxmlformats.org/officeDocument/2006/relationships/image" Target="../media/image84.png"/><Relationship Id="rId4" Type="http://schemas.openxmlformats.org/officeDocument/2006/relationships/image" Target="../media/image290.png"/><Relationship Id="rId9" Type="http://schemas.openxmlformats.org/officeDocument/2006/relationships/image" Target="../media/image870.png"/><Relationship Id="rId22" Type="http://schemas.openxmlformats.org/officeDocument/2006/relationships/image" Target="../media/image75.png"/><Relationship Id="rId27" Type="http://schemas.openxmlformats.org/officeDocument/2006/relationships/image" Target="../media/image80.png"/><Relationship Id="rId30" Type="http://schemas.openxmlformats.org/officeDocument/2006/relationships/image" Target="../media/image83.png"/><Relationship Id="rId35" Type="http://schemas.openxmlformats.org/officeDocument/2006/relationships/image" Target="../media/image921.png"/><Relationship Id="rId43" Type="http://schemas.openxmlformats.org/officeDocument/2006/relationships/image" Target="../media/image55.png"/><Relationship Id="rId8" Type="http://schemas.openxmlformats.org/officeDocument/2006/relationships/image" Target="../media/image330.png"/><Relationship Id="rId3" Type="http://schemas.openxmlformats.org/officeDocument/2006/relationships/image" Target="../media/image2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6" Type="http://schemas.openxmlformats.org/officeDocument/2006/relationships/image" Target="../media/image701.png"/><Relationship Id="rId3" Type="http://schemas.openxmlformats.org/officeDocument/2006/relationships/image" Target="../media/image96.png"/><Relationship Id="rId21" Type="http://schemas.openxmlformats.org/officeDocument/2006/relationships/image" Target="../media/image125.png"/><Relationship Id="rId34" Type="http://schemas.openxmlformats.org/officeDocument/2006/relationships/image" Target="../media/image102.png"/><Relationship Id="rId25" Type="http://schemas.openxmlformats.org/officeDocument/2006/relationships/image" Target="../media/image620.png"/><Relationship Id="rId33" Type="http://schemas.openxmlformats.org/officeDocument/2006/relationships/image" Target="../media/image101.png"/><Relationship Id="rId38" Type="http://schemas.openxmlformats.org/officeDocument/2006/relationships/image" Target="../media/image106.png"/><Relationship Id="rId2" Type="http://schemas.openxmlformats.org/officeDocument/2006/relationships/notesSlide" Target="../notesSlides/notesSlide20.xml"/><Relationship Id="rId20" Type="http://schemas.openxmlformats.org/officeDocument/2006/relationships/image" Target="../media/image124.png"/><Relationship Id="rId29"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9.png"/><Relationship Id="rId24" Type="http://schemas.openxmlformats.org/officeDocument/2006/relationships/image" Target="../media/image611.png"/><Relationship Id="rId32" Type="http://schemas.openxmlformats.org/officeDocument/2006/relationships/image" Target="../media/image100.png"/><Relationship Id="rId37" Type="http://schemas.openxmlformats.org/officeDocument/2006/relationships/image" Target="../media/image105.png"/><Relationship Id="rId5" Type="http://schemas.openxmlformats.org/officeDocument/2006/relationships/image" Target="../media/image98.png"/><Relationship Id="rId23" Type="http://schemas.openxmlformats.org/officeDocument/2006/relationships/image" Target="../media/image522.png"/><Relationship Id="rId28" Type="http://schemas.openxmlformats.org/officeDocument/2006/relationships/image" Target="../media/image790.png"/><Relationship Id="rId36" Type="http://schemas.openxmlformats.org/officeDocument/2006/relationships/image" Target="../media/image104.png"/><Relationship Id="rId19" Type="http://schemas.openxmlformats.org/officeDocument/2006/relationships/image" Target="../media/image123.png"/><Relationship Id="rId31" Type="http://schemas.openxmlformats.org/officeDocument/2006/relationships/image" Target="../media/image95.png"/><Relationship Id="rId4" Type="http://schemas.openxmlformats.org/officeDocument/2006/relationships/image" Target="../media/image97.png"/><Relationship Id="rId22" Type="http://schemas.openxmlformats.org/officeDocument/2006/relationships/image" Target="../media/image126.png"/><Relationship Id="rId27" Type="http://schemas.openxmlformats.org/officeDocument/2006/relationships/image" Target="../media/image720.png"/><Relationship Id="rId30" Type="http://schemas.openxmlformats.org/officeDocument/2006/relationships/image" Target="../media/image93.png"/><Relationship Id="rId35" Type="http://schemas.openxmlformats.org/officeDocument/2006/relationships/image" Target="../media/image103.png"/></Relationships>
</file>

<file path=ppt/slides/_rels/slide21.xml.rels><?xml version="1.0" encoding="UTF-8" standalone="yes"?>
<Relationships xmlns="http://schemas.openxmlformats.org/package/2006/relationships"><Relationship Id="rId26" Type="http://schemas.openxmlformats.org/officeDocument/2006/relationships/image" Target="../media/image620.png"/><Relationship Id="rId39" Type="http://schemas.openxmlformats.org/officeDocument/2006/relationships/image" Target="../media/image106.png"/><Relationship Id="rId34" Type="http://schemas.openxmlformats.org/officeDocument/2006/relationships/image" Target="../media/image101.png"/><Relationship Id="rId7" Type="http://schemas.openxmlformats.org/officeDocument/2006/relationships/image" Target="../media/image99.png"/><Relationship Id="rId25" Type="http://schemas.openxmlformats.org/officeDocument/2006/relationships/image" Target="../media/image610.png"/><Relationship Id="rId33" Type="http://schemas.openxmlformats.org/officeDocument/2006/relationships/image" Target="../media/image100.png"/><Relationship Id="rId38" Type="http://schemas.openxmlformats.org/officeDocument/2006/relationships/image" Target="../media/image105.png"/><Relationship Id="rId2" Type="http://schemas.openxmlformats.org/officeDocument/2006/relationships/notesSlide" Target="../notesSlides/notesSlide21.xml"/><Relationship Id="rId29" Type="http://schemas.openxmlformats.org/officeDocument/2006/relationships/image" Target="../media/image790.png"/><Relationship Id="rId1" Type="http://schemas.openxmlformats.org/officeDocument/2006/relationships/slideLayout" Target="../slideLayouts/slideLayout7.xml"/><Relationship Id="rId6" Type="http://schemas.openxmlformats.org/officeDocument/2006/relationships/image" Target="../media/image98.png"/><Relationship Id="rId24" Type="http://schemas.openxmlformats.org/officeDocument/2006/relationships/image" Target="../media/image521.png"/><Relationship Id="rId32" Type="http://schemas.openxmlformats.org/officeDocument/2006/relationships/image" Target="../media/image95.png"/><Relationship Id="rId37" Type="http://schemas.openxmlformats.org/officeDocument/2006/relationships/image" Target="../media/image104.png"/><Relationship Id="rId5" Type="http://schemas.openxmlformats.org/officeDocument/2006/relationships/image" Target="../media/image97.png"/><Relationship Id="rId23" Type="http://schemas.openxmlformats.org/officeDocument/2006/relationships/image" Target="../media/image124.png"/><Relationship Id="rId28" Type="http://schemas.openxmlformats.org/officeDocument/2006/relationships/image" Target="../media/image720.png"/><Relationship Id="rId36" Type="http://schemas.openxmlformats.org/officeDocument/2006/relationships/image" Target="../media/image103.png"/><Relationship Id="rId31" Type="http://schemas.openxmlformats.org/officeDocument/2006/relationships/image" Target="../media/image93.png"/><Relationship Id="rId4" Type="http://schemas.openxmlformats.org/officeDocument/2006/relationships/image" Target="../media/image96.png"/><Relationship Id="rId22" Type="http://schemas.openxmlformats.org/officeDocument/2006/relationships/image" Target="../media/image123.png"/><Relationship Id="rId27" Type="http://schemas.openxmlformats.org/officeDocument/2006/relationships/image" Target="../media/image701.png"/><Relationship Id="rId30" Type="http://schemas.openxmlformats.org/officeDocument/2006/relationships/image" Target="../media/image86.png"/><Relationship Id="rId35" Type="http://schemas.openxmlformats.org/officeDocument/2006/relationships/image" Target="../media/image102.png"/></Relationships>
</file>

<file path=ppt/slides/_rels/slide22.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117.png"/><Relationship Id="rId42" Type="http://schemas.openxmlformats.org/officeDocument/2006/relationships/image" Target="../media/image1110.png"/><Relationship Id="rId47" Type="http://schemas.openxmlformats.org/officeDocument/2006/relationships/image" Target="../media/image129.png"/><Relationship Id="rId50" Type="http://schemas.openxmlformats.org/officeDocument/2006/relationships/image" Target="../media/image132.png"/><Relationship Id="rId55" Type="http://schemas.openxmlformats.org/officeDocument/2006/relationships/image" Target="../media/image138.png"/><Relationship Id="rId63" Type="http://schemas.openxmlformats.org/officeDocument/2006/relationships/image" Target="../media/image146.png"/><Relationship Id="rId68" Type="http://schemas.openxmlformats.org/officeDocument/2006/relationships/image" Target="../media/image151.png"/><Relationship Id="rId76" Type="http://schemas.openxmlformats.org/officeDocument/2006/relationships/image" Target="../media/image159.png"/><Relationship Id="rId84" Type="http://schemas.openxmlformats.org/officeDocument/2006/relationships/image" Target="../media/image167.png"/><Relationship Id="rId7" Type="http://schemas.openxmlformats.org/officeDocument/2006/relationships/image" Target="../media/image99.png"/><Relationship Id="rId71" Type="http://schemas.openxmlformats.org/officeDocument/2006/relationships/image" Target="../media/image154.png"/><Relationship Id="rId2" Type="http://schemas.openxmlformats.org/officeDocument/2006/relationships/notesSlide" Target="../notesSlides/notesSlide22.xml"/><Relationship Id="rId16" Type="http://schemas.openxmlformats.org/officeDocument/2006/relationships/image" Target="../media/image115.png"/><Relationship Id="rId11" Type="http://schemas.openxmlformats.org/officeDocument/2006/relationships/image" Target="../media/image110.png"/><Relationship Id="rId40" Type="http://schemas.openxmlformats.org/officeDocument/2006/relationships/image" Target="../media/image1091.png"/><Relationship Id="rId45" Type="http://schemas.openxmlformats.org/officeDocument/2006/relationships/image" Target="../media/image127.png"/><Relationship Id="rId53" Type="http://schemas.openxmlformats.org/officeDocument/2006/relationships/image" Target="../media/image136.png"/><Relationship Id="rId58" Type="http://schemas.openxmlformats.org/officeDocument/2006/relationships/image" Target="../media/image141.png"/><Relationship Id="rId66" Type="http://schemas.openxmlformats.org/officeDocument/2006/relationships/image" Target="../media/image149.png"/><Relationship Id="rId74" Type="http://schemas.openxmlformats.org/officeDocument/2006/relationships/image" Target="../media/image157.png"/><Relationship Id="rId79" Type="http://schemas.openxmlformats.org/officeDocument/2006/relationships/image" Target="../media/image162.png"/><Relationship Id="rId5" Type="http://schemas.openxmlformats.org/officeDocument/2006/relationships/image" Target="../media/image97.png"/><Relationship Id="rId61" Type="http://schemas.openxmlformats.org/officeDocument/2006/relationships/image" Target="../media/image144.png"/><Relationship Id="rId82" Type="http://schemas.openxmlformats.org/officeDocument/2006/relationships/image" Target="../media/image165.png"/><Relationship Id="rId19" Type="http://schemas.openxmlformats.org/officeDocument/2006/relationships/image" Target="../media/image118.png"/><Relationship Id="rId14" Type="http://schemas.openxmlformats.org/officeDocument/2006/relationships/image" Target="../media/image113.png"/><Relationship Id="rId43" Type="http://schemas.openxmlformats.org/officeDocument/2006/relationships/image" Target="../media/image1121.png"/><Relationship Id="rId48" Type="http://schemas.openxmlformats.org/officeDocument/2006/relationships/image" Target="../media/image130.png"/><Relationship Id="rId56" Type="http://schemas.openxmlformats.org/officeDocument/2006/relationships/image" Target="../media/image139.png"/><Relationship Id="rId64" Type="http://schemas.openxmlformats.org/officeDocument/2006/relationships/image" Target="../media/image147.png"/><Relationship Id="rId69" Type="http://schemas.openxmlformats.org/officeDocument/2006/relationships/image" Target="../media/image152.png"/><Relationship Id="rId77" Type="http://schemas.openxmlformats.org/officeDocument/2006/relationships/image" Target="../media/image160.png"/><Relationship Id="rId8" Type="http://schemas.openxmlformats.org/officeDocument/2006/relationships/image" Target="../media/image107.png"/><Relationship Id="rId51" Type="http://schemas.openxmlformats.org/officeDocument/2006/relationships/image" Target="../media/image133.png"/><Relationship Id="rId72" Type="http://schemas.openxmlformats.org/officeDocument/2006/relationships/image" Target="../media/image155.png"/><Relationship Id="rId80" Type="http://schemas.openxmlformats.org/officeDocument/2006/relationships/image" Target="../media/image163.png"/><Relationship Id="rId12" Type="http://schemas.openxmlformats.org/officeDocument/2006/relationships/image" Target="../media/image111.png"/><Relationship Id="rId17" Type="http://schemas.openxmlformats.org/officeDocument/2006/relationships/image" Target="../media/image116.png"/><Relationship Id="rId46" Type="http://schemas.openxmlformats.org/officeDocument/2006/relationships/image" Target="../media/image128.png"/><Relationship Id="rId59" Type="http://schemas.openxmlformats.org/officeDocument/2006/relationships/image" Target="../media/image142.png"/><Relationship Id="rId67" Type="http://schemas.openxmlformats.org/officeDocument/2006/relationships/image" Target="../media/image150.png"/><Relationship Id="rId41" Type="http://schemas.openxmlformats.org/officeDocument/2006/relationships/image" Target="../media/image1101.png"/><Relationship Id="rId54" Type="http://schemas.openxmlformats.org/officeDocument/2006/relationships/image" Target="../media/image137.png"/><Relationship Id="rId62" Type="http://schemas.openxmlformats.org/officeDocument/2006/relationships/image" Target="../media/image145.png"/><Relationship Id="rId70" Type="http://schemas.openxmlformats.org/officeDocument/2006/relationships/image" Target="../media/image153.png"/><Relationship Id="rId75" Type="http://schemas.openxmlformats.org/officeDocument/2006/relationships/image" Target="../media/image158.png"/><Relationship Id="rId83"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98.png"/><Relationship Id="rId15" Type="http://schemas.openxmlformats.org/officeDocument/2006/relationships/image" Target="../media/image114.png"/><Relationship Id="rId49" Type="http://schemas.openxmlformats.org/officeDocument/2006/relationships/image" Target="../media/image131.png"/><Relationship Id="rId57" Type="http://schemas.openxmlformats.org/officeDocument/2006/relationships/image" Target="../media/image140.png"/><Relationship Id="rId10" Type="http://schemas.openxmlformats.org/officeDocument/2006/relationships/image" Target="../media/image109.png"/><Relationship Id="rId44" Type="http://schemas.openxmlformats.org/officeDocument/2006/relationships/image" Target="../media/image1130.png"/><Relationship Id="rId52" Type="http://schemas.openxmlformats.org/officeDocument/2006/relationships/image" Target="../media/image135.png"/><Relationship Id="rId60" Type="http://schemas.openxmlformats.org/officeDocument/2006/relationships/image" Target="../media/image143.png"/><Relationship Id="rId65" Type="http://schemas.openxmlformats.org/officeDocument/2006/relationships/image" Target="../media/image148.png"/><Relationship Id="rId73" Type="http://schemas.openxmlformats.org/officeDocument/2006/relationships/image" Target="../media/image156.png"/><Relationship Id="rId78" Type="http://schemas.openxmlformats.org/officeDocument/2006/relationships/image" Target="../media/image161.png"/><Relationship Id="rId81" Type="http://schemas.openxmlformats.org/officeDocument/2006/relationships/image" Target="../media/image164.png"/><Relationship Id="rId4" Type="http://schemas.openxmlformats.org/officeDocument/2006/relationships/image" Target="../media/image96.png"/><Relationship Id="rId9" Type="http://schemas.openxmlformats.org/officeDocument/2006/relationships/image" Target="../media/image108.png"/></Relationships>
</file>

<file path=ppt/slides/_rels/slide23.xml.rels><?xml version="1.0" encoding="UTF-8" standalone="yes"?>
<Relationships xmlns="http://schemas.openxmlformats.org/package/2006/relationships"><Relationship Id="rId42" Type="http://schemas.openxmlformats.org/officeDocument/2006/relationships/image" Target="../media/image1110.png"/><Relationship Id="rId47" Type="http://schemas.openxmlformats.org/officeDocument/2006/relationships/image" Target="../media/image129.png"/><Relationship Id="rId63" Type="http://schemas.openxmlformats.org/officeDocument/2006/relationships/image" Target="../media/image146.png"/><Relationship Id="rId68" Type="http://schemas.openxmlformats.org/officeDocument/2006/relationships/image" Target="../media/image151.png"/><Relationship Id="rId84" Type="http://schemas.openxmlformats.org/officeDocument/2006/relationships/image" Target="../media/image179.png"/><Relationship Id="rId89" Type="http://schemas.openxmlformats.org/officeDocument/2006/relationships/image" Target="../media/image184.png"/><Relationship Id="rId16" Type="http://schemas.openxmlformats.org/officeDocument/2006/relationships/image" Target="../media/image115.png"/><Relationship Id="rId107" Type="http://schemas.openxmlformats.org/officeDocument/2006/relationships/image" Target="../media/image202.png"/><Relationship Id="rId11" Type="http://schemas.openxmlformats.org/officeDocument/2006/relationships/image" Target="../media/image110.png"/><Relationship Id="rId53" Type="http://schemas.openxmlformats.org/officeDocument/2006/relationships/image" Target="../media/image136.png"/><Relationship Id="rId58" Type="http://schemas.openxmlformats.org/officeDocument/2006/relationships/image" Target="../media/image141.png"/><Relationship Id="rId74" Type="http://schemas.openxmlformats.org/officeDocument/2006/relationships/image" Target="../media/image157.png"/><Relationship Id="rId79" Type="http://schemas.openxmlformats.org/officeDocument/2006/relationships/image" Target="../media/image174.png"/><Relationship Id="rId102" Type="http://schemas.openxmlformats.org/officeDocument/2006/relationships/image" Target="../media/image197.png"/><Relationship Id="rId5" Type="http://schemas.openxmlformats.org/officeDocument/2006/relationships/image" Target="../media/image97.png"/><Relationship Id="rId90" Type="http://schemas.openxmlformats.org/officeDocument/2006/relationships/image" Target="../media/image185.png"/><Relationship Id="rId95" Type="http://schemas.openxmlformats.org/officeDocument/2006/relationships/image" Target="../media/image190.png"/><Relationship Id="rId19" Type="http://schemas.openxmlformats.org/officeDocument/2006/relationships/image" Target="../media/image118.png"/><Relationship Id="rId14" Type="http://schemas.openxmlformats.org/officeDocument/2006/relationships/image" Target="../media/image113.png"/><Relationship Id="rId43" Type="http://schemas.openxmlformats.org/officeDocument/2006/relationships/image" Target="../media/image1121.png"/><Relationship Id="rId48" Type="http://schemas.openxmlformats.org/officeDocument/2006/relationships/image" Target="../media/image130.png"/><Relationship Id="rId56" Type="http://schemas.openxmlformats.org/officeDocument/2006/relationships/image" Target="../media/image139.png"/><Relationship Id="rId64" Type="http://schemas.openxmlformats.org/officeDocument/2006/relationships/image" Target="../media/image147.png"/><Relationship Id="rId69" Type="http://schemas.openxmlformats.org/officeDocument/2006/relationships/image" Target="../media/image152.png"/><Relationship Id="rId77" Type="http://schemas.openxmlformats.org/officeDocument/2006/relationships/image" Target="../media/image172.png"/><Relationship Id="rId100" Type="http://schemas.openxmlformats.org/officeDocument/2006/relationships/image" Target="../media/image195.png"/><Relationship Id="rId105" Type="http://schemas.openxmlformats.org/officeDocument/2006/relationships/image" Target="../media/image200.png"/><Relationship Id="rId8" Type="http://schemas.openxmlformats.org/officeDocument/2006/relationships/image" Target="../media/image107.png"/><Relationship Id="rId51" Type="http://schemas.openxmlformats.org/officeDocument/2006/relationships/image" Target="../media/image133.png"/><Relationship Id="rId72" Type="http://schemas.openxmlformats.org/officeDocument/2006/relationships/image" Target="../media/image155.png"/><Relationship Id="rId80" Type="http://schemas.openxmlformats.org/officeDocument/2006/relationships/image" Target="../media/image175.png"/><Relationship Id="rId85" Type="http://schemas.openxmlformats.org/officeDocument/2006/relationships/image" Target="../media/image180.png"/><Relationship Id="rId93" Type="http://schemas.openxmlformats.org/officeDocument/2006/relationships/image" Target="../media/image188.png"/><Relationship Id="rId98" Type="http://schemas.openxmlformats.org/officeDocument/2006/relationships/image" Target="../media/image193.png"/><Relationship Id="rId12" Type="http://schemas.openxmlformats.org/officeDocument/2006/relationships/image" Target="../media/image111.png"/><Relationship Id="rId17" Type="http://schemas.openxmlformats.org/officeDocument/2006/relationships/image" Target="../media/image116.png"/><Relationship Id="rId46" Type="http://schemas.openxmlformats.org/officeDocument/2006/relationships/image" Target="../media/image128.png"/><Relationship Id="rId59" Type="http://schemas.openxmlformats.org/officeDocument/2006/relationships/image" Target="../media/image168.png"/><Relationship Id="rId67" Type="http://schemas.openxmlformats.org/officeDocument/2006/relationships/image" Target="../media/image150.png"/><Relationship Id="rId103" Type="http://schemas.openxmlformats.org/officeDocument/2006/relationships/image" Target="../media/image198.png"/><Relationship Id="rId108" Type="http://schemas.openxmlformats.org/officeDocument/2006/relationships/image" Target="../media/image203.png"/><Relationship Id="rId41" Type="http://schemas.openxmlformats.org/officeDocument/2006/relationships/image" Target="../media/image1101.png"/><Relationship Id="rId54" Type="http://schemas.openxmlformats.org/officeDocument/2006/relationships/image" Target="../media/image137.png"/><Relationship Id="rId62" Type="http://schemas.openxmlformats.org/officeDocument/2006/relationships/image" Target="../media/image171.png"/><Relationship Id="rId70" Type="http://schemas.openxmlformats.org/officeDocument/2006/relationships/image" Target="../media/image153.png"/><Relationship Id="rId75" Type="http://schemas.openxmlformats.org/officeDocument/2006/relationships/image" Target="../media/image158.png"/><Relationship Id="rId83" Type="http://schemas.openxmlformats.org/officeDocument/2006/relationships/image" Target="../media/image178.png"/><Relationship Id="rId88" Type="http://schemas.openxmlformats.org/officeDocument/2006/relationships/image" Target="../media/image183.png"/><Relationship Id="rId91" Type="http://schemas.openxmlformats.org/officeDocument/2006/relationships/image" Target="../media/image186.png"/><Relationship Id="rId96" Type="http://schemas.openxmlformats.org/officeDocument/2006/relationships/image" Target="../media/image191.png"/><Relationship Id="rId1" Type="http://schemas.openxmlformats.org/officeDocument/2006/relationships/slideLayout" Target="../slideLayouts/slideLayout7.xml"/><Relationship Id="rId6" Type="http://schemas.openxmlformats.org/officeDocument/2006/relationships/image" Target="../media/image98.png"/><Relationship Id="rId15" Type="http://schemas.openxmlformats.org/officeDocument/2006/relationships/image" Target="../media/image114.png"/><Relationship Id="rId49" Type="http://schemas.openxmlformats.org/officeDocument/2006/relationships/image" Target="../media/image131.png"/><Relationship Id="rId57" Type="http://schemas.openxmlformats.org/officeDocument/2006/relationships/image" Target="../media/image140.png"/><Relationship Id="rId106" Type="http://schemas.openxmlformats.org/officeDocument/2006/relationships/image" Target="../media/image201.png"/><Relationship Id="rId10" Type="http://schemas.openxmlformats.org/officeDocument/2006/relationships/image" Target="../media/image109.png"/><Relationship Id="rId44" Type="http://schemas.openxmlformats.org/officeDocument/2006/relationships/image" Target="../media/image1130.png"/><Relationship Id="rId52" Type="http://schemas.openxmlformats.org/officeDocument/2006/relationships/image" Target="../media/image135.png"/><Relationship Id="rId60" Type="http://schemas.openxmlformats.org/officeDocument/2006/relationships/image" Target="../media/image169.png"/><Relationship Id="rId65" Type="http://schemas.openxmlformats.org/officeDocument/2006/relationships/image" Target="../media/image148.png"/><Relationship Id="rId73" Type="http://schemas.openxmlformats.org/officeDocument/2006/relationships/image" Target="../media/image156.png"/><Relationship Id="rId78" Type="http://schemas.openxmlformats.org/officeDocument/2006/relationships/image" Target="../media/image173.png"/><Relationship Id="rId81" Type="http://schemas.openxmlformats.org/officeDocument/2006/relationships/image" Target="../media/image176.png"/><Relationship Id="rId86" Type="http://schemas.openxmlformats.org/officeDocument/2006/relationships/image" Target="../media/image181.png"/><Relationship Id="rId94" Type="http://schemas.openxmlformats.org/officeDocument/2006/relationships/image" Target="../media/image189.png"/><Relationship Id="rId99" Type="http://schemas.openxmlformats.org/officeDocument/2006/relationships/image" Target="../media/image194.png"/><Relationship Id="rId101" Type="http://schemas.openxmlformats.org/officeDocument/2006/relationships/image" Target="../media/image196.png"/><Relationship Id="rId4" Type="http://schemas.openxmlformats.org/officeDocument/2006/relationships/image" Target="../media/image96.png"/><Relationship Id="rId9" Type="http://schemas.openxmlformats.org/officeDocument/2006/relationships/image" Target="../media/image108.png"/><Relationship Id="rId13" Type="http://schemas.openxmlformats.org/officeDocument/2006/relationships/image" Target="../media/image112.png"/><Relationship Id="rId18" Type="http://schemas.openxmlformats.org/officeDocument/2006/relationships/image" Target="../media/image117.png"/><Relationship Id="rId50" Type="http://schemas.openxmlformats.org/officeDocument/2006/relationships/image" Target="../media/image132.png"/><Relationship Id="rId55" Type="http://schemas.openxmlformats.org/officeDocument/2006/relationships/image" Target="../media/image138.png"/><Relationship Id="rId76" Type="http://schemas.openxmlformats.org/officeDocument/2006/relationships/image" Target="../media/image159.png"/><Relationship Id="rId97" Type="http://schemas.openxmlformats.org/officeDocument/2006/relationships/image" Target="../media/image192.png"/><Relationship Id="rId104" Type="http://schemas.openxmlformats.org/officeDocument/2006/relationships/image" Target="../media/image199.png"/><Relationship Id="rId7" Type="http://schemas.openxmlformats.org/officeDocument/2006/relationships/image" Target="../media/image99.png"/><Relationship Id="rId71" Type="http://schemas.openxmlformats.org/officeDocument/2006/relationships/image" Target="../media/image154.png"/><Relationship Id="rId92" Type="http://schemas.openxmlformats.org/officeDocument/2006/relationships/image" Target="../media/image187.png"/><Relationship Id="rId2" Type="http://schemas.openxmlformats.org/officeDocument/2006/relationships/notesSlide" Target="../notesSlides/notesSlide23.xml"/><Relationship Id="rId40" Type="http://schemas.openxmlformats.org/officeDocument/2006/relationships/image" Target="../media/image1091.png"/><Relationship Id="rId45" Type="http://schemas.openxmlformats.org/officeDocument/2006/relationships/image" Target="../media/image127.png"/><Relationship Id="rId66" Type="http://schemas.openxmlformats.org/officeDocument/2006/relationships/image" Target="../media/image149.png"/><Relationship Id="rId87" Type="http://schemas.openxmlformats.org/officeDocument/2006/relationships/image" Target="../media/image182.png"/><Relationship Id="rId61" Type="http://schemas.openxmlformats.org/officeDocument/2006/relationships/image" Target="../media/image170.png"/><Relationship Id="rId82" Type="http://schemas.openxmlformats.org/officeDocument/2006/relationships/image" Target="../media/image177.png"/></Relationships>
</file>

<file path=ppt/slides/_rels/slide24.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117.png"/><Relationship Id="rId42" Type="http://schemas.openxmlformats.org/officeDocument/2006/relationships/image" Target="../media/image1110.png"/><Relationship Id="rId47" Type="http://schemas.openxmlformats.org/officeDocument/2006/relationships/image" Target="../media/image129.png"/><Relationship Id="rId50" Type="http://schemas.openxmlformats.org/officeDocument/2006/relationships/image" Target="../media/image132.png"/><Relationship Id="rId55" Type="http://schemas.openxmlformats.org/officeDocument/2006/relationships/image" Target="../media/image138.png"/><Relationship Id="rId63" Type="http://schemas.openxmlformats.org/officeDocument/2006/relationships/image" Target="../media/image146.png"/><Relationship Id="rId68" Type="http://schemas.openxmlformats.org/officeDocument/2006/relationships/image" Target="../media/image151.png"/><Relationship Id="rId76" Type="http://schemas.openxmlformats.org/officeDocument/2006/relationships/image" Target="../media/image159.png"/><Relationship Id="rId84" Type="http://schemas.openxmlformats.org/officeDocument/2006/relationships/image" Target="../media/image167.png"/><Relationship Id="rId7" Type="http://schemas.openxmlformats.org/officeDocument/2006/relationships/image" Target="../media/image99.png"/><Relationship Id="rId71" Type="http://schemas.openxmlformats.org/officeDocument/2006/relationships/image" Target="../media/image154.png"/><Relationship Id="rId2" Type="http://schemas.openxmlformats.org/officeDocument/2006/relationships/notesSlide" Target="../notesSlides/notesSlide24.xml"/><Relationship Id="rId16" Type="http://schemas.openxmlformats.org/officeDocument/2006/relationships/image" Target="../media/image115.png"/><Relationship Id="rId11" Type="http://schemas.openxmlformats.org/officeDocument/2006/relationships/image" Target="../media/image110.png"/><Relationship Id="rId40" Type="http://schemas.openxmlformats.org/officeDocument/2006/relationships/image" Target="../media/image1091.png"/><Relationship Id="rId45" Type="http://schemas.openxmlformats.org/officeDocument/2006/relationships/image" Target="../media/image127.png"/><Relationship Id="rId53" Type="http://schemas.openxmlformats.org/officeDocument/2006/relationships/image" Target="../media/image136.png"/><Relationship Id="rId58" Type="http://schemas.openxmlformats.org/officeDocument/2006/relationships/image" Target="../media/image141.png"/><Relationship Id="rId66" Type="http://schemas.openxmlformats.org/officeDocument/2006/relationships/image" Target="../media/image149.png"/><Relationship Id="rId74" Type="http://schemas.openxmlformats.org/officeDocument/2006/relationships/image" Target="../media/image157.png"/><Relationship Id="rId79" Type="http://schemas.openxmlformats.org/officeDocument/2006/relationships/image" Target="../media/image162.png"/><Relationship Id="rId5" Type="http://schemas.openxmlformats.org/officeDocument/2006/relationships/image" Target="../media/image97.png"/><Relationship Id="rId61" Type="http://schemas.openxmlformats.org/officeDocument/2006/relationships/image" Target="../media/image144.png"/><Relationship Id="rId82" Type="http://schemas.openxmlformats.org/officeDocument/2006/relationships/image" Target="../media/image165.png"/><Relationship Id="rId19" Type="http://schemas.openxmlformats.org/officeDocument/2006/relationships/image" Target="../media/image118.png"/><Relationship Id="rId14" Type="http://schemas.openxmlformats.org/officeDocument/2006/relationships/image" Target="../media/image113.png"/><Relationship Id="rId43" Type="http://schemas.openxmlformats.org/officeDocument/2006/relationships/image" Target="../media/image1121.png"/><Relationship Id="rId48" Type="http://schemas.openxmlformats.org/officeDocument/2006/relationships/image" Target="../media/image130.png"/><Relationship Id="rId56" Type="http://schemas.openxmlformats.org/officeDocument/2006/relationships/image" Target="../media/image139.png"/><Relationship Id="rId64" Type="http://schemas.openxmlformats.org/officeDocument/2006/relationships/image" Target="../media/image147.png"/><Relationship Id="rId69" Type="http://schemas.openxmlformats.org/officeDocument/2006/relationships/image" Target="../media/image152.png"/><Relationship Id="rId77" Type="http://schemas.openxmlformats.org/officeDocument/2006/relationships/image" Target="../media/image160.png"/><Relationship Id="rId8" Type="http://schemas.openxmlformats.org/officeDocument/2006/relationships/image" Target="../media/image107.png"/><Relationship Id="rId51" Type="http://schemas.openxmlformats.org/officeDocument/2006/relationships/image" Target="../media/image133.png"/><Relationship Id="rId72" Type="http://schemas.openxmlformats.org/officeDocument/2006/relationships/image" Target="../media/image155.png"/><Relationship Id="rId80" Type="http://schemas.openxmlformats.org/officeDocument/2006/relationships/image" Target="../media/image163.png"/><Relationship Id="rId12" Type="http://schemas.openxmlformats.org/officeDocument/2006/relationships/image" Target="../media/image111.png"/><Relationship Id="rId17" Type="http://schemas.openxmlformats.org/officeDocument/2006/relationships/image" Target="../media/image116.png"/><Relationship Id="rId46" Type="http://schemas.openxmlformats.org/officeDocument/2006/relationships/image" Target="../media/image128.png"/><Relationship Id="rId59" Type="http://schemas.openxmlformats.org/officeDocument/2006/relationships/image" Target="../media/image142.png"/><Relationship Id="rId67" Type="http://schemas.openxmlformats.org/officeDocument/2006/relationships/image" Target="../media/image150.png"/><Relationship Id="rId41" Type="http://schemas.openxmlformats.org/officeDocument/2006/relationships/image" Target="../media/image1101.png"/><Relationship Id="rId54" Type="http://schemas.openxmlformats.org/officeDocument/2006/relationships/image" Target="../media/image137.png"/><Relationship Id="rId62" Type="http://schemas.openxmlformats.org/officeDocument/2006/relationships/image" Target="../media/image145.png"/><Relationship Id="rId70" Type="http://schemas.openxmlformats.org/officeDocument/2006/relationships/image" Target="../media/image153.png"/><Relationship Id="rId75" Type="http://schemas.openxmlformats.org/officeDocument/2006/relationships/image" Target="../media/image158.png"/><Relationship Id="rId83"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98.png"/><Relationship Id="rId15" Type="http://schemas.openxmlformats.org/officeDocument/2006/relationships/image" Target="../media/image114.png"/><Relationship Id="rId49" Type="http://schemas.openxmlformats.org/officeDocument/2006/relationships/image" Target="../media/image131.png"/><Relationship Id="rId57" Type="http://schemas.openxmlformats.org/officeDocument/2006/relationships/image" Target="../media/image140.png"/><Relationship Id="rId10" Type="http://schemas.openxmlformats.org/officeDocument/2006/relationships/image" Target="../media/image109.png"/><Relationship Id="rId44" Type="http://schemas.openxmlformats.org/officeDocument/2006/relationships/image" Target="../media/image1130.png"/><Relationship Id="rId52" Type="http://schemas.openxmlformats.org/officeDocument/2006/relationships/image" Target="../media/image135.png"/><Relationship Id="rId60" Type="http://schemas.openxmlformats.org/officeDocument/2006/relationships/image" Target="../media/image143.png"/><Relationship Id="rId65" Type="http://schemas.openxmlformats.org/officeDocument/2006/relationships/image" Target="../media/image148.png"/><Relationship Id="rId73" Type="http://schemas.openxmlformats.org/officeDocument/2006/relationships/image" Target="../media/image156.png"/><Relationship Id="rId78" Type="http://schemas.openxmlformats.org/officeDocument/2006/relationships/image" Target="../media/image161.png"/><Relationship Id="rId81" Type="http://schemas.openxmlformats.org/officeDocument/2006/relationships/image" Target="../media/image164.png"/><Relationship Id="rId4" Type="http://schemas.openxmlformats.org/officeDocument/2006/relationships/image" Target="../media/image96.png"/><Relationship Id="rId9" Type="http://schemas.openxmlformats.org/officeDocument/2006/relationships/image" Target="../media/image108.png"/></Relationships>
</file>

<file path=ppt/slides/_rels/slide25.xml.rels><?xml version="1.0" encoding="UTF-8" standalone="yes"?>
<Relationships xmlns="http://schemas.openxmlformats.org/package/2006/relationships"><Relationship Id="rId42" Type="http://schemas.openxmlformats.org/officeDocument/2006/relationships/image" Target="../media/image1110.png"/><Relationship Id="rId47" Type="http://schemas.openxmlformats.org/officeDocument/2006/relationships/image" Target="../media/image129.png"/><Relationship Id="rId50" Type="http://schemas.openxmlformats.org/officeDocument/2006/relationships/image" Target="../media/image132.png"/><Relationship Id="rId55" Type="http://schemas.openxmlformats.org/officeDocument/2006/relationships/image" Target="../media/image138.png"/><Relationship Id="rId63" Type="http://schemas.openxmlformats.org/officeDocument/2006/relationships/image" Target="../media/image146.png"/><Relationship Id="rId68" Type="http://schemas.openxmlformats.org/officeDocument/2006/relationships/image" Target="../media/image151.png"/><Relationship Id="rId76" Type="http://schemas.openxmlformats.org/officeDocument/2006/relationships/image" Target="../media/image159.png"/><Relationship Id="rId84" Type="http://schemas.openxmlformats.org/officeDocument/2006/relationships/image" Target="../media/image167.png"/><Relationship Id="rId7" Type="http://schemas.openxmlformats.org/officeDocument/2006/relationships/image" Target="../media/image99.png"/><Relationship Id="rId71" Type="http://schemas.openxmlformats.org/officeDocument/2006/relationships/image" Target="../media/image154.png"/><Relationship Id="rId2" Type="http://schemas.openxmlformats.org/officeDocument/2006/relationships/notesSlide" Target="../notesSlides/notesSlide25.xml"/><Relationship Id="rId16" Type="http://schemas.openxmlformats.org/officeDocument/2006/relationships/image" Target="../media/image114.png"/><Relationship Id="rId11" Type="http://schemas.openxmlformats.org/officeDocument/2006/relationships/image" Target="../media/image109.png"/><Relationship Id="rId40" Type="http://schemas.openxmlformats.org/officeDocument/2006/relationships/image" Target="../media/image1091.png"/><Relationship Id="rId45" Type="http://schemas.openxmlformats.org/officeDocument/2006/relationships/image" Target="../media/image127.png"/><Relationship Id="rId53" Type="http://schemas.openxmlformats.org/officeDocument/2006/relationships/image" Target="../media/image136.png"/><Relationship Id="rId58" Type="http://schemas.openxmlformats.org/officeDocument/2006/relationships/image" Target="../media/image141.png"/><Relationship Id="rId66" Type="http://schemas.openxmlformats.org/officeDocument/2006/relationships/image" Target="../media/image149.png"/><Relationship Id="rId74" Type="http://schemas.openxmlformats.org/officeDocument/2006/relationships/image" Target="../media/image157.png"/><Relationship Id="rId79" Type="http://schemas.openxmlformats.org/officeDocument/2006/relationships/image" Target="../media/image162.png"/><Relationship Id="rId5" Type="http://schemas.openxmlformats.org/officeDocument/2006/relationships/image" Target="../media/image97.png"/><Relationship Id="rId61" Type="http://schemas.openxmlformats.org/officeDocument/2006/relationships/image" Target="../media/image144.png"/><Relationship Id="rId82" Type="http://schemas.openxmlformats.org/officeDocument/2006/relationships/image" Target="../media/image165.png"/><Relationship Id="rId19" Type="http://schemas.openxmlformats.org/officeDocument/2006/relationships/image" Target="../media/image117.png"/><Relationship Id="rId14" Type="http://schemas.openxmlformats.org/officeDocument/2006/relationships/image" Target="../media/image112.png"/><Relationship Id="rId43" Type="http://schemas.openxmlformats.org/officeDocument/2006/relationships/image" Target="../media/image1121.png"/><Relationship Id="rId48" Type="http://schemas.openxmlformats.org/officeDocument/2006/relationships/image" Target="../media/image130.png"/><Relationship Id="rId56" Type="http://schemas.openxmlformats.org/officeDocument/2006/relationships/image" Target="../media/image139.png"/><Relationship Id="rId64" Type="http://schemas.openxmlformats.org/officeDocument/2006/relationships/image" Target="../media/image147.png"/><Relationship Id="rId69" Type="http://schemas.openxmlformats.org/officeDocument/2006/relationships/image" Target="../media/image152.png"/><Relationship Id="rId77" Type="http://schemas.openxmlformats.org/officeDocument/2006/relationships/image" Target="../media/image160.png"/><Relationship Id="rId8" Type="http://schemas.openxmlformats.org/officeDocument/2006/relationships/image" Target="../media/image107.png"/><Relationship Id="rId51" Type="http://schemas.openxmlformats.org/officeDocument/2006/relationships/image" Target="../media/image133.png"/><Relationship Id="rId72" Type="http://schemas.openxmlformats.org/officeDocument/2006/relationships/image" Target="../media/image155.png"/><Relationship Id="rId80" Type="http://schemas.openxmlformats.org/officeDocument/2006/relationships/image" Target="../media/image163.png"/><Relationship Id="rId3" Type="http://schemas.openxmlformats.org/officeDocument/2006/relationships/image" Target="../media/image87.png"/><Relationship Id="rId12" Type="http://schemas.openxmlformats.org/officeDocument/2006/relationships/image" Target="../media/image110.png"/><Relationship Id="rId17" Type="http://schemas.openxmlformats.org/officeDocument/2006/relationships/image" Target="../media/image115.png"/><Relationship Id="rId46" Type="http://schemas.openxmlformats.org/officeDocument/2006/relationships/image" Target="../media/image128.png"/><Relationship Id="rId59" Type="http://schemas.openxmlformats.org/officeDocument/2006/relationships/image" Target="../media/image142.png"/><Relationship Id="rId67" Type="http://schemas.openxmlformats.org/officeDocument/2006/relationships/image" Target="../media/image150.png"/><Relationship Id="rId20" Type="http://schemas.openxmlformats.org/officeDocument/2006/relationships/image" Target="../media/image118.png"/><Relationship Id="rId41" Type="http://schemas.openxmlformats.org/officeDocument/2006/relationships/image" Target="../media/image1101.png"/><Relationship Id="rId54" Type="http://schemas.openxmlformats.org/officeDocument/2006/relationships/image" Target="../media/image137.png"/><Relationship Id="rId62" Type="http://schemas.openxmlformats.org/officeDocument/2006/relationships/image" Target="../media/image145.png"/><Relationship Id="rId70" Type="http://schemas.openxmlformats.org/officeDocument/2006/relationships/image" Target="../media/image153.png"/><Relationship Id="rId75" Type="http://schemas.openxmlformats.org/officeDocument/2006/relationships/image" Target="../media/image158.png"/><Relationship Id="rId83" Type="http://schemas.openxmlformats.org/officeDocument/2006/relationships/image" Target="../media/image166.png"/><Relationship Id="rId1" Type="http://schemas.openxmlformats.org/officeDocument/2006/relationships/slideLayout" Target="../slideLayouts/slideLayout7.xml"/><Relationship Id="rId6" Type="http://schemas.openxmlformats.org/officeDocument/2006/relationships/image" Target="../media/image98.png"/><Relationship Id="rId15" Type="http://schemas.openxmlformats.org/officeDocument/2006/relationships/image" Target="../media/image113.png"/><Relationship Id="rId49" Type="http://schemas.openxmlformats.org/officeDocument/2006/relationships/image" Target="../media/image131.png"/><Relationship Id="rId57" Type="http://schemas.openxmlformats.org/officeDocument/2006/relationships/image" Target="../media/image140.png"/><Relationship Id="rId10" Type="http://schemas.openxmlformats.org/officeDocument/2006/relationships/hyperlink" Target="https://dl.acm.org/doi/10.1145/3704868" TargetMode="External"/><Relationship Id="rId44" Type="http://schemas.openxmlformats.org/officeDocument/2006/relationships/image" Target="../media/image1130.png"/><Relationship Id="rId52" Type="http://schemas.openxmlformats.org/officeDocument/2006/relationships/image" Target="../media/image135.png"/><Relationship Id="rId60" Type="http://schemas.openxmlformats.org/officeDocument/2006/relationships/image" Target="../media/image143.png"/><Relationship Id="rId65" Type="http://schemas.openxmlformats.org/officeDocument/2006/relationships/image" Target="../media/image148.png"/><Relationship Id="rId73" Type="http://schemas.openxmlformats.org/officeDocument/2006/relationships/image" Target="../media/image156.png"/><Relationship Id="rId78" Type="http://schemas.openxmlformats.org/officeDocument/2006/relationships/image" Target="../media/image161.png"/><Relationship Id="rId81" Type="http://schemas.openxmlformats.org/officeDocument/2006/relationships/image" Target="../media/image164.png"/><Relationship Id="rId4" Type="http://schemas.openxmlformats.org/officeDocument/2006/relationships/image" Target="../media/image96.png"/><Relationship Id="rId9" Type="http://schemas.openxmlformats.org/officeDocument/2006/relationships/image" Target="../media/image108.png"/><Relationship Id="rId13" Type="http://schemas.openxmlformats.org/officeDocument/2006/relationships/image" Target="../media/image111.png"/><Relationship Id="rId18" Type="http://schemas.openxmlformats.org/officeDocument/2006/relationships/image" Target="../media/image116.png"/></Relationships>
</file>

<file path=ppt/slides/_rels/slide26.xml.rels><?xml version="1.0" encoding="UTF-8" standalone="yes"?>
<Relationships xmlns="http://schemas.openxmlformats.org/package/2006/relationships"><Relationship Id="rId8" Type="http://schemas.openxmlformats.org/officeDocument/2006/relationships/image" Target="../media/image1320.png"/><Relationship Id="rId26" Type="http://schemas.openxmlformats.org/officeDocument/2006/relationships/image" Target="../media/image1350.png"/><Relationship Id="rId39" Type="http://schemas.openxmlformats.org/officeDocument/2006/relationships/image" Target="../media/image102.png"/><Relationship Id="rId3" Type="http://schemas.openxmlformats.org/officeDocument/2006/relationships/image" Target="../media/image96.png"/><Relationship Id="rId21" Type="http://schemas.openxmlformats.org/officeDocument/2006/relationships/image" Target="../media/image123.png"/><Relationship Id="rId34" Type="http://schemas.openxmlformats.org/officeDocument/2006/relationships/image" Target="../media/image86.png"/><Relationship Id="rId42" Type="http://schemas.openxmlformats.org/officeDocument/2006/relationships/image" Target="../media/image105.png"/><Relationship Id="rId7" Type="http://schemas.openxmlformats.org/officeDocument/2006/relationships/image" Target="../media/image1311.png"/><Relationship Id="rId33" Type="http://schemas.openxmlformats.org/officeDocument/2006/relationships/image" Target="../media/image790.png"/><Relationship Id="rId38" Type="http://schemas.openxmlformats.org/officeDocument/2006/relationships/image" Target="../media/image101.png"/><Relationship Id="rId2" Type="http://schemas.openxmlformats.org/officeDocument/2006/relationships/notesSlide" Target="../notesSlides/notesSlide26.xml"/><Relationship Id="rId29" Type="http://schemas.openxmlformats.org/officeDocument/2006/relationships/image" Target="../media/image611.png"/><Relationship Id="rId41"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9.png"/><Relationship Id="rId32" Type="http://schemas.openxmlformats.org/officeDocument/2006/relationships/image" Target="../media/image720.png"/><Relationship Id="rId37" Type="http://schemas.openxmlformats.org/officeDocument/2006/relationships/image" Target="../media/image100.png"/><Relationship Id="rId40" Type="http://schemas.openxmlformats.org/officeDocument/2006/relationships/image" Target="../media/image103.png"/><Relationship Id="rId5" Type="http://schemas.openxmlformats.org/officeDocument/2006/relationships/image" Target="../media/image98.png"/><Relationship Id="rId28" Type="http://schemas.openxmlformats.org/officeDocument/2006/relationships/image" Target="../media/image522.png"/><Relationship Id="rId36" Type="http://schemas.openxmlformats.org/officeDocument/2006/relationships/image" Target="../media/image95.png"/><Relationship Id="rId31" Type="http://schemas.openxmlformats.org/officeDocument/2006/relationships/image" Target="../media/image701.png"/><Relationship Id="rId4" Type="http://schemas.openxmlformats.org/officeDocument/2006/relationships/image" Target="../media/image97.png"/><Relationship Id="rId22" Type="http://schemas.openxmlformats.org/officeDocument/2006/relationships/image" Target="../media/image124.png"/><Relationship Id="rId27" Type="http://schemas.openxmlformats.org/officeDocument/2006/relationships/image" Target="../media/image1360.png"/><Relationship Id="rId30" Type="http://schemas.openxmlformats.org/officeDocument/2006/relationships/image" Target="../media/image620.png"/><Relationship Id="rId35" Type="http://schemas.openxmlformats.org/officeDocument/2006/relationships/image" Target="../media/image93.png"/><Relationship Id="rId43" Type="http://schemas.openxmlformats.org/officeDocument/2006/relationships/image" Target="../media/image106.png"/></Relationships>
</file>

<file path=ppt/slides/_rels/slide27.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030.png"/><Relationship Id="rId5" Type="http://schemas.openxmlformats.org/officeDocument/2006/relationships/image" Target="../media/image1020.png"/><Relationship Id="rId4" Type="http://schemas.openxmlformats.org/officeDocument/2006/relationships/image" Target="../media/image1010.png"/></Relationships>
</file>

<file path=ppt/slides/_rels/slide2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80.png"/><Relationship Id="rId3" Type="http://schemas.openxmlformats.org/officeDocument/2006/relationships/image" Target="../media/image45.png"/><Relationship Id="rId7" Type="http://schemas.openxmlformats.org/officeDocument/2006/relationships/image" Target="../media/image98.png"/><Relationship Id="rId12" Type="http://schemas.openxmlformats.org/officeDocument/2006/relationships/image" Target="../media/image1070.png"/><Relationship Id="rId17" Type="http://schemas.openxmlformats.org/officeDocument/2006/relationships/image" Target="../media/image1120.png"/><Relationship Id="rId2" Type="http://schemas.openxmlformats.org/officeDocument/2006/relationships/notesSlide" Target="../notesSlides/notesSlide28.xml"/><Relationship Id="rId16" Type="http://schemas.openxmlformats.org/officeDocument/2006/relationships/image" Target="../media/image1111.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15" Type="http://schemas.openxmlformats.org/officeDocument/2006/relationships/image" Target="../media/image1100.png"/><Relationship Id="rId10" Type="http://schemas.openxmlformats.org/officeDocument/2006/relationships/image" Target="../media/image1050.png"/><Relationship Id="rId4" Type="http://schemas.openxmlformats.org/officeDocument/2006/relationships/image" Target="../media/image44.png"/><Relationship Id="rId9" Type="http://schemas.openxmlformats.org/officeDocument/2006/relationships/image" Target="../media/image1041.png"/><Relationship Id="rId14" Type="http://schemas.openxmlformats.org/officeDocument/2006/relationships/image" Target="../media/image1090.png"/></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171.png"/><Relationship Id="rId3" Type="http://schemas.openxmlformats.org/officeDocument/2006/relationships/image" Target="../media/image1141.png"/><Relationship Id="rId7" Type="http://schemas.openxmlformats.org/officeDocument/2006/relationships/image" Target="../media/image97.png"/><Relationship Id="rId17" Type="http://schemas.openxmlformats.org/officeDocument/2006/relationships/image" Target="../media/image1380.png"/><Relationship Id="rId2" Type="http://schemas.openxmlformats.org/officeDocument/2006/relationships/notesSlide" Target="../notesSlides/notesSlide29.xml"/><Relationship Id="rId16" Type="http://schemas.openxmlformats.org/officeDocument/2006/relationships/image" Target="../media/image1370.png"/><Relationship Id="rId1" Type="http://schemas.openxmlformats.org/officeDocument/2006/relationships/slideLayout" Target="../slideLayouts/slideLayout7.xml"/><Relationship Id="rId6" Type="http://schemas.openxmlformats.org/officeDocument/2006/relationships/image" Target="../media/image96.png"/><Relationship Id="rId11" Type="http://schemas.openxmlformats.org/officeDocument/2006/relationships/image" Target="../media/image1151.png"/><Relationship Id="rId5" Type="http://schemas.openxmlformats.org/officeDocument/2006/relationships/image" Target="../media/image44.png"/><Relationship Id="rId15" Type="http://schemas.openxmlformats.org/officeDocument/2006/relationships/image" Target="../media/image1280.png"/><Relationship Id="rId10" Type="http://schemas.openxmlformats.org/officeDocument/2006/relationships/image" Target="../media/image1040.png"/><Relationship Id="rId4" Type="http://schemas.openxmlformats.org/officeDocument/2006/relationships/image" Target="../media/image45.png"/><Relationship Id="rId9" Type="http://schemas.openxmlformats.org/officeDocument/2006/relationships/image" Target="../media/image99.png"/><Relationship Id="rId14" Type="http://schemas.openxmlformats.org/officeDocument/2006/relationships/image" Target="../media/image118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206.png"/><Relationship Id="rId21" Type="http://schemas.openxmlformats.org/officeDocument/2006/relationships/image" Target="../media/image118.png"/><Relationship Id="rId50" Type="http://schemas.openxmlformats.org/officeDocument/2006/relationships/image" Target="../media/image214.png"/><Relationship Id="rId55" Type="http://schemas.openxmlformats.org/officeDocument/2006/relationships/image" Target="../media/image216.png"/><Relationship Id="rId63" Type="http://schemas.openxmlformats.org/officeDocument/2006/relationships/image" Target="../media/image219.png"/><Relationship Id="rId68" Type="http://schemas.openxmlformats.org/officeDocument/2006/relationships/image" Target="../media/image151.png"/><Relationship Id="rId76" Type="http://schemas.openxmlformats.org/officeDocument/2006/relationships/image" Target="../media/image228.png"/><Relationship Id="rId7" Type="http://schemas.openxmlformats.org/officeDocument/2006/relationships/image" Target="../media/image97.png"/><Relationship Id="rId71" Type="http://schemas.openxmlformats.org/officeDocument/2006/relationships/image" Target="../media/image223.png"/><Relationship Id="rId2" Type="http://schemas.openxmlformats.org/officeDocument/2006/relationships/notesSlide" Target="../notesSlides/notesSlide30.xml"/><Relationship Id="rId16" Type="http://schemas.openxmlformats.org/officeDocument/2006/relationships/image" Target="../media/image204.png"/><Relationship Id="rId11" Type="http://schemas.openxmlformats.org/officeDocument/2006/relationships/image" Target="../media/image88.png"/><Relationship Id="rId24" Type="http://schemas.openxmlformats.org/officeDocument/2006/relationships/image" Target="../media/image211.png"/><Relationship Id="rId45" Type="http://schemas.openxmlformats.org/officeDocument/2006/relationships/image" Target="../media/image212.png"/><Relationship Id="rId58" Type="http://schemas.openxmlformats.org/officeDocument/2006/relationships/image" Target="../media/image141.png"/><Relationship Id="rId66" Type="http://schemas.openxmlformats.org/officeDocument/2006/relationships/image" Target="../media/image220.png"/><Relationship Id="rId74" Type="http://schemas.openxmlformats.org/officeDocument/2006/relationships/image" Target="../media/image226.png"/><Relationship Id="rId15" Type="http://schemas.openxmlformats.org/officeDocument/2006/relationships/image" Target="../media/image92.png"/><Relationship Id="rId23" Type="http://schemas.openxmlformats.org/officeDocument/2006/relationships/image" Target="../media/image210.png"/><Relationship Id="rId49" Type="http://schemas.openxmlformats.org/officeDocument/2006/relationships/image" Target="../media/image131.png"/><Relationship Id="rId57" Type="http://schemas.openxmlformats.org/officeDocument/2006/relationships/image" Target="../media/image140.png"/><Relationship Id="rId61" Type="http://schemas.openxmlformats.org/officeDocument/2006/relationships/image" Target="../media/image144.png"/><Relationship Id="rId10" Type="http://schemas.openxmlformats.org/officeDocument/2006/relationships/image" Target="../media/image1040.png"/><Relationship Id="rId19" Type="http://schemas.openxmlformats.org/officeDocument/2006/relationships/image" Target="../media/image207.png"/><Relationship Id="rId44" Type="http://schemas.openxmlformats.org/officeDocument/2006/relationships/image" Target="../media/image1130.png"/><Relationship Id="rId60" Type="http://schemas.openxmlformats.org/officeDocument/2006/relationships/image" Target="../media/image218.png"/><Relationship Id="rId65" Type="http://schemas.openxmlformats.org/officeDocument/2006/relationships/image" Target="../media/image148.png"/><Relationship Id="rId73" Type="http://schemas.openxmlformats.org/officeDocument/2006/relationships/image" Target="../media/image225.png"/><Relationship Id="rId78" Type="http://schemas.openxmlformats.org/officeDocument/2006/relationships/image" Target="../media/image230.png"/><Relationship Id="rId4" Type="http://schemas.openxmlformats.org/officeDocument/2006/relationships/image" Target="../media/image44.png"/><Relationship Id="rId9" Type="http://schemas.openxmlformats.org/officeDocument/2006/relationships/image" Target="../media/image99.png"/><Relationship Id="rId14" Type="http://schemas.openxmlformats.org/officeDocument/2006/relationships/image" Target="../media/image91.png"/><Relationship Id="rId22" Type="http://schemas.openxmlformats.org/officeDocument/2006/relationships/image" Target="../media/image209.png"/><Relationship Id="rId69" Type="http://schemas.openxmlformats.org/officeDocument/2006/relationships/image" Target="../media/image221.png"/><Relationship Id="rId77" Type="http://schemas.openxmlformats.org/officeDocument/2006/relationships/image" Target="../media/image229.png"/><Relationship Id="rId8" Type="http://schemas.openxmlformats.org/officeDocument/2006/relationships/image" Target="../media/image98.png"/><Relationship Id="rId51" Type="http://schemas.openxmlformats.org/officeDocument/2006/relationships/image" Target="../media/image215.png"/><Relationship Id="rId72" Type="http://schemas.openxmlformats.org/officeDocument/2006/relationships/image" Target="../media/image224.png"/><Relationship Id="rId3" Type="http://schemas.openxmlformats.org/officeDocument/2006/relationships/image" Target="../media/image45.png"/><Relationship Id="rId12" Type="http://schemas.openxmlformats.org/officeDocument/2006/relationships/image" Target="../media/image89.png"/><Relationship Id="rId17" Type="http://schemas.openxmlformats.org/officeDocument/2006/relationships/image" Target="../media/image205.png"/><Relationship Id="rId46" Type="http://schemas.openxmlformats.org/officeDocument/2006/relationships/image" Target="../media/image213.png"/><Relationship Id="rId59" Type="http://schemas.openxmlformats.org/officeDocument/2006/relationships/image" Target="../media/image217.png"/><Relationship Id="rId20" Type="http://schemas.openxmlformats.org/officeDocument/2006/relationships/image" Target="../media/image208.png"/><Relationship Id="rId54" Type="http://schemas.openxmlformats.org/officeDocument/2006/relationships/image" Target="../media/image137.png"/><Relationship Id="rId62" Type="http://schemas.openxmlformats.org/officeDocument/2006/relationships/image" Target="../media/image145.png"/><Relationship Id="rId70" Type="http://schemas.openxmlformats.org/officeDocument/2006/relationships/image" Target="../media/image222.png"/><Relationship Id="rId75" Type="http://schemas.openxmlformats.org/officeDocument/2006/relationships/image" Target="../media/image227.png"/><Relationship Id="rId1" Type="http://schemas.openxmlformats.org/officeDocument/2006/relationships/slideLayout" Target="../slideLayouts/slideLayout7.xml"/><Relationship Id="rId6" Type="http://schemas.openxmlformats.org/officeDocument/2006/relationships/image" Target="../media/image96.png"/></Relationships>
</file>

<file path=ppt/slides/_rels/slide31.xml.rels><?xml version="1.0" encoding="UTF-8" standalone="yes"?>
<Relationships xmlns="http://schemas.openxmlformats.org/package/2006/relationships"><Relationship Id="rId13" Type="http://schemas.openxmlformats.org/officeDocument/2006/relationships/image" Target="../media/image520.png"/><Relationship Id="rId18" Type="http://schemas.openxmlformats.org/officeDocument/2006/relationships/image" Target="../media/image64.png"/><Relationship Id="rId26" Type="http://schemas.openxmlformats.org/officeDocument/2006/relationships/image" Target="../media/image75.png"/><Relationship Id="rId39" Type="http://schemas.openxmlformats.org/officeDocument/2006/relationships/image" Target="../media/image290.png"/><Relationship Id="rId21" Type="http://schemas.openxmlformats.org/officeDocument/2006/relationships/image" Target="../media/image67.png"/><Relationship Id="rId34" Type="http://schemas.openxmlformats.org/officeDocument/2006/relationships/image" Target="../media/image83.png"/><Relationship Id="rId42" Type="http://schemas.openxmlformats.org/officeDocument/2006/relationships/image" Target="../media/image320.png"/><Relationship Id="rId47" Type="http://schemas.openxmlformats.org/officeDocument/2006/relationships/image" Target="../media/image1160.png"/><Relationship Id="rId7" Type="http://schemas.openxmlformats.org/officeDocument/2006/relationships/image" Target="../media/image460.png"/><Relationship Id="rId2" Type="http://schemas.openxmlformats.org/officeDocument/2006/relationships/notesSlide" Target="../notesSlides/notesSlide31.xml"/><Relationship Id="rId20" Type="http://schemas.openxmlformats.org/officeDocument/2006/relationships/image" Target="../media/image66.png"/><Relationship Id="rId29" Type="http://schemas.openxmlformats.org/officeDocument/2006/relationships/image" Target="../media/image78.png"/><Relationship Id="rId41"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450.png"/><Relationship Id="rId11" Type="http://schemas.openxmlformats.org/officeDocument/2006/relationships/image" Target="../media/image500.png"/><Relationship Id="rId24" Type="http://schemas.openxmlformats.org/officeDocument/2006/relationships/image" Target="../media/image73.png"/><Relationship Id="rId32" Type="http://schemas.openxmlformats.org/officeDocument/2006/relationships/image" Target="../media/image81.png"/><Relationship Id="rId40" Type="http://schemas.openxmlformats.org/officeDocument/2006/relationships/image" Target="../media/image300.png"/><Relationship Id="rId45" Type="http://schemas.openxmlformats.org/officeDocument/2006/relationships/image" Target="../media/image1140.png"/><Relationship Id="rId5" Type="http://schemas.openxmlformats.org/officeDocument/2006/relationships/image" Target="../media/image440.png"/><Relationship Id="rId15" Type="http://schemas.openxmlformats.org/officeDocument/2006/relationships/image" Target="../media/image56.png"/><Relationship Id="rId28" Type="http://schemas.openxmlformats.org/officeDocument/2006/relationships/image" Target="../media/image77.png"/><Relationship Id="rId36" Type="http://schemas.openxmlformats.org/officeDocument/2006/relationships/image" Target="../media/image85.png"/><Relationship Id="rId49" Type="http://schemas.openxmlformats.org/officeDocument/2006/relationships/image" Target="../media/image1180.png"/><Relationship Id="rId10" Type="http://schemas.openxmlformats.org/officeDocument/2006/relationships/image" Target="../media/image490.png"/><Relationship Id="rId19" Type="http://schemas.openxmlformats.org/officeDocument/2006/relationships/image" Target="../media/image65.png"/><Relationship Id="rId31" Type="http://schemas.openxmlformats.org/officeDocument/2006/relationships/image" Target="../media/image80.png"/><Relationship Id="rId4" Type="http://schemas.openxmlformats.org/officeDocument/2006/relationships/image" Target="../media/image430.png"/><Relationship Id="rId14" Type="http://schemas.openxmlformats.org/officeDocument/2006/relationships/image" Target="../media/image55.png"/><Relationship Id="rId22" Type="http://schemas.openxmlformats.org/officeDocument/2006/relationships/image" Target="../media/image68.png"/><Relationship Id="rId27" Type="http://schemas.openxmlformats.org/officeDocument/2006/relationships/image" Target="../media/image76.png"/><Relationship Id="rId35" Type="http://schemas.openxmlformats.org/officeDocument/2006/relationships/image" Target="../media/image84.png"/><Relationship Id="rId43" Type="http://schemas.openxmlformats.org/officeDocument/2006/relationships/image" Target="../media/image330.png"/><Relationship Id="rId48" Type="http://schemas.openxmlformats.org/officeDocument/2006/relationships/image" Target="../media/image1170.png"/><Relationship Id="rId8" Type="http://schemas.openxmlformats.org/officeDocument/2006/relationships/image" Target="../media/image470.png"/><Relationship Id="rId3" Type="http://schemas.openxmlformats.org/officeDocument/2006/relationships/image" Target="../media/image420.png"/><Relationship Id="rId12" Type="http://schemas.openxmlformats.org/officeDocument/2006/relationships/image" Target="../media/image510.png"/><Relationship Id="rId17" Type="http://schemas.openxmlformats.org/officeDocument/2006/relationships/image" Target="../media/image63.png"/><Relationship Id="rId25" Type="http://schemas.openxmlformats.org/officeDocument/2006/relationships/image" Target="../media/image74.png"/><Relationship Id="rId33" Type="http://schemas.openxmlformats.org/officeDocument/2006/relationships/image" Target="../media/image82.png"/><Relationship Id="rId38" Type="http://schemas.openxmlformats.org/officeDocument/2006/relationships/image" Target="../media/image280.png"/><Relationship Id="rId46" Type="http://schemas.openxmlformats.org/officeDocument/2006/relationships/image" Target="../media/image1150.png"/></Relationships>
</file>

<file path=ppt/slides/_rels/slide32.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540.png"/><Relationship Id="rId5" Type="http://schemas.openxmlformats.org/officeDocument/2006/relationships/image" Target="../media/image1530.png"/><Relationship Id="rId4" Type="http://schemas.openxmlformats.org/officeDocument/2006/relationships/image" Target="../media/image1520.png"/></Relationships>
</file>

<file path=ppt/slides/_rels/slide33.xml.rels><?xml version="1.0" encoding="UTF-8" standalone="yes"?>
<Relationships xmlns="http://schemas.openxmlformats.org/package/2006/relationships"><Relationship Id="rId8" Type="http://schemas.openxmlformats.org/officeDocument/2006/relationships/image" Target="../media/image1410.png"/><Relationship Id="rId13" Type="http://schemas.openxmlformats.org/officeDocument/2006/relationships/image" Target="../media/image320.png"/><Relationship Id="rId18" Type="http://schemas.openxmlformats.org/officeDocument/2006/relationships/image" Target="../media/image83.png"/><Relationship Id="rId3" Type="http://schemas.openxmlformats.org/officeDocument/2006/relationships/image" Target="../media/image861.png"/><Relationship Id="rId7" Type="http://schemas.openxmlformats.org/officeDocument/2006/relationships/image" Target="../media/image1401.png"/><Relationship Id="rId12" Type="http://schemas.openxmlformats.org/officeDocument/2006/relationships/image" Target="../media/image310.png"/><Relationship Id="rId17" Type="http://schemas.openxmlformats.org/officeDocument/2006/relationships/image" Target="../media/image82.png"/><Relationship Id="rId2" Type="http://schemas.openxmlformats.org/officeDocument/2006/relationships/notesSlide" Target="../notesSlides/notesSlide33.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1.png"/><Relationship Id="rId11" Type="http://schemas.openxmlformats.org/officeDocument/2006/relationships/image" Target="../media/image300.png"/><Relationship Id="rId5" Type="http://schemas.openxmlformats.org/officeDocument/2006/relationships/image" Target="../media/image881.png"/><Relationship Id="rId15" Type="http://schemas.openxmlformats.org/officeDocument/2006/relationships/image" Target="../media/image80.png"/><Relationship Id="rId23" Type="http://schemas.openxmlformats.org/officeDocument/2006/relationships/image" Target="../media/image921.png"/><Relationship Id="rId10" Type="http://schemas.openxmlformats.org/officeDocument/2006/relationships/image" Target="../media/image290.png"/><Relationship Id="rId19" Type="http://schemas.openxmlformats.org/officeDocument/2006/relationships/image" Target="../media/image84.png"/><Relationship Id="rId4" Type="http://schemas.openxmlformats.org/officeDocument/2006/relationships/image" Target="../media/image871.png"/><Relationship Id="rId9" Type="http://schemas.openxmlformats.org/officeDocument/2006/relationships/image" Target="../media/image280.png"/><Relationship Id="rId14" Type="http://schemas.openxmlformats.org/officeDocument/2006/relationships/image" Target="../media/image330.png"/></Relationships>
</file>

<file path=ppt/slides/_rels/slide34.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31.png"/><Relationship Id="rId7" Type="http://schemas.openxmlformats.org/officeDocument/2006/relationships/image" Target="../media/image23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412.png"/><Relationship Id="rId11" Type="http://schemas.openxmlformats.org/officeDocument/2006/relationships/image" Target="../media/image236.png"/><Relationship Id="rId5" Type="http://schemas.openxmlformats.org/officeDocument/2006/relationships/image" Target="../media/image1400.png"/><Relationship Id="rId10" Type="http://schemas.openxmlformats.org/officeDocument/2006/relationships/image" Target="../media/image235.png"/><Relationship Id="rId9" Type="http://schemas.openxmlformats.org/officeDocument/2006/relationships/image" Target="../media/image23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75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37.png"/><Relationship Id="rId7" Type="http://schemas.openxmlformats.org/officeDocument/2006/relationships/image" Target="../media/image1810.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239.png"/><Relationship Id="rId4" Type="http://schemas.openxmlformats.org/officeDocument/2006/relationships/image" Target="../media/image238.png"/></Relationships>
</file>

<file path=ppt/slides/_rels/slide39.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50.png"/><Relationship Id="rId3" Type="http://schemas.openxmlformats.org/officeDocument/2006/relationships/image" Target="../media/image1461.png"/><Relationship Id="rId7" Type="http://schemas.openxmlformats.org/officeDocument/2006/relationships/image" Target="../media/image244.png"/><Relationship Id="rId12" Type="http://schemas.openxmlformats.org/officeDocument/2006/relationships/image" Target="../media/image249.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243.png"/><Relationship Id="rId11" Type="http://schemas.openxmlformats.org/officeDocument/2006/relationships/image" Target="../media/image248.png"/><Relationship Id="rId5" Type="http://schemas.openxmlformats.org/officeDocument/2006/relationships/image" Target="../media/image242.png"/><Relationship Id="rId15" Type="http://schemas.openxmlformats.org/officeDocument/2006/relationships/image" Target="../media/image25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550.png"/><Relationship Id="rId13" Type="http://schemas.openxmlformats.org/officeDocument/2006/relationships/image" Target="../media/image1801.png"/><Relationship Id="rId18" Type="http://schemas.openxmlformats.org/officeDocument/2006/relationships/image" Target="../media/image1851.png"/><Relationship Id="rId26" Type="http://schemas.openxmlformats.org/officeDocument/2006/relationships/image" Target="../media/image1730.png"/><Relationship Id="rId3" Type="http://schemas.openxmlformats.org/officeDocument/2006/relationships/image" Target="../media/image1461.png"/><Relationship Id="rId21" Type="http://schemas.openxmlformats.org/officeDocument/2006/relationships/image" Target="../media/image1681.png"/><Relationship Id="rId7" Type="http://schemas.openxmlformats.org/officeDocument/2006/relationships/image" Target="../media/image1500.png"/><Relationship Id="rId12" Type="http://schemas.openxmlformats.org/officeDocument/2006/relationships/image" Target="../media/image1791.png"/><Relationship Id="rId17" Type="http://schemas.openxmlformats.org/officeDocument/2006/relationships/image" Target="../media/image1841.png"/><Relationship Id="rId25" Type="http://schemas.openxmlformats.org/officeDocument/2006/relationships/image" Target="../media/image1720.png"/><Relationship Id="rId2" Type="http://schemas.openxmlformats.org/officeDocument/2006/relationships/notesSlide" Target="../notesSlides/notesSlide40.xml"/><Relationship Id="rId16" Type="http://schemas.openxmlformats.org/officeDocument/2006/relationships/image" Target="../media/image1831.png"/><Relationship Id="rId20" Type="http://schemas.openxmlformats.org/officeDocument/2006/relationships/image" Target="../media/image1671.png"/><Relationship Id="rId29" Type="http://schemas.openxmlformats.org/officeDocument/2006/relationships/image" Target="../media/image1760.png"/><Relationship Id="rId1" Type="http://schemas.openxmlformats.org/officeDocument/2006/relationships/slideLayout" Target="../slideLayouts/slideLayout13.xml"/><Relationship Id="rId6" Type="http://schemas.openxmlformats.org/officeDocument/2006/relationships/image" Target="../media/image1490.png"/><Relationship Id="rId11" Type="http://schemas.openxmlformats.org/officeDocument/2006/relationships/image" Target="../media/image1581.png"/><Relationship Id="rId24" Type="http://schemas.openxmlformats.org/officeDocument/2006/relationships/image" Target="../media/image1711.png"/><Relationship Id="rId32" Type="http://schemas.openxmlformats.org/officeDocument/2006/relationships/image" Target="../media/image1861.png"/><Relationship Id="rId5" Type="http://schemas.openxmlformats.org/officeDocument/2006/relationships/image" Target="../media/image1480.png"/><Relationship Id="rId15" Type="http://schemas.openxmlformats.org/officeDocument/2006/relationships/image" Target="../media/image1821.png"/><Relationship Id="rId23" Type="http://schemas.openxmlformats.org/officeDocument/2006/relationships/image" Target="../media/image1701.png"/><Relationship Id="rId28" Type="http://schemas.openxmlformats.org/officeDocument/2006/relationships/image" Target="../media/image1750.png"/><Relationship Id="rId10" Type="http://schemas.openxmlformats.org/officeDocument/2006/relationships/image" Target="../media/image1571.png"/><Relationship Id="rId31" Type="http://schemas.openxmlformats.org/officeDocument/2006/relationships/image" Target="../media/image1781.png"/><Relationship Id="rId4" Type="http://schemas.openxmlformats.org/officeDocument/2006/relationships/image" Target="../media/image1470.png"/><Relationship Id="rId9" Type="http://schemas.openxmlformats.org/officeDocument/2006/relationships/image" Target="../media/image1560.png"/><Relationship Id="rId14" Type="http://schemas.openxmlformats.org/officeDocument/2006/relationships/image" Target="../media/image1811.png"/><Relationship Id="rId22" Type="http://schemas.openxmlformats.org/officeDocument/2006/relationships/image" Target="../media/image1691.png"/><Relationship Id="rId27" Type="http://schemas.openxmlformats.org/officeDocument/2006/relationships/image" Target="../media/image1740.png"/><Relationship Id="rId30" Type="http://schemas.openxmlformats.org/officeDocument/2006/relationships/image" Target="../media/image1770.png"/></Relationships>
</file>

<file path=ppt/slides/_rels/slide41.xml.rels><?xml version="1.0" encoding="UTF-8" standalone="yes"?>
<Relationships xmlns="http://schemas.openxmlformats.org/package/2006/relationships"><Relationship Id="rId13" Type="http://schemas.openxmlformats.org/officeDocument/2006/relationships/image" Target="../media/image1971.png"/><Relationship Id="rId18" Type="http://schemas.openxmlformats.org/officeDocument/2006/relationships/image" Target="../media/image2021.png"/><Relationship Id="rId26" Type="http://schemas.openxmlformats.org/officeDocument/2006/relationships/image" Target="../media/image2122.png"/><Relationship Id="rId3" Type="http://schemas.openxmlformats.org/officeDocument/2006/relationships/image" Target="../media/image1871.png"/><Relationship Id="rId21" Type="http://schemas.openxmlformats.org/officeDocument/2006/relationships/image" Target="../media/image2051.png"/><Relationship Id="rId34" Type="http://schemas.openxmlformats.org/officeDocument/2006/relationships/image" Target="../media/image2181.png"/><Relationship Id="rId7" Type="http://schemas.openxmlformats.org/officeDocument/2006/relationships/image" Target="../media/image1911.png"/><Relationship Id="rId12" Type="http://schemas.openxmlformats.org/officeDocument/2006/relationships/image" Target="../media/image1961.png"/><Relationship Id="rId17" Type="http://schemas.openxmlformats.org/officeDocument/2006/relationships/image" Target="../media/image2011.png"/><Relationship Id="rId25" Type="http://schemas.openxmlformats.org/officeDocument/2006/relationships/image" Target="../media/image2091.png"/><Relationship Id="rId33" Type="http://schemas.openxmlformats.org/officeDocument/2006/relationships/image" Target="../media/image2171.png"/><Relationship Id="rId2" Type="http://schemas.openxmlformats.org/officeDocument/2006/relationships/notesSlide" Target="../notesSlides/notesSlide41.xml"/><Relationship Id="rId16" Type="http://schemas.openxmlformats.org/officeDocument/2006/relationships/image" Target="../media/image2001.png"/><Relationship Id="rId20" Type="http://schemas.openxmlformats.org/officeDocument/2006/relationships/image" Target="../media/image2041.png"/><Relationship Id="rId29" Type="http://schemas.openxmlformats.org/officeDocument/2006/relationships/image" Target="../media/image2131.png"/><Relationship Id="rId1" Type="http://schemas.openxmlformats.org/officeDocument/2006/relationships/slideLayout" Target="../slideLayouts/slideLayout13.xml"/><Relationship Id="rId6" Type="http://schemas.openxmlformats.org/officeDocument/2006/relationships/image" Target="../media/image1901.png"/><Relationship Id="rId11" Type="http://schemas.openxmlformats.org/officeDocument/2006/relationships/image" Target="../media/image1951.png"/><Relationship Id="rId24" Type="http://schemas.openxmlformats.org/officeDocument/2006/relationships/image" Target="../media/image2081.png"/><Relationship Id="rId32" Type="http://schemas.openxmlformats.org/officeDocument/2006/relationships/image" Target="../media/image2161.png"/><Relationship Id="rId5" Type="http://schemas.openxmlformats.org/officeDocument/2006/relationships/image" Target="../media/image1891.png"/><Relationship Id="rId15" Type="http://schemas.openxmlformats.org/officeDocument/2006/relationships/image" Target="../media/image1991.png"/><Relationship Id="rId23" Type="http://schemas.openxmlformats.org/officeDocument/2006/relationships/image" Target="../media/image2071.png"/><Relationship Id="rId28" Type="http://schemas.openxmlformats.org/officeDocument/2006/relationships/image" Target="../media/image2121.png"/><Relationship Id="rId10" Type="http://schemas.openxmlformats.org/officeDocument/2006/relationships/image" Target="../media/image1941.png"/><Relationship Id="rId19" Type="http://schemas.openxmlformats.org/officeDocument/2006/relationships/image" Target="../media/image2031.png"/><Relationship Id="rId31" Type="http://schemas.openxmlformats.org/officeDocument/2006/relationships/image" Target="../media/image2151.png"/><Relationship Id="rId4" Type="http://schemas.openxmlformats.org/officeDocument/2006/relationships/image" Target="../media/image1881.png"/><Relationship Id="rId9" Type="http://schemas.openxmlformats.org/officeDocument/2006/relationships/image" Target="../media/image1931.png"/><Relationship Id="rId14" Type="http://schemas.openxmlformats.org/officeDocument/2006/relationships/image" Target="../media/image1981.png"/><Relationship Id="rId22" Type="http://schemas.openxmlformats.org/officeDocument/2006/relationships/image" Target="../media/image2112.png"/><Relationship Id="rId27" Type="http://schemas.openxmlformats.org/officeDocument/2006/relationships/image" Target="../media/image2111.png"/><Relationship Id="rId30" Type="http://schemas.openxmlformats.org/officeDocument/2006/relationships/image" Target="../media/image2141.png"/><Relationship Id="rId8" Type="http://schemas.openxmlformats.org/officeDocument/2006/relationships/image" Target="../media/image1921.png"/></Relationships>
</file>

<file path=ppt/slides/_rels/slide42.xml.rels><?xml version="1.0" encoding="UTF-8" standalone="yes"?>
<Relationships xmlns="http://schemas.openxmlformats.org/package/2006/relationships"><Relationship Id="rId13" Type="http://schemas.openxmlformats.org/officeDocument/2006/relationships/image" Target="../media/image1971.png"/><Relationship Id="rId18" Type="http://schemas.openxmlformats.org/officeDocument/2006/relationships/image" Target="../media/image2021.png"/><Relationship Id="rId26" Type="http://schemas.openxmlformats.org/officeDocument/2006/relationships/image" Target="../media/image2101.png"/><Relationship Id="rId3" Type="http://schemas.openxmlformats.org/officeDocument/2006/relationships/image" Target="../media/image1871.png"/><Relationship Id="rId21" Type="http://schemas.openxmlformats.org/officeDocument/2006/relationships/image" Target="../media/image2051.png"/><Relationship Id="rId34" Type="http://schemas.openxmlformats.org/officeDocument/2006/relationships/image" Target="../media/image2181.png"/><Relationship Id="rId7" Type="http://schemas.openxmlformats.org/officeDocument/2006/relationships/image" Target="../media/image1911.png"/><Relationship Id="rId12" Type="http://schemas.openxmlformats.org/officeDocument/2006/relationships/image" Target="../media/image1961.png"/><Relationship Id="rId17" Type="http://schemas.openxmlformats.org/officeDocument/2006/relationships/image" Target="../media/image2011.png"/><Relationship Id="rId25" Type="http://schemas.openxmlformats.org/officeDocument/2006/relationships/image" Target="../media/image2091.png"/><Relationship Id="rId33" Type="http://schemas.openxmlformats.org/officeDocument/2006/relationships/image" Target="../media/image2171.png"/><Relationship Id="rId2" Type="http://schemas.openxmlformats.org/officeDocument/2006/relationships/notesSlide" Target="../notesSlides/notesSlide42.xml"/><Relationship Id="rId16" Type="http://schemas.openxmlformats.org/officeDocument/2006/relationships/image" Target="../media/image2001.png"/><Relationship Id="rId20" Type="http://schemas.openxmlformats.org/officeDocument/2006/relationships/image" Target="../media/image2041.png"/><Relationship Id="rId29" Type="http://schemas.openxmlformats.org/officeDocument/2006/relationships/image" Target="../media/image2131.png"/><Relationship Id="rId1" Type="http://schemas.openxmlformats.org/officeDocument/2006/relationships/slideLayout" Target="../slideLayouts/slideLayout13.xml"/><Relationship Id="rId6" Type="http://schemas.openxmlformats.org/officeDocument/2006/relationships/image" Target="../media/image1901.png"/><Relationship Id="rId11" Type="http://schemas.openxmlformats.org/officeDocument/2006/relationships/image" Target="../media/image1951.png"/><Relationship Id="rId24" Type="http://schemas.openxmlformats.org/officeDocument/2006/relationships/image" Target="../media/image2081.png"/><Relationship Id="rId32" Type="http://schemas.openxmlformats.org/officeDocument/2006/relationships/image" Target="../media/image2161.png"/><Relationship Id="rId5" Type="http://schemas.openxmlformats.org/officeDocument/2006/relationships/image" Target="../media/image1891.png"/><Relationship Id="rId15" Type="http://schemas.openxmlformats.org/officeDocument/2006/relationships/image" Target="../media/image1991.png"/><Relationship Id="rId23" Type="http://schemas.openxmlformats.org/officeDocument/2006/relationships/image" Target="../media/image2071.png"/><Relationship Id="rId28" Type="http://schemas.openxmlformats.org/officeDocument/2006/relationships/image" Target="../media/image2121.png"/><Relationship Id="rId36" Type="http://schemas.openxmlformats.org/officeDocument/2006/relationships/image" Target="../media/image2201.png"/><Relationship Id="rId10" Type="http://schemas.openxmlformats.org/officeDocument/2006/relationships/image" Target="../media/image1941.png"/><Relationship Id="rId19" Type="http://schemas.openxmlformats.org/officeDocument/2006/relationships/image" Target="../media/image2031.png"/><Relationship Id="rId31" Type="http://schemas.openxmlformats.org/officeDocument/2006/relationships/image" Target="../media/image2151.png"/><Relationship Id="rId4" Type="http://schemas.openxmlformats.org/officeDocument/2006/relationships/image" Target="../media/image1881.png"/><Relationship Id="rId9" Type="http://schemas.openxmlformats.org/officeDocument/2006/relationships/image" Target="../media/image1931.png"/><Relationship Id="rId14" Type="http://schemas.openxmlformats.org/officeDocument/2006/relationships/image" Target="../media/image1981.png"/><Relationship Id="rId22" Type="http://schemas.openxmlformats.org/officeDocument/2006/relationships/image" Target="../media/image2060.png"/><Relationship Id="rId27" Type="http://schemas.openxmlformats.org/officeDocument/2006/relationships/image" Target="../media/image2111.png"/><Relationship Id="rId30" Type="http://schemas.openxmlformats.org/officeDocument/2006/relationships/image" Target="../media/image2141.png"/><Relationship Id="rId35" Type="http://schemas.openxmlformats.org/officeDocument/2006/relationships/image" Target="../media/image2191.png"/><Relationship Id="rId8" Type="http://schemas.openxmlformats.org/officeDocument/2006/relationships/image" Target="../media/image1921.png"/></Relationships>
</file>

<file path=ppt/slides/_rels/slide43.xml.rels><?xml version="1.0" encoding="UTF-8" standalone="yes"?>
<Relationships xmlns="http://schemas.openxmlformats.org/package/2006/relationships"><Relationship Id="rId8" Type="http://schemas.openxmlformats.org/officeDocument/2006/relationships/image" Target="../media/image2261.png"/><Relationship Id="rId13" Type="http://schemas.openxmlformats.org/officeDocument/2006/relationships/image" Target="../media/image2312.png"/><Relationship Id="rId18" Type="http://schemas.openxmlformats.org/officeDocument/2006/relationships/image" Target="../media/image2362.png"/><Relationship Id="rId26" Type="http://schemas.openxmlformats.org/officeDocument/2006/relationships/image" Target="../media/image2441.png"/><Relationship Id="rId3" Type="http://schemas.openxmlformats.org/officeDocument/2006/relationships/image" Target="../media/image2211.png"/><Relationship Id="rId21" Type="http://schemas.openxmlformats.org/officeDocument/2006/relationships/image" Target="../media/image2392.png"/><Relationship Id="rId7" Type="http://schemas.openxmlformats.org/officeDocument/2006/relationships/image" Target="../media/image2251.png"/><Relationship Id="rId12" Type="http://schemas.openxmlformats.org/officeDocument/2006/relationships/image" Target="../media/image2302.png"/><Relationship Id="rId17" Type="http://schemas.openxmlformats.org/officeDocument/2006/relationships/image" Target="../media/image2352.png"/><Relationship Id="rId25" Type="http://schemas.openxmlformats.org/officeDocument/2006/relationships/image" Target="../media/image2431.png"/><Relationship Id="rId2" Type="http://schemas.openxmlformats.org/officeDocument/2006/relationships/notesSlide" Target="../notesSlides/notesSlide43.xml"/><Relationship Id="rId16" Type="http://schemas.openxmlformats.org/officeDocument/2006/relationships/image" Target="../media/image2340.png"/><Relationship Id="rId20" Type="http://schemas.openxmlformats.org/officeDocument/2006/relationships/image" Target="../media/image2381.png"/><Relationship Id="rId29" Type="http://schemas.openxmlformats.org/officeDocument/2006/relationships/image" Target="../media/image2470.png"/><Relationship Id="rId1" Type="http://schemas.openxmlformats.org/officeDocument/2006/relationships/slideLayout" Target="../slideLayouts/slideLayout13.xml"/><Relationship Id="rId6" Type="http://schemas.openxmlformats.org/officeDocument/2006/relationships/image" Target="../media/image2241.png"/><Relationship Id="rId11" Type="http://schemas.openxmlformats.org/officeDocument/2006/relationships/image" Target="../media/image2291.png"/><Relationship Id="rId24" Type="http://schemas.openxmlformats.org/officeDocument/2006/relationships/image" Target="../media/image2421.png"/><Relationship Id="rId5" Type="http://schemas.openxmlformats.org/officeDocument/2006/relationships/image" Target="../media/image2231.png"/><Relationship Id="rId15" Type="http://schemas.openxmlformats.org/officeDocument/2006/relationships/image" Target="../media/image2332.png"/><Relationship Id="rId23" Type="http://schemas.openxmlformats.org/officeDocument/2006/relationships/image" Target="../media/image2411.png"/><Relationship Id="rId28" Type="http://schemas.openxmlformats.org/officeDocument/2006/relationships/image" Target="../media/image2461.png"/><Relationship Id="rId10" Type="http://schemas.openxmlformats.org/officeDocument/2006/relationships/image" Target="../media/image2281.png"/><Relationship Id="rId19" Type="http://schemas.openxmlformats.org/officeDocument/2006/relationships/image" Target="../media/image2371.png"/><Relationship Id="rId31" Type="http://schemas.openxmlformats.org/officeDocument/2006/relationships/image" Target="../media/image254.svg"/><Relationship Id="rId4" Type="http://schemas.openxmlformats.org/officeDocument/2006/relationships/image" Target="../media/image2221.png"/><Relationship Id="rId9" Type="http://schemas.openxmlformats.org/officeDocument/2006/relationships/image" Target="../media/image2272.png"/><Relationship Id="rId14" Type="http://schemas.openxmlformats.org/officeDocument/2006/relationships/image" Target="../media/image2322.png"/><Relationship Id="rId22" Type="http://schemas.openxmlformats.org/officeDocument/2006/relationships/image" Target="../media/image2402.png"/><Relationship Id="rId27" Type="http://schemas.openxmlformats.org/officeDocument/2006/relationships/image" Target="../media/image2451.png"/><Relationship Id="rId30" Type="http://schemas.openxmlformats.org/officeDocument/2006/relationships/image" Target="../media/image253.png"/></Relationships>
</file>

<file path=ppt/slides/_rels/slide44.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500.png"/><Relationship Id="rId7" Type="http://schemas.openxmlformats.org/officeDocument/2006/relationships/image" Target="../media/image254.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2531.png"/><Relationship Id="rId5" Type="http://schemas.openxmlformats.org/officeDocument/2006/relationships/image" Target="../media/image2520.png"/><Relationship Id="rId10" Type="http://schemas.openxmlformats.org/officeDocument/2006/relationships/image" Target="../media/image257.png"/><Relationship Id="rId4" Type="http://schemas.openxmlformats.org/officeDocument/2006/relationships/image" Target="../media/image2510.png"/><Relationship Id="rId9" Type="http://schemas.openxmlformats.org/officeDocument/2006/relationships/image" Target="../media/image256.png"/></Relationships>
</file>

<file path=ppt/slides/_rels/slide45.xml.rels><?xml version="1.0" encoding="UTF-8" standalone="yes"?>
<Relationships xmlns="http://schemas.openxmlformats.org/package/2006/relationships"><Relationship Id="rId26" Type="http://schemas.openxmlformats.org/officeDocument/2006/relationships/image" Target="../media/image1730.png"/><Relationship Id="rId39" Type="http://schemas.openxmlformats.org/officeDocument/2006/relationships/image" Target="../media/image1811.png"/><Relationship Id="rId3" Type="http://schemas.openxmlformats.org/officeDocument/2006/relationships/image" Target="../media/image1461.png"/><Relationship Id="rId21" Type="http://schemas.openxmlformats.org/officeDocument/2006/relationships/image" Target="../media/image1681.png"/><Relationship Id="rId34" Type="http://schemas.openxmlformats.org/officeDocument/2006/relationships/image" Target="../media/image260.png"/><Relationship Id="rId42" Type="http://schemas.openxmlformats.org/officeDocument/2006/relationships/image" Target="../media/image1841.png"/><Relationship Id="rId25" Type="http://schemas.openxmlformats.org/officeDocument/2006/relationships/image" Target="../media/image1720.png"/><Relationship Id="rId7" Type="http://schemas.openxmlformats.org/officeDocument/2006/relationships/image" Target="../media/image1500.png"/><Relationship Id="rId33" Type="http://schemas.openxmlformats.org/officeDocument/2006/relationships/image" Target="../media/image259.png"/><Relationship Id="rId38" Type="http://schemas.openxmlformats.org/officeDocument/2006/relationships/image" Target="../media/image1801.png"/><Relationship Id="rId2" Type="http://schemas.openxmlformats.org/officeDocument/2006/relationships/notesSlide" Target="../notesSlides/notesSlide45.xml"/><Relationship Id="rId20" Type="http://schemas.openxmlformats.org/officeDocument/2006/relationships/image" Target="../media/image1671.png"/><Relationship Id="rId29" Type="http://schemas.openxmlformats.org/officeDocument/2006/relationships/image" Target="../media/image1760.png"/><Relationship Id="rId41" Type="http://schemas.openxmlformats.org/officeDocument/2006/relationships/image" Target="../media/image1831.png"/><Relationship Id="rId1" Type="http://schemas.openxmlformats.org/officeDocument/2006/relationships/slideLayout" Target="../slideLayouts/slideLayout13.xml"/><Relationship Id="rId24" Type="http://schemas.openxmlformats.org/officeDocument/2006/relationships/image" Target="../media/image1711.png"/><Relationship Id="rId6" Type="http://schemas.openxmlformats.org/officeDocument/2006/relationships/image" Target="../media/image1490.png"/><Relationship Id="rId32" Type="http://schemas.openxmlformats.org/officeDocument/2006/relationships/image" Target="../media/image258.png"/><Relationship Id="rId37" Type="http://schemas.openxmlformats.org/officeDocument/2006/relationships/image" Target="../media/image1791.png"/><Relationship Id="rId40" Type="http://schemas.openxmlformats.org/officeDocument/2006/relationships/image" Target="../media/image1821.png"/><Relationship Id="rId23" Type="http://schemas.openxmlformats.org/officeDocument/2006/relationships/image" Target="../media/image1701.png"/><Relationship Id="rId28" Type="http://schemas.openxmlformats.org/officeDocument/2006/relationships/image" Target="../media/image1750.png"/><Relationship Id="rId5" Type="http://schemas.openxmlformats.org/officeDocument/2006/relationships/image" Target="../media/image1480.png"/><Relationship Id="rId36" Type="http://schemas.openxmlformats.org/officeDocument/2006/relationships/image" Target="../media/image262.png"/><Relationship Id="rId31" Type="http://schemas.openxmlformats.org/officeDocument/2006/relationships/image" Target="../media/image1781.png"/><Relationship Id="rId22" Type="http://schemas.openxmlformats.org/officeDocument/2006/relationships/image" Target="../media/image1691.png"/><Relationship Id="rId27" Type="http://schemas.openxmlformats.org/officeDocument/2006/relationships/image" Target="../media/image1740.png"/><Relationship Id="rId30" Type="http://schemas.openxmlformats.org/officeDocument/2006/relationships/image" Target="../media/image1770.png"/><Relationship Id="rId4" Type="http://schemas.openxmlformats.org/officeDocument/2006/relationships/image" Target="../media/image1470.png"/><Relationship Id="rId35" Type="http://schemas.openxmlformats.org/officeDocument/2006/relationships/image" Target="../media/image261.png"/><Relationship Id="rId43" Type="http://schemas.openxmlformats.org/officeDocument/2006/relationships/image" Target="../media/image1851.png"/></Relationships>
</file>

<file path=ppt/slides/_rels/slide46.xml.rels><?xml version="1.0" encoding="UTF-8" standalone="yes"?>
<Relationships xmlns="http://schemas.openxmlformats.org/package/2006/relationships"><Relationship Id="rId8" Type="http://schemas.openxmlformats.org/officeDocument/2006/relationships/image" Target="../media/image1840.png"/><Relationship Id="rId13" Type="http://schemas.openxmlformats.org/officeDocument/2006/relationships/image" Target="../media/image1890.png"/><Relationship Id="rId3" Type="http://schemas.openxmlformats.org/officeDocument/2006/relationships/image" Target="../media/image263.png"/><Relationship Id="rId7" Type="http://schemas.openxmlformats.org/officeDocument/2006/relationships/image" Target="../media/image1830.png"/><Relationship Id="rId12" Type="http://schemas.openxmlformats.org/officeDocument/2006/relationships/image" Target="../media/image1880.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1820.png"/><Relationship Id="rId11" Type="http://schemas.openxmlformats.org/officeDocument/2006/relationships/image" Target="../media/image1870.png"/><Relationship Id="rId5" Type="http://schemas.openxmlformats.org/officeDocument/2006/relationships/image" Target="../media/image1810.png"/><Relationship Id="rId10" Type="http://schemas.openxmlformats.org/officeDocument/2006/relationships/image" Target="../media/image1860.png"/><Relationship Id="rId4" Type="http://schemas.openxmlformats.org/officeDocument/2006/relationships/image" Target="../media/image1800.png"/><Relationship Id="rId9" Type="http://schemas.openxmlformats.org/officeDocument/2006/relationships/image" Target="../media/image1850.png"/></Relationships>
</file>

<file path=ppt/slides/_rels/slide47.xml.rels><?xml version="1.0" encoding="UTF-8" standalone="yes"?>
<Relationships xmlns="http://schemas.openxmlformats.org/package/2006/relationships"><Relationship Id="rId8" Type="http://schemas.openxmlformats.org/officeDocument/2006/relationships/image" Target="../media/image1840.png"/><Relationship Id="rId13" Type="http://schemas.openxmlformats.org/officeDocument/2006/relationships/image" Target="../media/image1890.png"/><Relationship Id="rId18" Type="http://schemas.openxmlformats.org/officeDocument/2006/relationships/image" Target="../media/image1940.png"/><Relationship Id="rId26" Type="http://schemas.openxmlformats.org/officeDocument/2006/relationships/image" Target="../media/image2020.png"/><Relationship Id="rId3" Type="http://schemas.openxmlformats.org/officeDocument/2006/relationships/image" Target="../media/image263.png"/><Relationship Id="rId21" Type="http://schemas.openxmlformats.org/officeDocument/2006/relationships/image" Target="../media/image1970.png"/><Relationship Id="rId7" Type="http://schemas.openxmlformats.org/officeDocument/2006/relationships/image" Target="../media/image1830.png"/><Relationship Id="rId12" Type="http://schemas.openxmlformats.org/officeDocument/2006/relationships/image" Target="../media/image1880.png"/><Relationship Id="rId17" Type="http://schemas.openxmlformats.org/officeDocument/2006/relationships/image" Target="../media/image1930.png"/><Relationship Id="rId25" Type="http://schemas.openxmlformats.org/officeDocument/2006/relationships/image" Target="../media/image2010.png"/><Relationship Id="rId2" Type="http://schemas.openxmlformats.org/officeDocument/2006/relationships/notesSlide" Target="../notesSlides/notesSlide47.xml"/><Relationship Id="rId16" Type="http://schemas.openxmlformats.org/officeDocument/2006/relationships/image" Target="../media/image1920.png"/><Relationship Id="rId20" Type="http://schemas.openxmlformats.org/officeDocument/2006/relationships/image" Target="../media/image1960.png"/><Relationship Id="rId29" Type="http://schemas.openxmlformats.org/officeDocument/2006/relationships/image" Target="../media/image2050.png"/><Relationship Id="rId1" Type="http://schemas.openxmlformats.org/officeDocument/2006/relationships/slideLayout" Target="../slideLayouts/slideLayout13.xml"/><Relationship Id="rId6" Type="http://schemas.openxmlformats.org/officeDocument/2006/relationships/image" Target="../media/image1820.png"/><Relationship Id="rId11" Type="http://schemas.openxmlformats.org/officeDocument/2006/relationships/image" Target="../media/image1870.png"/><Relationship Id="rId24" Type="http://schemas.openxmlformats.org/officeDocument/2006/relationships/image" Target="../media/image2000.png"/><Relationship Id="rId5" Type="http://schemas.openxmlformats.org/officeDocument/2006/relationships/image" Target="../media/image1810.png"/><Relationship Id="rId15" Type="http://schemas.openxmlformats.org/officeDocument/2006/relationships/image" Target="../media/image1910.png"/><Relationship Id="rId23" Type="http://schemas.openxmlformats.org/officeDocument/2006/relationships/image" Target="../media/image1990.png"/><Relationship Id="rId28" Type="http://schemas.openxmlformats.org/officeDocument/2006/relationships/image" Target="../media/image2040.png"/><Relationship Id="rId10" Type="http://schemas.openxmlformats.org/officeDocument/2006/relationships/image" Target="../media/image1860.png"/><Relationship Id="rId19" Type="http://schemas.openxmlformats.org/officeDocument/2006/relationships/image" Target="../media/image1950.png"/><Relationship Id="rId4" Type="http://schemas.openxmlformats.org/officeDocument/2006/relationships/image" Target="../media/image1800.png"/><Relationship Id="rId9" Type="http://schemas.openxmlformats.org/officeDocument/2006/relationships/image" Target="../media/image1850.png"/><Relationship Id="rId14" Type="http://schemas.openxmlformats.org/officeDocument/2006/relationships/image" Target="../media/image1900.png"/><Relationship Id="rId22" Type="http://schemas.openxmlformats.org/officeDocument/2006/relationships/image" Target="../media/image1980.png"/><Relationship Id="rId27" Type="http://schemas.openxmlformats.org/officeDocument/2006/relationships/image" Target="../media/image2030.png"/></Relationships>
</file>

<file path=ppt/slides/_rels/slide48.xml.rels><?xml version="1.0" encoding="UTF-8" standalone="yes"?>
<Relationships xmlns="http://schemas.openxmlformats.org/package/2006/relationships"><Relationship Id="rId3" Type="http://schemas.openxmlformats.org/officeDocument/2006/relationships/image" Target="../media/image175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3" Type="http://schemas.openxmlformats.org/officeDocument/2006/relationships/image" Target="../media/image2080.png"/><Relationship Id="rId18" Type="http://schemas.openxmlformats.org/officeDocument/2006/relationships/image" Target="../media/image266.png"/><Relationship Id="rId3" Type="http://schemas.openxmlformats.org/officeDocument/2006/relationships/image" Target="../media/image264.png"/><Relationship Id="rId12" Type="http://schemas.openxmlformats.org/officeDocument/2006/relationships/image" Target="../media/image2070.png"/><Relationship Id="rId17" Type="http://schemas.openxmlformats.org/officeDocument/2006/relationships/image" Target="../media/image265.png"/><Relationship Id="rId2" Type="http://schemas.openxmlformats.org/officeDocument/2006/relationships/notesSlide" Target="../notesSlides/notesSlide49.xml"/><Relationship Id="rId16" Type="http://schemas.openxmlformats.org/officeDocument/2006/relationships/image" Target="../media/image2641.png"/><Relationship Id="rId1" Type="http://schemas.openxmlformats.org/officeDocument/2006/relationships/slideLayout" Target="../slideLayouts/slideLayout2.xml"/><Relationship Id="rId11" Type="http://schemas.openxmlformats.org/officeDocument/2006/relationships/image" Target="../media/image1580.png"/><Relationship Id="rId15" Type="http://schemas.openxmlformats.org/officeDocument/2006/relationships/image" Target="../media/image2100.png"/><Relationship Id="rId14" Type="http://schemas.openxmlformats.org/officeDocument/2006/relationships/image" Target="../media/image209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50.xml.rels><?xml version="1.0" encoding="UTF-8" standalone="yes"?>
<Relationships xmlns="http://schemas.openxmlformats.org/package/2006/relationships"><Relationship Id="rId13" Type="http://schemas.openxmlformats.org/officeDocument/2006/relationships/image" Target="../media/image2120.png"/><Relationship Id="rId18" Type="http://schemas.openxmlformats.org/officeDocument/2006/relationships/image" Target="../media/image2170.png"/><Relationship Id="rId3" Type="http://schemas.openxmlformats.org/officeDocument/2006/relationships/image" Target="../media/image264.png"/><Relationship Id="rId21" Type="http://schemas.openxmlformats.org/officeDocument/2006/relationships/image" Target="../media/image2200.png"/><Relationship Id="rId12" Type="http://schemas.openxmlformats.org/officeDocument/2006/relationships/image" Target="../media/image2110.png"/><Relationship Id="rId17" Type="http://schemas.openxmlformats.org/officeDocument/2006/relationships/image" Target="../media/image2160.png"/><Relationship Id="rId2" Type="http://schemas.openxmlformats.org/officeDocument/2006/relationships/notesSlide" Target="../notesSlides/notesSlide50.xml"/><Relationship Id="rId16" Type="http://schemas.openxmlformats.org/officeDocument/2006/relationships/image" Target="../media/image2150.png"/><Relationship Id="rId20" Type="http://schemas.openxmlformats.org/officeDocument/2006/relationships/image" Target="../media/image2190.png"/><Relationship Id="rId1" Type="http://schemas.openxmlformats.org/officeDocument/2006/relationships/slideLayout" Target="../slideLayouts/slideLayout2.xml"/><Relationship Id="rId11" Type="http://schemas.openxmlformats.org/officeDocument/2006/relationships/image" Target="../media/image1580.png"/><Relationship Id="rId15" Type="http://schemas.openxmlformats.org/officeDocument/2006/relationships/image" Target="../media/image2140.png"/><Relationship Id="rId10" Type="http://schemas.openxmlformats.org/officeDocument/2006/relationships/image" Target="../media/image1570.png"/><Relationship Id="rId19" Type="http://schemas.openxmlformats.org/officeDocument/2006/relationships/image" Target="../media/image2180.png"/><Relationship Id="rId4" Type="http://schemas.openxmlformats.org/officeDocument/2006/relationships/image" Target="../media/image1460.png"/><Relationship Id="rId14" Type="http://schemas.openxmlformats.org/officeDocument/2006/relationships/image" Target="../media/image2130.png"/><Relationship Id="rId22" Type="http://schemas.openxmlformats.org/officeDocument/2006/relationships/image" Target="../media/image267.png"/></Relationships>
</file>

<file path=ppt/slides/_rels/slide51.xml.rels><?xml version="1.0" encoding="UTF-8" standalone="yes"?>
<Relationships xmlns="http://schemas.openxmlformats.org/package/2006/relationships"><Relationship Id="rId8" Type="http://schemas.openxmlformats.org/officeDocument/2006/relationships/image" Target="../media/image2240.png"/><Relationship Id="rId13" Type="http://schemas.openxmlformats.org/officeDocument/2006/relationships/image" Target="../media/image269.png"/><Relationship Id="rId18" Type="http://schemas.openxmlformats.org/officeDocument/2006/relationships/image" Target="../media/image270.png"/><Relationship Id="rId3" Type="http://schemas.openxmlformats.org/officeDocument/2006/relationships/image" Target="../media/image264.png"/><Relationship Id="rId7" Type="http://schemas.openxmlformats.org/officeDocument/2006/relationships/image" Target="../media/image2230.png"/><Relationship Id="rId12" Type="http://schemas.openxmlformats.org/officeDocument/2006/relationships/image" Target="../media/image268.png"/><Relationship Id="rId17" Type="http://schemas.openxmlformats.org/officeDocument/2006/relationships/image" Target="../media/image2331.png"/><Relationship Id="rId2" Type="http://schemas.openxmlformats.org/officeDocument/2006/relationships/notesSlide" Target="../notesSlides/notesSlide51.xml"/><Relationship Id="rId16" Type="http://schemas.openxmlformats.org/officeDocument/2006/relationships/image" Target="../media/image2321.png"/><Relationship Id="rId1" Type="http://schemas.openxmlformats.org/officeDocument/2006/relationships/slideLayout" Target="../slideLayouts/slideLayout2.xml"/><Relationship Id="rId6" Type="http://schemas.openxmlformats.org/officeDocument/2006/relationships/image" Target="../media/image2220.png"/><Relationship Id="rId11" Type="http://schemas.openxmlformats.org/officeDocument/2006/relationships/image" Target="../media/image2271.png"/><Relationship Id="rId5" Type="http://schemas.openxmlformats.org/officeDocument/2006/relationships/image" Target="../media/image2210.png"/><Relationship Id="rId15" Type="http://schemas.openxmlformats.org/officeDocument/2006/relationships/image" Target="../media/image2311.png"/><Relationship Id="rId10" Type="http://schemas.openxmlformats.org/officeDocument/2006/relationships/image" Target="../media/image2260.png"/><Relationship Id="rId4" Type="http://schemas.openxmlformats.org/officeDocument/2006/relationships/image" Target="../media/image1460.png"/><Relationship Id="rId9" Type="http://schemas.openxmlformats.org/officeDocument/2006/relationships/image" Target="../media/image2250.png"/><Relationship Id="rId14" Type="http://schemas.openxmlformats.org/officeDocument/2006/relationships/image" Target="../media/image2301.png"/></Relationships>
</file>

<file path=ppt/slides/_rels/slide52.xml.rels><?xml version="1.0" encoding="UTF-8" standalone="yes"?>
<Relationships xmlns="http://schemas.openxmlformats.org/package/2006/relationships"><Relationship Id="rId8" Type="http://schemas.openxmlformats.org/officeDocument/2006/relationships/image" Target="../media/image2300.png"/><Relationship Id="rId3" Type="http://schemas.openxmlformats.org/officeDocument/2006/relationships/image" Target="../media/image264.png"/><Relationship Id="rId21" Type="http://schemas.openxmlformats.org/officeDocument/2006/relationships/image" Target="../media/image1680.png"/><Relationship Id="rId7" Type="http://schemas.openxmlformats.org/officeDocument/2006/relationships/image" Target="../media/image2290.png"/><Relationship Id="rId25" Type="http://schemas.openxmlformats.org/officeDocument/2006/relationships/image" Target="../media/image271.png"/><Relationship Id="rId2" Type="http://schemas.openxmlformats.org/officeDocument/2006/relationships/notesSlide" Target="../notesSlides/notesSlide52.xml"/><Relationship Id="rId20" Type="http://schemas.openxmlformats.org/officeDocument/2006/relationships/image" Target="../media/image1670.png"/><Relationship Id="rId1" Type="http://schemas.openxmlformats.org/officeDocument/2006/relationships/slideLayout" Target="../slideLayouts/slideLayout2.xml"/><Relationship Id="rId6" Type="http://schemas.openxmlformats.org/officeDocument/2006/relationships/image" Target="../media/image2280.png"/><Relationship Id="rId11" Type="http://schemas.openxmlformats.org/officeDocument/2006/relationships/image" Target="../media/image2330.png"/><Relationship Id="rId24" Type="http://schemas.openxmlformats.org/officeDocument/2006/relationships/image" Target="../media/image1710.png"/><Relationship Id="rId5" Type="http://schemas.openxmlformats.org/officeDocument/2006/relationships/image" Target="../media/image2270.png"/><Relationship Id="rId23" Type="http://schemas.openxmlformats.org/officeDocument/2006/relationships/image" Target="../media/image1700.png"/><Relationship Id="rId10" Type="http://schemas.openxmlformats.org/officeDocument/2006/relationships/image" Target="../media/image2320.png"/><Relationship Id="rId19" Type="http://schemas.openxmlformats.org/officeDocument/2006/relationships/image" Target="../media/image1660.png"/><Relationship Id="rId4" Type="http://schemas.openxmlformats.org/officeDocument/2006/relationships/image" Target="../media/image1460.png"/><Relationship Id="rId9" Type="http://schemas.openxmlformats.org/officeDocument/2006/relationships/image" Target="../media/image2310.png"/><Relationship Id="rId22" Type="http://schemas.openxmlformats.org/officeDocument/2006/relationships/image" Target="../media/image1690.png"/></Relationships>
</file>

<file path=ppt/slides/_rels/slide53.xml.rels><?xml version="1.0" encoding="UTF-8" standalone="yes"?>
<Relationships xmlns="http://schemas.openxmlformats.org/package/2006/relationships"><Relationship Id="rId8" Type="http://schemas.openxmlformats.org/officeDocument/2006/relationships/image" Target="../media/image2240.png"/><Relationship Id="rId13" Type="http://schemas.openxmlformats.org/officeDocument/2006/relationships/image" Target="../media/image2361.png"/><Relationship Id="rId18" Type="http://schemas.openxmlformats.org/officeDocument/2006/relationships/image" Target="../media/image264.png"/><Relationship Id="rId3" Type="http://schemas.openxmlformats.org/officeDocument/2006/relationships/image" Target="../media/image1460.png"/><Relationship Id="rId7" Type="http://schemas.openxmlformats.org/officeDocument/2006/relationships/image" Target="../media/image2230.png"/><Relationship Id="rId12" Type="http://schemas.openxmlformats.org/officeDocument/2006/relationships/image" Target="../media/image2351.png"/><Relationship Id="rId17" Type="http://schemas.openxmlformats.org/officeDocument/2006/relationships/image" Target="../media/image2401.png"/><Relationship Id="rId2" Type="http://schemas.openxmlformats.org/officeDocument/2006/relationships/notesSlide" Target="../notesSlides/notesSlide53.xml"/><Relationship Id="rId16" Type="http://schemas.openxmlformats.org/officeDocument/2006/relationships/image" Target="../media/image2391.png"/><Relationship Id="rId1" Type="http://schemas.openxmlformats.org/officeDocument/2006/relationships/slideLayout" Target="../slideLayouts/slideLayout2.xml"/><Relationship Id="rId6" Type="http://schemas.openxmlformats.org/officeDocument/2006/relationships/image" Target="../media/image2220.png"/><Relationship Id="rId11" Type="http://schemas.openxmlformats.org/officeDocument/2006/relationships/image" Target="../media/image2271.png"/><Relationship Id="rId5" Type="http://schemas.openxmlformats.org/officeDocument/2006/relationships/image" Target="../media/image2210.png"/><Relationship Id="rId15" Type="http://schemas.openxmlformats.org/officeDocument/2006/relationships/image" Target="../media/image274.png"/><Relationship Id="rId10" Type="http://schemas.openxmlformats.org/officeDocument/2006/relationships/image" Target="../media/image2260.png"/><Relationship Id="rId19" Type="http://schemas.openxmlformats.org/officeDocument/2006/relationships/image" Target="../media/image275.png"/><Relationship Id="rId4" Type="http://schemas.openxmlformats.org/officeDocument/2006/relationships/image" Target="../media/image272.png"/><Relationship Id="rId9" Type="http://schemas.openxmlformats.org/officeDocument/2006/relationships/image" Target="../media/image2250.png"/><Relationship Id="rId14" Type="http://schemas.openxmlformats.org/officeDocument/2006/relationships/image" Target="../media/image273.png"/></Relationships>
</file>

<file path=ppt/slides/_rels/slide54.xml.rels><?xml version="1.0" encoding="UTF-8" standalone="yes"?>
<Relationships xmlns="http://schemas.openxmlformats.org/package/2006/relationships"><Relationship Id="rId8" Type="http://schemas.openxmlformats.org/officeDocument/2006/relationships/image" Target="../media/image2270.png"/><Relationship Id="rId13" Type="http://schemas.openxmlformats.org/officeDocument/2006/relationships/image" Target="../media/image2390.png"/><Relationship Id="rId18" Type="http://schemas.openxmlformats.org/officeDocument/2006/relationships/image" Target="../media/image2420.png"/><Relationship Id="rId26" Type="http://schemas.openxmlformats.org/officeDocument/2006/relationships/image" Target="../media/image2811.png"/><Relationship Id="rId3" Type="http://schemas.openxmlformats.org/officeDocument/2006/relationships/image" Target="../media/image276.png"/><Relationship Id="rId21" Type="http://schemas.openxmlformats.org/officeDocument/2006/relationships/image" Target="../media/image2450.png"/><Relationship Id="rId7" Type="http://schemas.openxmlformats.org/officeDocument/2006/relationships/image" Target="../media/image281.png"/><Relationship Id="rId12" Type="http://schemas.openxmlformats.org/officeDocument/2006/relationships/image" Target="../media/image2380.png"/><Relationship Id="rId17" Type="http://schemas.openxmlformats.org/officeDocument/2006/relationships/image" Target="../media/image2410.png"/><Relationship Id="rId25" Type="http://schemas.openxmlformats.org/officeDocument/2006/relationships/image" Target="../media/image2791.png"/><Relationship Id="rId2" Type="http://schemas.openxmlformats.org/officeDocument/2006/relationships/notesSlide" Target="../notesSlides/notesSlide54.xml"/><Relationship Id="rId16" Type="http://schemas.openxmlformats.org/officeDocument/2006/relationships/image" Target="../media/image272.png"/><Relationship Id="rId20" Type="http://schemas.openxmlformats.org/officeDocument/2006/relationships/image" Target="../media/image2440.png"/><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image" Target="../media/image2370.png"/><Relationship Id="rId24" Type="http://schemas.openxmlformats.org/officeDocument/2006/relationships/image" Target="../media/image2781.png"/><Relationship Id="rId5" Type="http://schemas.openxmlformats.org/officeDocument/2006/relationships/image" Target="../media/image278.png"/><Relationship Id="rId15" Type="http://schemas.openxmlformats.org/officeDocument/2006/relationships/image" Target="../media/image265.png"/><Relationship Id="rId23" Type="http://schemas.openxmlformats.org/officeDocument/2006/relationships/image" Target="../media/image2771.png"/><Relationship Id="rId28" Type="http://schemas.openxmlformats.org/officeDocument/2006/relationships/image" Target="../media/image283.png"/><Relationship Id="rId10" Type="http://schemas.openxmlformats.org/officeDocument/2006/relationships/image" Target="../media/image2360.png"/><Relationship Id="rId19" Type="http://schemas.openxmlformats.org/officeDocument/2006/relationships/image" Target="../media/image2430.png"/><Relationship Id="rId4" Type="http://schemas.openxmlformats.org/officeDocument/2006/relationships/image" Target="../media/image277.png"/><Relationship Id="rId9" Type="http://schemas.openxmlformats.org/officeDocument/2006/relationships/image" Target="../media/image2350.png"/><Relationship Id="rId14" Type="http://schemas.openxmlformats.org/officeDocument/2006/relationships/image" Target="../media/image2400.png"/><Relationship Id="rId22" Type="http://schemas.openxmlformats.org/officeDocument/2006/relationships/image" Target="../media/image2460.png"/><Relationship Id="rId27" Type="http://schemas.openxmlformats.org/officeDocument/2006/relationships/image" Target="../media/image282.png"/></Relationships>
</file>

<file path=ppt/slides/_rels/slide55.xml.rels><?xml version="1.0" encoding="UTF-8" standalone="yes"?>
<Relationships xmlns="http://schemas.openxmlformats.org/package/2006/relationships"><Relationship Id="rId8" Type="http://schemas.openxmlformats.org/officeDocument/2006/relationships/image" Target="../media/image2270.png"/><Relationship Id="rId13" Type="http://schemas.openxmlformats.org/officeDocument/2006/relationships/image" Target="../media/image2390.png"/><Relationship Id="rId18" Type="http://schemas.openxmlformats.org/officeDocument/2006/relationships/image" Target="../media/image2420.png"/><Relationship Id="rId26" Type="http://schemas.openxmlformats.org/officeDocument/2006/relationships/image" Target="../media/image287.png"/><Relationship Id="rId3" Type="http://schemas.openxmlformats.org/officeDocument/2006/relationships/image" Target="../media/image264.png"/><Relationship Id="rId21" Type="http://schemas.openxmlformats.org/officeDocument/2006/relationships/image" Target="../media/image2450.png"/><Relationship Id="rId34" Type="http://schemas.openxmlformats.org/officeDocument/2006/relationships/image" Target="../media/image291.png"/><Relationship Id="rId17" Type="http://schemas.openxmlformats.org/officeDocument/2006/relationships/image" Target="../media/image2410.png"/><Relationship Id="rId25" Type="http://schemas.openxmlformats.org/officeDocument/2006/relationships/image" Target="../media/image286.png"/><Relationship Id="rId33" Type="http://schemas.openxmlformats.org/officeDocument/2006/relationships/image" Target="../media/image289.png"/><Relationship Id="rId2" Type="http://schemas.openxmlformats.org/officeDocument/2006/relationships/notesSlide" Target="../notesSlides/notesSlide55.xml"/><Relationship Id="rId20" Type="http://schemas.openxmlformats.org/officeDocument/2006/relationships/image" Target="../media/image2440.png"/><Relationship Id="rId29" Type="http://schemas.openxmlformats.org/officeDocument/2006/relationships/image" Target="../media/image278.png"/><Relationship Id="rId1" Type="http://schemas.openxmlformats.org/officeDocument/2006/relationships/slideLayout" Target="../slideLayouts/slideLayout2.xml"/><Relationship Id="rId24" Type="http://schemas.openxmlformats.org/officeDocument/2006/relationships/image" Target="../media/image285.png"/><Relationship Id="rId32" Type="http://schemas.openxmlformats.org/officeDocument/2006/relationships/image" Target="../media/image288.png"/><Relationship Id="rId37" Type="http://schemas.openxmlformats.org/officeDocument/2006/relationships/image" Target="../media/image294.png"/><Relationship Id="rId15" Type="http://schemas.openxmlformats.org/officeDocument/2006/relationships/image" Target="../media/image1460.png"/><Relationship Id="rId23" Type="http://schemas.openxmlformats.org/officeDocument/2006/relationships/image" Target="../media/image284.png"/><Relationship Id="rId28" Type="http://schemas.openxmlformats.org/officeDocument/2006/relationships/image" Target="../media/image277.png"/><Relationship Id="rId36" Type="http://schemas.openxmlformats.org/officeDocument/2006/relationships/image" Target="../media/image293.png"/><Relationship Id="rId19" Type="http://schemas.openxmlformats.org/officeDocument/2006/relationships/image" Target="../media/image2430.png"/><Relationship Id="rId31" Type="http://schemas.openxmlformats.org/officeDocument/2006/relationships/image" Target="../media/image281.png"/><Relationship Id="rId14" Type="http://schemas.openxmlformats.org/officeDocument/2006/relationships/image" Target="../media/image2400.png"/><Relationship Id="rId22" Type="http://schemas.openxmlformats.org/officeDocument/2006/relationships/image" Target="../media/image2460.png"/><Relationship Id="rId27" Type="http://schemas.openxmlformats.org/officeDocument/2006/relationships/image" Target="../media/image276.png"/><Relationship Id="rId30" Type="http://schemas.openxmlformats.org/officeDocument/2006/relationships/image" Target="../media/image279.png"/><Relationship Id="rId35" Type="http://schemas.openxmlformats.org/officeDocument/2006/relationships/image" Target="../media/image292.png"/></Relationships>
</file>

<file path=ppt/slides/_rels/slide56.xml.rels><?xml version="1.0" encoding="UTF-8" standalone="yes"?>
<Relationships xmlns="http://schemas.openxmlformats.org/package/2006/relationships"><Relationship Id="rId8" Type="http://schemas.openxmlformats.org/officeDocument/2006/relationships/image" Target="../media/image298.png"/><Relationship Id="rId13" Type="http://schemas.openxmlformats.org/officeDocument/2006/relationships/image" Target="../media/image304.png"/><Relationship Id="rId18" Type="http://schemas.openxmlformats.org/officeDocument/2006/relationships/image" Target="../media/image309.png"/><Relationship Id="rId3" Type="http://schemas.openxmlformats.org/officeDocument/2006/relationships/image" Target="../media/image2931.png"/><Relationship Id="rId21" Type="http://schemas.openxmlformats.org/officeDocument/2006/relationships/image" Target="../media/image313.png"/><Relationship Id="rId7" Type="http://schemas.openxmlformats.org/officeDocument/2006/relationships/image" Target="../media/image297.png"/><Relationship Id="rId12" Type="http://schemas.openxmlformats.org/officeDocument/2006/relationships/image" Target="../media/image303.png"/><Relationship Id="rId17" Type="http://schemas.openxmlformats.org/officeDocument/2006/relationships/image" Target="../media/image308.png"/><Relationship Id="rId2" Type="http://schemas.openxmlformats.org/officeDocument/2006/relationships/notesSlide" Target="../notesSlides/notesSlide56.xml"/><Relationship Id="rId16" Type="http://schemas.openxmlformats.org/officeDocument/2006/relationships/image" Target="../media/image307.png"/><Relationship Id="rId20"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296.png"/><Relationship Id="rId11" Type="http://schemas.openxmlformats.org/officeDocument/2006/relationships/image" Target="../media/image302.png"/><Relationship Id="rId24" Type="http://schemas.openxmlformats.org/officeDocument/2006/relationships/hyperlink" Target="https://arxiv.org/abs/2411.09121" TargetMode="External"/><Relationship Id="rId5" Type="http://schemas.openxmlformats.org/officeDocument/2006/relationships/image" Target="../media/image295.png"/><Relationship Id="rId15" Type="http://schemas.openxmlformats.org/officeDocument/2006/relationships/image" Target="../media/image306.png"/><Relationship Id="rId23" Type="http://schemas.openxmlformats.org/officeDocument/2006/relationships/image" Target="../media/image315.png"/><Relationship Id="rId10" Type="http://schemas.openxmlformats.org/officeDocument/2006/relationships/image" Target="../media/image301.png"/><Relationship Id="rId19" Type="http://schemas.openxmlformats.org/officeDocument/2006/relationships/image" Target="../media/image311.png"/><Relationship Id="rId4" Type="http://schemas.openxmlformats.org/officeDocument/2006/relationships/image" Target="../media/image2940.png"/><Relationship Id="rId9" Type="http://schemas.openxmlformats.org/officeDocument/2006/relationships/image" Target="../media/image299.png"/><Relationship Id="rId14" Type="http://schemas.openxmlformats.org/officeDocument/2006/relationships/image" Target="../media/image305.png"/><Relationship Id="rId22" Type="http://schemas.openxmlformats.org/officeDocument/2006/relationships/image" Target="../media/image314.png"/></Relationships>
</file>

<file path=ppt/slides/_rels/slide57.xml.rels><?xml version="1.0" encoding="UTF-8" standalone="yes"?>
<Relationships xmlns="http://schemas.openxmlformats.org/package/2006/relationships"><Relationship Id="rId8" Type="http://schemas.openxmlformats.org/officeDocument/2006/relationships/image" Target="../media/image2560.png"/><Relationship Id="rId3" Type="http://schemas.openxmlformats.org/officeDocument/2006/relationships/image" Target="../media/image316.png"/><Relationship Id="rId7" Type="http://schemas.openxmlformats.org/officeDocument/2006/relationships/image" Target="../media/image2550.png"/><Relationship Id="rId12" Type="http://schemas.openxmlformats.org/officeDocument/2006/relationships/image" Target="../media/image26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540.png"/><Relationship Id="rId11" Type="http://schemas.openxmlformats.org/officeDocument/2006/relationships/image" Target="../media/image317.png"/><Relationship Id="rId5" Type="http://schemas.openxmlformats.org/officeDocument/2006/relationships/image" Target="../media/image2530.png"/><Relationship Id="rId10" Type="http://schemas.openxmlformats.org/officeDocument/2006/relationships/image" Target="../media/image2580.png"/><Relationship Id="rId4" Type="http://schemas.openxmlformats.org/officeDocument/2006/relationships/image" Target="../media/image1780.png"/><Relationship Id="rId9" Type="http://schemas.openxmlformats.org/officeDocument/2006/relationships/image" Target="../media/image2570.png"/></Relationships>
</file>

<file path=ppt/slides/_rels/slide58.xml.rels><?xml version="1.0" encoding="UTF-8" standalone="yes"?>
<Relationships xmlns="http://schemas.openxmlformats.org/package/2006/relationships"><Relationship Id="rId8" Type="http://schemas.openxmlformats.org/officeDocument/2006/relationships/image" Target="../media/image2620.png"/><Relationship Id="rId13" Type="http://schemas.openxmlformats.org/officeDocument/2006/relationships/image" Target="../media/image2670.png"/><Relationship Id="rId3" Type="http://schemas.openxmlformats.org/officeDocument/2006/relationships/image" Target="../media/image316.png"/><Relationship Id="rId7" Type="http://schemas.openxmlformats.org/officeDocument/2006/relationships/image" Target="../media/image2610.png"/><Relationship Id="rId12" Type="http://schemas.openxmlformats.org/officeDocument/2006/relationships/image" Target="../media/image2660.png"/><Relationship Id="rId17" Type="http://schemas.openxmlformats.org/officeDocument/2006/relationships/image" Target="../media/image318.png"/><Relationship Id="rId2" Type="http://schemas.openxmlformats.org/officeDocument/2006/relationships/notesSlide" Target="../notesSlides/notesSlide58.xml"/><Relationship Id="rId16" Type="http://schemas.openxmlformats.org/officeDocument/2006/relationships/image" Target="../media/image2700.png"/><Relationship Id="rId1" Type="http://schemas.openxmlformats.org/officeDocument/2006/relationships/slideLayout" Target="../slideLayouts/slideLayout2.xml"/><Relationship Id="rId6" Type="http://schemas.openxmlformats.org/officeDocument/2006/relationships/image" Target="../media/image2600.png"/><Relationship Id="rId11" Type="http://schemas.openxmlformats.org/officeDocument/2006/relationships/image" Target="../media/image2650.png"/><Relationship Id="rId5" Type="http://schemas.openxmlformats.org/officeDocument/2006/relationships/image" Target="../media/image2590.png"/><Relationship Id="rId15" Type="http://schemas.openxmlformats.org/officeDocument/2006/relationships/image" Target="../media/image2690.png"/><Relationship Id="rId10" Type="http://schemas.openxmlformats.org/officeDocument/2006/relationships/image" Target="../media/image2640.png"/><Relationship Id="rId4" Type="http://schemas.openxmlformats.org/officeDocument/2006/relationships/image" Target="../media/image1780.png"/><Relationship Id="rId9" Type="http://schemas.openxmlformats.org/officeDocument/2006/relationships/image" Target="../media/image2630.png"/><Relationship Id="rId14" Type="http://schemas.openxmlformats.org/officeDocument/2006/relationships/image" Target="../media/image2680.png"/></Relationships>
</file>

<file path=ppt/slides/_rels/slide59.xml.rels><?xml version="1.0" encoding="UTF-8" standalone="yes"?>
<Relationships xmlns="http://schemas.openxmlformats.org/package/2006/relationships"><Relationship Id="rId8" Type="http://schemas.openxmlformats.org/officeDocument/2006/relationships/image" Target="../media/image2740.png"/><Relationship Id="rId13" Type="http://schemas.openxmlformats.org/officeDocument/2006/relationships/image" Target="../media/image2790.png"/><Relationship Id="rId18" Type="http://schemas.openxmlformats.org/officeDocument/2006/relationships/image" Target="../media/image321.png"/><Relationship Id="rId3" Type="http://schemas.openxmlformats.org/officeDocument/2006/relationships/image" Target="../media/image316.png"/><Relationship Id="rId7" Type="http://schemas.openxmlformats.org/officeDocument/2006/relationships/image" Target="../media/image2730.png"/><Relationship Id="rId12" Type="http://schemas.openxmlformats.org/officeDocument/2006/relationships/image" Target="../media/image2780.png"/><Relationship Id="rId17" Type="http://schemas.openxmlformats.org/officeDocument/2006/relationships/image" Target="../media/image319.png"/><Relationship Id="rId2" Type="http://schemas.openxmlformats.org/officeDocument/2006/relationships/notesSlide" Target="../notesSlides/notesSlide59.xml"/><Relationship Id="rId16" Type="http://schemas.openxmlformats.org/officeDocument/2006/relationships/image" Target="../media/image2830.png"/><Relationship Id="rId1" Type="http://schemas.openxmlformats.org/officeDocument/2006/relationships/slideLayout" Target="../slideLayouts/slideLayout2.xml"/><Relationship Id="rId6" Type="http://schemas.openxmlformats.org/officeDocument/2006/relationships/image" Target="../media/image2720.png"/><Relationship Id="rId11" Type="http://schemas.openxmlformats.org/officeDocument/2006/relationships/image" Target="../media/image2770.png"/><Relationship Id="rId5" Type="http://schemas.openxmlformats.org/officeDocument/2006/relationships/image" Target="../media/image2710.png"/><Relationship Id="rId15" Type="http://schemas.openxmlformats.org/officeDocument/2006/relationships/image" Target="../media/image2820.png"/><Relationship Id="rId10" Type="http://schemas.openxmlformats.org/officeDocument/2006/relationships/image" Target="../media/image2760.png"/><Relationship Id="rId19" Type="http://schemas.openxmlformats.org/officeDocument/2006/relationships/image" Target="../media/image322.png"/><Relationship Id="rId4" Type="http://schemas.openxmlformats.org/officeDocument/2006/relationships/image" Target="../media/image1780.png"/><Relationship Id="rId9" Type="http://schemas.openxmlformats.org/officeDocument/2006/relationships/image" Target="../media/image2750.png"/><Relationship Id="rId14" Type="http://schemas.openxmlformats.org/officeDocument/2006/relationships/image" Target="../media/image281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0.xml.rels><?xml version="1.0" encoding="UTF-8" standalone="yes"?>
<Relationships xmlns="http://schemas.openxmlformats.org/package/2006/relationships"><Relationship Id="rId8" Type="http://schemas.openxmlformats.org/officeDocument/2006/relationships/image" Target="../media/image2880.png"/><Relationship Id="rId13" Type="http://schemas.openxmlformats.org/officeDocument/2006/relationships/image" Target="../media/image323.png"/><Relationship Id="rId18" Type="http://schemas.openxmlformats.org/officeDocument/2006/relationships/image" Target="../media/image327.png"/><Relationship Id="rId3" Type="http://schemas.openxmlformats.org/officeDocument/2006/relationships/image" Target="../media/image316.png"/><Relationship Id="rId7" Type="http://schemas.openxmlformats.org/officeDocument/2006/relationships/image" Target="../media/image2870.png"/><Relationship Id="rId12" Type="http://schemas.openxmlformats.org/officeDocument/2006/relationships/image" Target="../media/image2930.png"/><Relationship Id="rId17" Type="http://schemas.openxmlformats.org/officeDocument/2006/relationships/image" Target="../media/image2980.png"/><Relationship Id="rId2" Type="http://schemas.openxmlformats.org/officeDocument/2006/relationships/notesSlide" Target="../notesSlides/notesSlide60.xml"/><Relationship Id="rId16" Type="http://schemas.openxmlformats.org/officeDocument/2006/relationships/image" Target="../media/image326.png"/><Relationship Id="rId1" Type="http://schemas.openxmlformats.org/officeDocument/2006/relationships/slideLayout" Target="../slideLayouts/slideLayout2.xml"/><Relationship Id="rId6" Type="http://schemas.openxmlformats.org/officeDocument/2006/relationships/image" Target="../media/image2860.png"/><Relationship Id="rId11" Type="http://schemas.openxmlformats.org/officeDocument/2006/relationships/image" Target="../media/image2920.png"/><Relationship Id="rId5" Type="http://schemas.openxmlformats.org/officeDocument/2006/relationships/image" Target="../media/image2850.png"/><Relationship Id="rId15" Type="http://schemas.openxmlformats.org/officeDocument/2006/relationships/image" Target="../media/image325.png"/><Relationship Id="rId10" Type="http://schemas.openxmlformats.org/officeDocument/2006/relationships/image" Target="../media/image2910.png"/><Relationship Id="rId4" Type="http://schemas.openxmlformats.org/officeDocument/2006/relationships/image" Target="../media/image1780.png"/><Relationship Id="rId9" Type="http://schemas.openxmlformats.org/officeDocument/2006/relationships/image" Target="../media/image2890.png"/><Relationship Id="rId14" Type="http://schemas.openxmlformats.org/officeDocument/2006/relationships/image" Target="../media/image324.png"/></Relationships>
</file>

<file path=ppt/slides/_rels/slide61.xml.rels><?xml version="1.0" encoding="UTF-8" standalone="yes"?>
<Relationships xmlns="http://schemas.openxmlformats.org/package/2006/relationships"><Relationship Id="rId13" Type="http://schemas.openxmlformats.org/officeDocument/2006/relationships/image" Target="../media/image3071.png"/><Relationship Id="rId18" Type="http://schemas.openxmlformats.org/officeDocument/2006/relationships/image" Target="../media/image328.png"/><Relationship Id="rId3" Type="http://schemas.openxmlformats.org/officeDocument/2006/relationships/image" Target="../media/image316.png"/><Relationship Id="rId21" Type="http://schemas.openxmlformats.org/officeDocument/2006/relationships/image" Target="../media/image332.png"/><Relationship Id="rId12" Type="http://schemas.openxmlformats.org/officeDocument/2006/relationships/image" Target="../media/image2710.png"/><Relationship Id="rId17" Type="http://schemas.openxmlformats.org/officeDocument/2006/relationships/image" Target="../media/image2760.png"/><Relationship Id="rId2" Type="http://schemas.openxmlformats.org/officeDocument/2006/relationships/notesSlide" Target="../notesSlides/notesSlide61.xml"/><Relationship Id="rId16" Type="http://schemas.openxmlformats.org/officeDocument/2006/relationships/image" Target="../media/image3110.png"/><Relationship Id="rId20" Type="http://schemas.openxmlformats.org/officeDocument/2006/relationships/image" Target="../media/image331.png"/><Relationship Id="rId1" Type="http://schemas.openxmlformats.org/officeDocument/2006/relationships/slideLayout" Target="../slideLayouts/slideLayout2.xml"/><Relationship Id="rId6" Type="http://schemas.openxmlformats.org/officeDocument/2006/relationships/image" Target="../media/image3010.png"/><Relationship Id="rId11" Type="http://schemas.openxmlformats.org/officeDocument/2006/relationships/image" Target="../media/image3060.png"/><Relationship Id="rId5" Type="http://schemas.openxmlformats.org/officeDocument/2006/relationships/image" Target="../media/image2990.png"/><Relationship Id="rId15" Type="http://schemas.openxmlformats.org/officeDocument/2006/relationships/image" Target="../media/image3090.png"/><Relationship Id="rId19" Type="http://schemas.openxmlformats.org/officeDocument/2006/relationships/image" Target="../media/image329.png"/><Relationship Id="rId4" Type="http://schemas.openxmlformats.org/officeDocument/2006/relationships/image" Target="../media/image1780.png"/><Relationship Id="rId14" Type="http://schemas.openxmlformats.org/officeDocument/2006/relationships/image" Target="../media/image3081.png"/><Relationship Id="rId22" Type="http://schemas.openxmlformats.org/officeDocument/2006/relationships/image" Target="../media/image333.png"/></Relationships>
</file>

<file path=ppt/slides/_rels/slide62.xml.rels><?xml version="1.0" encoding="UTF-8" standalone="yes"?>
<Relationships xmlns="http://schemas.openxmlformats.org/package/2006/relationships"><Relationship Id="rId8" Type="http://schemas.openxmlformats.org/officeDocument/2006/relationships/image" Target="../media/image335.png"/><Relationship Id="rId13" Type="http://schemas.openxmlformats.org/officeDocument/2006/relationships/image" Target="../media/image2720.png"/><Relationship Id="rId18" Type="http://schemas.openxmlformats.org/officeDocument/2006/relationships/image" Target="../media/image338.png"/><Relationship Id="rId3" Type="http://schemas.openxmlformats.org/officeDocument/2006/relationships/image" Target="../media/image316.png"/><Relationship Id="rId7" Type="http://schemas.openxmlformats.org/officeDocument/2006/relationships/image" Target="../media/image334.png"/><Relationship Id="rId12" Type="http://schemas.openxmlformats.org/officeDocument/2006/relationships/image" Target="../media/image3070.png"/><Relationship Id="rId17" Type="http://schemas.openxmlformats.org/officeDocument/2006/relationships/image" Target="../media/image3080.png"/><Relationship Id="rId2" Type="http://schemas.openxmlformats.org/officeDocument/2006/relationships/notesSlide" Target="../notesSlides/notesSlide62.xml"/><Relationship Id="rId16" Type="http://schemas.openxmlformats.org/officeDocument/2006/relationships/image" Target="../media/image2750.png"/><Relationship Id="rId1" Type="http://schemas.openxmlformats.org/officeDocument/2006/relationships/slideLayout" Target="../slideLayouts/slideLayout2.xml"/><Relationship Id="rId6" Type="http://schemas.openxmlformats.org/officeDocument/2006/relationships/image" Target="../media/image2710.png"/><Relationship Id="rId11" Type="http://schemas.openxmlformats.org/officeDocument/2006/relationships/image" Target="../media/image2760.png"/><Relationship Id="rId5" Type="http://schemas.openxmlformats.org/officeDocument/2006/relationships/image" Target="../media/image2990.png"/><Relationship Id="rId15" Type="http://schemas.openxmlformats.org/officeDocument/2006/relationships/image" Target="../media/image2740.png"/><Relationship Id="rId10" Type="http://schemas.openxmlformats.org/officeDocument/2006/relationships/image" Target="../media/image337.png"/><Relationship Id="rId19" Type="http://schemas.openxmlformats.org/officeDocument/2006/relationships/image" Target="../media/image339.png"/><Relationship Id="rId4" Type="http://schemas.openxmlformats.org/officeDocument/2006/relationships/image" Target="../media/image1780.png"/><Relationship Id="rId9" Type="http://schemas.openxmlformats.org/officeDocument/2006/relationships/image" Target="../media/image336.png"/><Relationship Id="rId14" Type="http://schemas.openxmlformats.org/officeDocument/2006/relationships/image" Target="../media/image2730.png"/></Relationships>
</file>

<file path=ppt/slides/_rels/slide63.xml.rels><?xml version="1.0" encoding="UTF-8" standalone="yes"?>
<Relationships xmlns="http://schemas.openxmlformats.org/package/2006/relationships"><Relationship Id="rId8" Type="http://schemas.openxmlformats.org/officeDocument/2006/relationships/image" Target="../media/image343.png"/><Relationship Id="rId13" Type="http://schemas.openxmlformats.org/officeDocument/2006/relationships/image" Target="../media/image3190.png"/><Relationship Id="rId3" Type="http://schemas.openxmlformats.org/officeDocument/2006/relationships/image" Target="../media/image316.png"/><Relationship Id="rId7" Type="http://schemas.openxmlformats.org/officeDocument/2006/relationships/image" Target="../media/image342.png"/><Relationship Id="rId12" Type="http://schemas.openxmlformats.org/officeDocument/2006/relationships/image" Target="../media/image3180.png"/><Relationship Id="rId17" Type="http://schemas.openxmlformats.org/officeDocument/2006/relationships/image" Target="../media/image348.png"/><Relationship Id="rId2" Type="http://schemas.openxmlformats.org/officeDocument/2006/relationships/notesSlide" Target="../notesSlides/notesSlide63.xml"/><Relationship Id="rId16" Type="http://schemas.openxmlformats.org/officeDocument/2006/relationships/image" Target="../media/image3210.png"/><Relationship Id="rId1" Type="http://schemas.openxmlformats.org/officeDocument/2006/relationships/slideLayout" Target="../slideLayouts/slideLayout2.xml"/><Relationship Id="rId6" Type="http://schemas.openxmlformats.org/officeDocument/2006/relationships/image" Target="../media/image341.png"/><Relationship Id="rId11" Type="http://schemas.openxmlformats.org/officeDocument/2006/relationships/image" Target="../media/image3170.png"/><Relationship Id="rId5" Type="http://schemas.openxmlformats.org/officeDocument/2006/relationships/image" Target="../media/image340.png"/><Relationship Id="rId15" Type="http://schemas.openxmlformats.org/officeDocument/2006/relationships/image" Target="../media/image347.png"/><Relationship Id="rId10" Type="http://schemas.openxmlformats.org/officeDocument/2006/relationships/image" Target="../media/image345.png"/><Relationship Id="rId4" Type="http://schemas.openxmlformats.org/officeDocument/2006/relationships/image" Target="../media/image1780.png"/><Relationship Id="rId9" Type="http://schemas.openxmlformats.org/officeDocument/2006/relationships/image" Target="../media/image344.png"/><Relationship Id="rId14" Type="http://schemas.openxmlformats.org/officeDocument/2006/relationships/image" Target="../media/image346.png"/></Relationships>
</file>

<file path=ppt/slides/_rels/slide6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16.png"/></Relationships>
</file>

<file path=ppt/slides/_rels/slide6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351.png"/><Relationship Id="rId7" Type="http://schemas.openxmlformats.org/officeDocument/2006/relationships/image" Target="../media/image234.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233.png"/><Relationship Id="rId5" Type="http://schemas.openxmlformats.org/officeDocument/2006/relationships/image" Target="../media/image353.png"/><Relationship Id="rId10" Type="http://schemas.openxmlformats.org/officeDocument/2006/relationships/image" Target="../media/image354.png"/><Relationship Id="rId4" Type="http://schemas.openxmlformats.org/officeDocument/2006/relationships/image" Target="../media/image352.png"/><Relationship Id="rId9" Type="http://schemas.openxmlformats.org/officeDocument/2006/relationships/image" Target="../media/image23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7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56.png"/></Relationships>
</file>

<file path=ppt/slides/_rels/slide7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6">
            <a:extLst>
              <a:ext uri="{FF2B5EF4-FFF2-40B4-BE49-F238E27FC236}">
                <a16:creationId xmlns:a16="http://schemas.microsoft.com/office/drawing/2014/main" id="{0CB5DC26-85FB-DF8A-636C-199E547A59F0}"/>
              </a:ext>
            </a:extLst>
          </p:cNvPr>
          <p:cNvSpPr txBox="1"/>
          <p:nvPr/>
        </p:nvSpPr>
        <p:spPr>
          <a:xfrm>
            <a:off x="1707624" y="2951947"/>
            <a:ext cx="9488138" cy="954107"/>
          </a:xfrm>
          <a:prstGeom prst="rect">
            <a:avLst/>
          </a:prstGeom>
          <a:no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800" dirty="0"/>
              <a:t>Yu-Fang Chen</a:t>
            </a:r>
            <a:r>
              <a:rPr lang="en-US" altLang="zh-TW" sz="2800" baseline="30000" dirty="0"/>
              <a:t>1</a:t>
            </a:r>
            <a:r>
              <a:rPr lang="en-US" altLang="zh-TW" sz="2800" dirty="0"/>
              <a:t>, Kai-Min Chung</a:t>
            </a:r>
            <a:r>
              <a:rPr lang="en-US" altLang="zh-TW" sz="2800" baseline="30000" dirty="0"/>
              <a:t>1</a:t>
            </a:r>
            <a:r>
              <a:rPr lang="en-US" altLang="zh-TW" sz="2800" dirty="0"/>
              <a:t>, Min-Hsiu Hsieh</a:t>
            </a:r>
            <a:r>
              <a:rPr lang="en-US" altLang="zh-TW" sz="2800" baseline="30000" dirty="0"/>
              <a:t>2</a:t>
            </a:r>
            <a:r>
              <a:rPr lang="en-US" altLang="zh-TW" sz="2800" dirty="0"/>
              <a:t>, Wei-Jia Huang</a:t>
            </a:r>
            <a:r>
              <a:rPr lang="en-US" altLang="zh-TW" sz="2800" baseline="30000" dirty="0"/>
              <a:t>2</a:t>
            </a:r>
            <a:r>
              <a:rPr lang="en-US" altLang="zh-TW" sz="2800" dirty="0"/>
              <a:t>, </a:t>
            </a:r>
            <a:r>
              <a:rPr lang="en-US" altLang="zh-TW" sz="2800" dirty="0" err="1"/>
              <a:t>Ondřej</a:t>
            </a:r>
            <a:r>
              <a:rPr lang="en-US" altLang="zh-TW" sz="2800" dirty="0"/>
              <a:t> Lengál</a:t>
            </a:r>
            <a:r>
              <a:rPr lang="en-US" altLang="zh-TW" sz="2800" baseline="30000" dirty="0"/>
              <a:t>3</a:t>
            </a:r>
            <a:r>
              <a:rPr lang="en-US" altLang="zh-TW" sz="2800" dirty="0"/>
              <a:t>, </a:t>
            </a:r>
            <a:r>
              <a:rPr lang="en-US" altLang="zh-TW" sz="2800" dirty="0" err="1"/>
              <a:t>Jyun-Ao</a:t>
            </a:r>
            <a:r>
              <a:rPr lang="en-US" altLang="zh-TW" sz="2800" dirty="0"/>
              <a:t> Lin</a:t>
            </a:r>
            <a:r>
              <a:rPr lang="en-US" altLang="zh-TW" sz="2800" baseline="30000" dirty="0"/>
              <a:t>4</a:t>
            </a:r>
            <a:r>
              <a:rPr lang="en-US" altLang="zh-TW" sz="2800" dirty="0"/>
              <a:t>, </a:t>
            </a:r>
            <a:r>
              <a:rPr lang="zh-TW" altLang="en-US" sz="2800" b="1" dirty="0">
                <a:solidFill>
                  <a:srgbClr val="0070C0"/>
                </a:solidFill>
              </a:rPr>
              <a:t>W</a:t>
            </a:r>
            <a:r>
              <a:rPr lang="en-US" altLang="zh-TW" sz="2800" b="1" dirty="0" err="1">
                <a:solidFill>
                  <a:srgbClr val="0070C0"/>
                </a:solidFill>
              </a:rPr>
              <a:t>ei</a:t>
            </a:r>
            <a:r>
              <a:rPr lang="zh-TW" altLang="en-US" sz="2800" b="1" dirty="0">
                <a:solidFill>
                  <a:srgbClr val="0070C0"/>
                </a:solidFill>
              </a:rPr>
              <a:t>-L</a:t>
            </a:r>
            <a:r>
              <a:rPr lang="en-US" altLang="zh-TW" sz="2800" b="1" dirty="0">
                <a:solidFill>
                  <a:srgbClr val="0070C0"/>
                </a:solidFill>
              </a:rPr>
              <a:t>un</a:t>
            </a:r>
            <a:r>
              <a:rPr lang="zh-TW" altLang="en-US" sz="2800" b="1" dirty="0">
                <a:solidFill>
                  <a:srgbClr val="0070C0"/>
                </a:solidFill>
              </a:rPr>
              <a:t> T</a:t>
            </a:r>
            <a:r>
              <a:rPr lang="en-US" altLang="zh-TW" sz="2800" b="1" dirty="0">
                <a:solidFill>
                  <a:srgbClr val="0070C0"/>
                </a:solidFill>
              </a:rPr>
              <a:t>sai</a:t>
            </a:r>
            <a:r>
              <a:rPr lang="en-US" altLang="zh-TW" sz="2800" b="1" baseline="30000" dirty="0">
                <a:solidFill>
                  <a:srgbClr val="0070C0"/>
                </a:solidFill>
              </a:rPr>
              <a:t>1</a:t>
            </a:r>
            <a:endParaRPr lang="zh-TW" altLang="en-US" sz="2800" b="1" baseline="30000" dirty="0">
              <a:solidFill>
                <a:srgbClr val="0070C0"/>
              </a:solidFill>
            </a:endParaRPr>
          </a:p>
        </p:txBody>
      </p:sp>
      <p:sp>
        <p:nvSpPr>
          <p:cNvPr id="5" name="文字方塊 8">
            <a:extLst>
              <a:ext uri="{FF2B5EF4-FFF2-40B4-BE49-F238E27FC236}">
                <a16:creationId xmlns:a16="http://schemas.microsoft.com/office/drawing/2014/main" id="{07C0FC08-7B4C-DC28-1E98-C519B9FCDC90}"/>
              </a:ext>
            </a:extLst>
          </p:cNvPr>
          <p:cNvSpPr txBox="1"/>
          <p:nvPr/>
        </p:nvSpPr>
        <p:spPr>
          <a:xfrm>
            <a:off x="996238" y="1105241"/>
            <a:ext cx="10199524" cy="1200329"/>
          </a:xfrm>
          <a:prstGeom prst="rect">
            <a:avLst/>
          </a:prstGeom>
          <a:no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0" i="0" dirty="0" err="1">
                <a:solidFill>
                  <a:srgbClr val="222222"/>
                </a:solidFill>
                <a:effectLst/>
                <a:latin typeface="Arial" panose="020B0604020202020204" pitchFamily="34" charset="0"/>
              </a:rPr>
              <a:t>AutoQ</a:t>
            </a:r>
            <a:r>
              <a:rPr lang="en-US" sz="3600" b="0" i="0" dirty="0">
                <a:solidFill>
                  <a:srgbClr val="222222"/>
                </a:solidFill>
                <a:effectLst/>
                <a:latin typeface="Arial" panose="020B0604020202020204" pitchFamily="34" charset="0"/>
              </a:rPr>
              <a:t> 2.0: From Verification of Quantum Circuits</a:t>
            </a:r>
          </a:p>
          <a:p>
            <a:pPr algn="ctr"/>
            <a:r>
              <a:rPr lang="en-US" sz="3600" b="0" i="0" dirty="0">
                <a:solidFill>
                  <a:srgbClr val="222222"/>
                </a:solidFill>
                <a:effectLst/>
                <a:latin typeface="Arial" panose="020B0604020202020204" pitchFamily="34" charset="0"/>
              </a:rPr>
              <a:t>to Verification of Quantum Programs</a:t>
            </a:r>
            <a:endParaRPr lang="zh-TW" altLang="en-US" sz="3600" b="1" dirty="0"/>
          </a:p>
        </p:txBody>
      </p:sp>
      <p:sp>
        <p:nvSpPr>
          <p:cNvPr id="6" name="文字方塊 10">
            <a:extLst>
              <a:ext uri="{FF2B5EF4-FFF2-40B4-BE49-F238E27FC236}">
                <a16:creationId xmlns:a16="http://schemas.microsoft.com/office/drawing/2014/main" id="{DCC54A46-BC66-2BAB-AF4B-1CA84D5827C9}"/>
              </a:ext>
            </a:extLst>
          </p:cNvPr>
          <p:cNvSpPr txBox="1"/>
          <p:nvPr/>
        </p:nvSpPr>
        <p:spPr>
          <a:xfrm>
            <a:off x="1707624" y="4335912"/>
            <a:ext cx="9263271" cy="1938992"/>
          </a:xfrm>
          <a:prstGeom prst="rect">
            <a:avLst/>
          </a:prstGeom>
          <a:noFill/>
        </p:spPr>
        <p:txBody>
          <a:bodyPr wrap="square">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2000" baseline="30000" dirty="0"/>
              <a:t>1 </a:t>
            </a:r>
            <a:r>
              <a:rPr lang="en-US" altLang="zh-TW" sz="2000" dirty="0"/>
              <a:t>Institute of Information Science, Academia </a:t>
            </a:r>
            <a:r>
              <a:rPr lang="en-US" altLang="zh-TW" sz="2000" dirty="0" err="1"/>
              <a:t>Sinica</a:t>
            </a:r>
            <a:r>
              <a:rPr lang="en-US" altLang="zh-TW" sz="2000" dirty="0"/>
              <a:t>, Taipei, Taiwan,</a:t>
            </a:r>
            <a:br>
              <a:rPr lang="en-US" altLang="zh-TW" sz="2000" dirty="0"/>
            </a:br>
            <a:r>
              <a:rPr lang="en-US" altLang="zh-TW" sz="2000" baseline="30000" dirty="0"/>
              <a:t>2</a:t>
            </a:r>
            <a:r>
              <a:rPr lang="zh-TW" altLang="en-US" sz="2000" dirty="0"/>
              <a:t> </a:t>
            </a:r>
            <a:r>
              <a:rPr lang="en-US" altLang="zh-TW" sz="2000" dirty="0"/>
              <a:t>Hon Hai Quantum Computing Research Center, Taipei, Taiwan,</a:t>
            </a:r>
            <a:br>
              <a:rPr lang="en-US" altLang="zh-TW" sz="2000" dirty="0"/>
            </a:br>
            <a:r>
              <a:rPr lang="en-US" altLang="zh-TW" sz="2000" baseline="30000" dirty="0"/>
              <a:t>3</a:t>
            </a:r>
            <a:r>
              <a:rPr lang="zh-TW" altLang="en-US" sz="2000" dirty="0"/>
              <a:t> </a:t>
            </a:r>
            <a:r>
              <a:rPr lang="en-US" altLang="zh-TW" sz="2000" dirty="0"/>
              <a:t>Faculty of Information Technology, Brno University of Technology, Brno, Czech Republic,</a:t>
            </a:r>
          </a:p>
          <a:p>
            <a:r>
              <a:rPr lang="en-US" altLang="zh-TW" sz="2000" baseline="30000" dirty="0"/>
              <a:t>4</a:t>
            </a:r>
            <a:r>
              <a:rPr lang="zh-TW" altLang="en-US" sz="2000" dirty="0"/>
              <a:t> </a:t>
            </a:r>
            <a:r>
              <a:rPr lang="en-US" altLang="zh-TW" sz="2000" dirty="0"/>
              <a:t>Innovation Frontier Institute of Research for Science and Technology &amp; Department of</a:t>
            </a:r>
          </a:p>
          <a:p>
            <a:r>
              <a:rPr lang="en-US" altLang="zh-TW" sz="2000" dirty="0"/>
              <a:t>Computer Science and Information Engineering,</a:t>
            </a:r>
          </a:p>
          <a:p>
            <a:r>
              <a:rPr lang="en-US" altLang="zh-TW" sz="2000" dirty="0"/>
              <a:t>National Taipei University of Technology, Taipei, Taiwan</a:t>
            </a:r>
          </a:p>
        </p:txBody>
      </p:sp>
      <p:cxnSp>
        <p:nvCxnSpPr>
          <p:cNvPr id="3" name="直線接點 2"/>
          <p:cNvCxnSpPr>
            <a:cxnSpLocks/>
          </p:cNvCxnSpPr>
          <p:nvPr/>
        </p:nvCxnSpPr>
        <p:spPr>
          <a:xfrm>
            <a:off x="996238" y="2305570"/>
            <a:ext cx="1019952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投影片編號版面配置區 3">
            <a:extLst>
              <a:ext uri="{FF2B5EF4-FFF2-40B4-BE49-F238E27FC236}">
                <a16:creationId xmlns:a16="http://schemas.microsoft.com/office/drawing/2014/main" id="{033C5CE6-F839-4F42-85F1-D6560419A1B8}"/>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467731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EC57620-3881-4F71-8EBB-7164BEBD6118}"/>
                  </a:ext>
                </a:extLst>
              </p:cNvPr>
              <p:cNvSpPr>
                <a:spLocks noGrp="1"/>
              </p:cNvSpPr>
              <p:nvPr>
                <p:ph idx="1"/>
              </p:nvPr>
            </p:nvSpPr>
            <p:spPr>
              <a:xfrm>
                <a:off x="609600" y="1670883"/>
                <a:ext cx="10972800" cy="3974268"/>
              </a:xfrm>
            </p:spPr>
            <p:txBody>
              <a:bodyPr/>
              <a:lstStyle/>
              <a:p>
                <a:r>
                  <a:rPr lang="en-US" dirty="0">
                    <a:latin typeface="Bahnschrift SemiBold SemiConden" panose="020B0502040204020203" pitchFamily="34" charset="0"/>
                  </a:rPr>
                  <a:t>An example of applying an X (negation)</a:t>
                </a:r>
                <a:r>
                  <a:rPr lang="zh-TW" altLang="en-US" dirty="0">
                    <a:latin typeface="Bahnschrift SemiBold SemiConden" panose="020B0502040204020203" pitchFamily="34" charset="0"/>
                  </a:rPr>
                  <a:t> </a:t>
                </a:r>
                <a:r>
                  <a:rPr lang="en-US" dirty="0">
                    <a:latin typeface="Bahnschrift SemiBold SemiConden" panose="020B0502040204020203" pitchFamily="34" charset="0"/>
                  </a:rPr>
                  <a:t>gate on qubit </a:t>
                </a:r>
                <a14:m>
                  <m:oMath xmlns:m="http://schemas.openxmlformats.org/officeDocument/2006/math">
                    <m:r>
                      <a:rPr lang="en-US" i="1" dirty="0" smtClean="0">
                        <a:latin typeface="Cambria Math" panose="02040503050406030204" pitchFamily="18" charset="0"/>
                      </a:rPr>
                      <m:t>𝑥</m:t>
                    </m:r>
                    <m:r>
                      <a:rPr lang="en-US" i="1" baseline="-25000" dirty="0">
                        <a:latin typeface="Cambria Math" panose="02040503050406030204" pitchFamily="18" charset="0"/>
                      </a:rPr>
                      <m:t>1</m:t>
                    </m:r>
                  </m:oMath>
                </a14:m>
                <a:r>
                  <a:rPr lang="en-US" dirty="0">
                    <a:latin typeface="Bahnschrift SemiBold SemiConden" panose="020B0502040204020203" pitchFamily="34" charset="0"/>
                  </a:rPr>
                  <a:t>.</a:t>
                </a:r>
              </a:p>
              <a:p>
                <a:endParaRPr lang="en-US" dirty="0">
                  <a:latin typeface="Bahnschrift SemiBold SemiConden" panose="020B0502040204020203" pitchFamily="34" charset="0"/>
                </a:endParaRPr>
              </a:p>
            </p:txBody>
          </p:sp>
        </mc:Choice>
        <mc:Fallback xmlns="">
          <p:sp>
            <p:nvSpPr>
              <p:cNvPr id="3" name="內容版面配置區 2">
                <a:extLst>
                  <a:ext uri="{FF2B5EF4-FFF2-40B4-BE49-F238E27FC236}">
                    <a16:creationId xmlns:a16="http://schemas.microsoft.com/office/drawing/2014/main" id="{4EC57620-3881-4F71-8EBB-7164BEBD6118}"/>
                  </a:ext>
                </a:extLst>
              </p:cNvPr>
              <p:cNvSpPr>
                <a:spLocks noGrp="1" noRot="1" noChangeAspect="1" noMove="1" noResize="1" noEditPoints="1" noAdjustHandles="1" noChangeArrowheads="1" noChangeShapeType="1" noTextEdit="1"/>
              </p:cNvSpPr>
              <p:nvPr>
                <p:ph idx="1"/>
              </p:nvPr>
            </p:nvSpPr>
            <p:spPr>
              <a:xfrm>
                <a:off x="609600" y="1670883"/>
                <a:ext cx="10972800" cy="3974268"/>
              </a:xfrm>
              <a:blipFill>
                <a:blip r:embed="rId3"/>
                <a:stretch>
                  <a:fillRect l="-1056" t="-2147"/>
                </a:stretch>
              </a:blipFill>
            </p:spPr>
            <p:txBody>
              <a:bodyPr/>
              <a:lstStyle/>
              <a:p>
                <a:r>
                  <a:rPr lang="en-US">
                    <a:noFill/>
                  </a:rPr>
                  <a:t> </a:t>
                </a:r>
              </a:p>
            </p:txBody>
          </p:sp>
        </mc:Fallback>
      </mc:AlternateContent>
      <p:sp>
        <p:nvSpPr>
          <p:cNvPr id="4" name="投影片編號版面配置區 3">
            <a:extLst>
              <a:ext uri="{FF2B5EF4-FFF2-40B4-BE49-F238E27FC236}">
                <a16:creationId xmlns:a16="http://schemas.microsoft.com/office/drawing/2014/main" id="{F71E5E70-6B67-40CA-AA0D-F4D2996EE2D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pic>
        <p:nvPicPr>
          <p:cNvPr id="5" name="圖片 4">
            <a:extLst>
              <a:ext uri="{FF2B5EF4-FFF2-40B4-BE49-F238E27FC236}">
                <a16:creationId xmlns:a16="http://schemas.microsoft.com/office/drawing/2014/main" id="{534B6ACF-48DB-40B3-B52E-B38085043BBE}"/>
              </a:ext>
            </a:extLst>
          </p:cNvPr>
          <p:cNvPicPr>
            <a:picLocks noChangeAspect="1"/>
          </p:cNvPicPr>
          <p:nvPr/>
        </p:nvPicPr>
        <p:blipFill>
          <a:blip r:embed="rId4"/>
          <a:stretch>
            <a:fillRect/>
          </a:stretch>
        </p:blipFill>
        <p:spPr>
          <a:xfrm>
            <a:off x="609600" y="2717800"/>
            <a:ext cx="10972800" cy="2539897"/>
          </a:xfrm>
          <a:prstGeom prst="rect">
            <a:avLst/>
          </a:prstGeom>
        </p:spPr>
      </p:pic>
      <p:sp>
        <p:nvSpPr>
          <p:cNvPr id="6" name="文字方塊 5">
            <a:extLst>
              <a:ext uri="{FF2B5EF4-FFF2-40B4-BE49-F238E27FC236}">
                <a16:creationId xmlns:a16="http://schemas.microsoft.com/office/drawing/2014/main" id="{83E46AEE-0903-47EA-BF06-4487625261C2}"/>
              </a:ext>
            </a:extLst>
          </p:cNvPr>
          <p:cNvSpPr txBox="1"/>
          <p:nvPr/>
        </p:nvSpPr>
        <p:spPr>
          <a:xfrm>
            <a:off x="2040918" y="2250784"/>
            <a:ext cx="8091054" cy="523220"/>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2800" b="0" i="0" u="none" strike="noStrike" kern="1200" cap="none" spc="0" normalizeH="0" baseline="0" noProof="0" dirty="0">
                <a:ln>
                  <a:noFill/>
                </a:ln>
                <a:solidFill>
                  <a:prstClr val="black"/>
                </a:solidFill>
                <a:effectLst/>
                <a:uLnTx/>
                <a:uFillTx/>
                <a:latin typeface="Times New Roman"/>
                <a:ea typeface="微軟正黑體"/>
                <a:cs typeface="+mn-cs"/>
              </a:rPr>
              <a:t>Message 2: A quantum gate is just a tree transformation.</a:t>
            </a:r>
          </a:p>
        </p:txBody>
      </p:sp>
      <p:sp>
        <p:nvSpPr>
          <p:cNvPr id="9" name="標題 1">
            <a:extLst>
              <a:ext uri="{FF2B5EF4-FFF2-40B4-BE49-F238E27FC236}">
                <a16:creationId xmlns:a16="http://schemas.microsoft.com/office/drawing/2014/main" id="{B8DD68CC-AB4F-4039-994E-C616A28B0F29}"/>
              </a:ext>
            </a:extLst>
          </p:cNvPr>
          <p:cNvSpPr txBox="1">
            <a:spLocks/>
          </p:cNvSpPr>
          <p:nvPr/>
        </p:nvSpPr>
        <p:spPr>
          <a:xfrm>
            <a:off x="609600" y="365760"/>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Bahnschrift SemiBold SemiConden" panose="020B0502040204020203" pitchFamily="34" charset="0"/>
              </a:rPr>
              <a:t>Quantum Gates = Tree Transformations</a:t>
            </a:r>
          </a:p>
        </p:txBody>
      </p:sp>
    </p:spTree>
    <p:extLst>
      <p:ext uri="{BB962C8B-B14F-4D97-AF65-F5344CB8AC3E}">
        <p14:creationId xmlns:p14="http://schemas.microsoft.com/office/powerpoint/2010/main" val="257076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AD842C-5F32-4967-83DC-D283F42AC06B}"/>
              </a:ext>
            </a:extLst>
          </p:cNvPr>
          <p:cNvSpPr>
            <a:spLocks noGrp="1"/>
          </p:cNvSpPr>
          <p:nvPr>
            <p:ph type="title"/>
          </p:nvPr>
        </p:nvSpPr>
        <p:spPr>
          <a:xfrm>
            <a:off x="609600" y="365760"/>
            <a:ext cx="10972800" cy="1143000"/>
          </a:xfrm>
        </p:spPr>
        <p:txBody>
          <a:bodyPr>
            <a:normAutofit/>
          </a:bodyPr>
          <a:lstStyle/>
          <a:p>
            <a:r>
              <a:rPr lang="en-US" altLang="zh-TW" dirty="0">
                <a:latin typeface="Bahnschrift SemiBold SemiConden" panose="020B0502040204020203" pitchFamily="34" charset="0"/>
              </a:rPr>
              <a:t>Supported</a:t>
            </a:r>
            <a:r>
              <a:rPr lang="zh-TW" altLang="en-US" dirty="0">
                <a:latin typeface="Bahnschrift SemiBold SemiConden" panose="020B0502040204020203" pitchFamily="34" charset="0"/>
              </a:rPr>
              <a:t> </a:t>
            </a:r>
            <a:r>
              <a:rPr lang="en-US" altLang="zh-TW" dirty="0">
                <a:latin typeface="Bahnschrift SemiBold SemiConden" panose="020B0502040204020203" pitchFamily="34" charset="0"/>
              </a:rPr>
              <a:t>Quantum</a:t>
            </a:r>
            <a:r>
              <a:rPr lang="zh-TW" altLang="en-US" dirty="0">
                <a:latin typeface="Bahnschrift SemiBold SemiConden" panose="020B0502040204020203" pitchFamily="34" charset="0"/>
              </a:rPr>
              <a:t> </a:t>
            </a:r>
            <a:r>
              <a:rPr lang="en-US" altLang="zh-TW" dirty="0">
                <a:latin typeface="Bahnschrift SemiBold SemiConden" panose="020B0502040204020203" pitchFamily="34" charset="0"/>
              </a:rPr>
              <a:t>Gates</a:t>
            </a:r>
            <a:endParaRPr lang="en-US" dirty="0">
              <a:latin typeface="Bahnschrift SemiBold SemiConden" panose="020B0502040204020203" pitchFamily="34" charset="0"/>
            </a:endParaRPr>
          </a:p>
        </p:txBody>
      </p:sp>
      <p:sp>
        <p:nvSpPr>
          <p:cNvPr id="4" name="投影片編號版面配置區 3">
            <a:extLst>
              <a:ext uri="{FF2B5EF4-FFF2-40B4-BE49-F238E27FC236}">
                <a16:creationId xmlns:a16="http://schemas.microsoft.com/office/drawing/2014/main" id="{2F6B9554-BC98-4D7E-8194-45A12E86B22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10" name="文字方塊 9">
            <a:extLst>
              <a:ext uri="{FF2B5EF4-FFF2-40B4-BE49-F238E27FC236}">
                <a16:creationId xmlns:a16="http://schemas.microsoft.com/office/drawing/2014/main" id="{801ED21A-2CB8-45CA-BE31-D9A9907731EA}"/>
              </a:ext>
            </a:extLst>
          </p:cNvPr>
          <p:cNvSpPr txBox="1"/>
          <p:nvPr/>
        </p:nvSpPr>
        <p:spPr>
          <a:xfrm>
            <a:off x="0" y="6482834"/>
            <a:ext cx="6096000"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hlinkClick r:id="rId3"/>
              </a:rPr>
              <a:t>https://github.com/fmlab-iis/AutoQ/</a:t>
            </a: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a:t>
            </a:r>
          </a:p>
        </p:txBody>
      </p:sp>
      <p:grpSp>
        <p:nvGrpSpPr>
          <p:cNvPr id="11" name="群組 10">
            <a:extLst>
              <a:ext uri="{FF2B5EF4-FFF2-40B4-BE49-F238E27FC236}">
                <a16:creationId xmlns:a16="http://schemas.microsoft.com/office/drawing/2014/main" id="{0630EE75-8DEF-42B9-912A-1DF597A31A49}"/>
              </a:ext>
            </a:extLst>
          </p:cNvPr>
          <p:cNvGrpSpPr>
            <a:grpSpLocks noChangeAspect="1"/>
          </p:cNvGrpSpPr>
          <p:nvPr/>
        </p:nvGrpSpPr>
        <p:grpSpPr>
          <a:xfrm>
            <a:off x="609600" y="1622237"/>
            <a:ext cx="10972800" cy="4734116"/>
            <a:chOff x="609600" y="2382083"/>
            <a:chExt cx="9211614" cy="3974268"/>
          </a:xfrm>
        </p:grpSpPr>
        <p:pic>
          <p:nvPicPr>
            <p:cNvPr id="12" name="圖片 11">
              <a:extLst>
                <a:ext uri="{FF2B5EF4-FFF2-40B4-BE49-F238E27FC236}">
                  <a16:creationId xmlns:a16="http://schemas.microsoft.com/office/drawing/2014/main" id="{BB967202-91BA-4008-81F0-4DBCD5E32176}"/>
                </a:ext>
              </a:extLst>
            </p:cNvPr>
            <p:cNvPicPr>
              <a:picLocks noChangeAspect="1"/>
            </p:cNvPicPr>
            <p:nvPr/>
          </p:nvPicPr>
          <p:blipFill>
            <a:blip r:embed="rId4"/>
            <a:stretch>
              <a:fillRect/>
            </a:stretch>
          </p:blipFill>
          <p:spPr>
            <a:xfrm>
              <a:off x="609600" y="2382083"/>
              <a:ext cx="4542020" cy="3974268"/>
            </a:xfrm>
            <a:prstGeom prst="rect">
              <a:avLst/>
            </a:prstGeom>
          </p:spPr>
        </p:pic>
        <p:pic>
          <p:nvPicPr>
            <p:cNvPr id="13" name="圖片 12">
              <a:extLst>
                <a:ext uri="{FF2B5EF4-FFF2-40B4-BE49-F238E27FC236}">
                  <a16:creationId xmlns:a16="http://schemas.microsoft.com/office/drawing/2014/main" id="{273781D1-AA8E-49B6-94E0-B444A98AC167}"/>
                </a:ext>
              </a:extLst>
            </p:cNvPr>
            <p:cNvPicPr>
              <a:picLocks noChangeAspect="1"/>
            </p:cNvPicPr>
            <p:nvPr/>
          </p:nvPicPr>
          <p:blipFill>
            <a:blip r:embed="rId5"/>
            <a:stretch>
              <a:fillRect/>
            </a:stretch>
          </p:blipFill>
          <p:spPr>
            <a:xfrm>
              <a:off x="5151620" y="2382083"/>
              <a:ext cx="4669594" cy="3974268"/>
            </a:xfrm>
            <a:prstGeom prst="rect">
              <a:avLst/>
            </a:prstGeom>
          </p:spPr>
        </p:pic>
      </p:grpSp>
    </p:spTree>
    <p:extLst>
      <p:ext uri="{BB962C8B-B14F-4D97-AF65-F5344CB8AC3E}">
        <p14:creationId xmlns:p14="http://schemas.microsoft.com/office/powerpoint/2010/main" val="2185799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D9015EBF-C690-4FE5-AB37-89D4E557A21C}"/>
              </a:ext>
            </a:extLst>
          </p:cNvPr>
          <p:cNvGrpSpPr/>
          <p:nvPr/>
        </p:nvGrpSpPr>
        <p:grpSpPr>
          <a:xfrm>
            <a:off x="2235925" y="2559989"/>
            <a:ext cx="7720149" cy="1738021"/>
            <a:chOff x="2319002" y="1400259"/>
            <a:chExt cx="7720149" cy="1738021"/>
          </a:xfrm>
        </p:grpSpPr>
        <p:sp>
          <p:nvSpPr>
            <p:cNvPr id="2" name="文字方塊 1">
              <a:extLst>
                <a:ext uri="{FF2B5EF4-FFF2-40B4-BE49-F238E27FC236}">
                  <a16:creationId xmlns:a16="http://schemas.microsoft.com/office/drawing/2014/main" id="{AE95561E-48CF-4B49-AD71-C586B665850F}"/>
                </a:ext>
              </a:extLst>
            </p:cNvPr>
            <p:cNvSpPr txBox="1"/>
            <p:nvPr/>
          </p:nvSpPr>
          <p:spPr>
            <a:xfrm>
              <a:off x="2319002" y="1400259"/>
              <a:ext cx="7720149" cy="1015663"/>
            </a:xfrm>
            <a:prstGeom prst="rect">
              <a:avLst/>
            </a:prstGeom>
            <a:noFill/>
          </p:spPr>
          <p:txBody>
            <a:bodyPr wrap="square" rtlCol="0">
              <a:spAutoFit/>
            </a:bodyPr>
            <a:lstStyle/>
            <a:p>
              <a:pPr algn="ctr"/>
              <a:r>
                <a:rPr lang="en-US" altLang="zh-TW" sz="6000" dirty="0" err="1">
                  <a:solidFill>
                    <a:srgbClr val="00B0F0"/>
                  </a:solidFill>
                  <a:latin typeface="Bahnschrift SemiBold SemiConden" panose="020B0502040204020203" pitchFamily="34" charset="0"/>
                </a:rPr>
                <a:t>AutoQ</a:t>
              </a:r>
              <a:r>
                <a:rPr lang="en-US" altLang="zh-TW" sz="6000" dirty="0">
                  <a:solidFill>
                    <a:srgbClr val="00B0F0"/>
                  </a:solidFill>
                  <a:latin typeface="Bahnschrift SemiBold SemiConden" panose="020B0502040204020203" pitchFamily="34" charset="0"/>
                </a:rPr>
                <a:t> 1.0</a:t>
              </a:r>
              <a:endParaRPr lang="zh-TW" altLang="en-US" sz="6000" dirty="0">
                <a:solidFill>
                  <a:srgbClr val="00B0F0"/>
                </a:solidFill>
                <a:latin typeface="Bahnschrift SemiBold SemiConden" panose="020B0502040204020203" pitchFamily="34" charset="0"/>
              </a:endParaRPr>
            </a:p>
          </p:txBody>
        </p:sp>
        <p:sp>
          <p:nvSpPr>
            <p:cNvPr id="4" name="文字方塊 3">
              <a:extLst>
                <a:ext uri="{FF2B5EF4-FFF2-40B4-BE49-F238E27FC236}">
                  <a16:creationId xmlns:a16="http://schemas.microsoft.com/office/drawing/2014/main" id="{F9D506C1-3C98-4BE8-A41D-4DFD17ABEB5E}"/>
                </a:ext>
              </a:extLst>
            </p:cNvPr>
            <p:cNvSpPr txBox="1"/>
            <p:nvPr/>
          </p:nvSpPr>
          <p:spPr>
            <a:xfrm>
              <a:off x="2395459" y="2615060"/>
              <a:ext cx="7567233" cy="523220"/>
            </a:xfrm>
            <a:prstGeom prst="rect">
              <a:avLst/>
            </a:prstGeom>
            <a:noFill/>
          </p:spPr>
          <p:txBody>
            <a:bodyPr wrap="square">
              <a:spAutoFit/>
            </a:bodyPr>
            <a:lstStyle/>
            <a:p>
              <a:pPr algn="ctr"/>
              <a:r>
                <a:rPr lang="en-US" altLang="zh-TW" sz="2800" dirty="0">
                  <a:solidFill>
                    <a:srgbClr val="DC143C"/>
                  </a:solidFill>
                  <a:latin typeface="Bahnschrift SemiBold SemiConden" panose="020B0502040204020203" pitchFamily="34" charset="0"/>
                </a:rPr>
                <a:t>Automata</a:t>
              </a:r>
              <a:r>
                <a:rPr lang="en-US" altLang="zh-TW" sz="2800" dirty="0">
                  <a:latin typeface="Bahnschrift SemiBold SemiConden" panose="020B0502040204020203" pitchFamily="34" charset="0"/>
                </a:rPr>
                <a:t>-based </a:t>
              </a:r>
              <a:r>
                <a:rPr lang="en-US" altLang="zh-TW" sz="2800" dirty="0">
                  <a:solidFill>
                    <a:srgbClr val="DC143C"/>
                  </a:solidFill>
                  <a:latin typeface="Bahnschrift SemiBold SemiConden" panose="020B0502040204020203" pitchFamily="34" charset="0"/>
                </a:rPr>
                <a:t>Quantum</a:t>
              </a:r>
              <a:r>
                <a:rPr lang="en-US" altLang="zh-TW" sz="2800" dirty="0">
                  <a:latin typeface="Bahnschrift SemiBold SemiConden" panose="020B0502040204020203" pitchFamily="34" charset="0"/>
                </a:rPr>
                <a:t> (Circuit) Verification </a:t>
              </a:r>
              <a:endParaRPr lang="zh-TW" altLang="en-US" sz="2800" dirty="0">
                <a:latin typeface="Bahnschrift SemiBold SemiConden" panose="020B0502040204020203" pitchFamily="34" charset="0"/>
              </a:endParaRPr>
            </a:p>
          </p:txBody>
        </p:sp>
      </p:grpSp>
      <p:sp>
        <p:nvSpPr>
          <p:cNvPr id="5" name="投影片編號版面配置區 3">
            <a:extLst>
              <a:ext uri="{FF2B5EF4-FFF2-40B4-BE49-F238E27FC236}">
                <a16:creationId xmlns:a16="http://schemas.microsoft.com/office/drawing/2014/main" id="{13176A2F-E003-4858-AC5F-9EB4001DB6E6}"/>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25030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104E0112-83A8-432A-9E2E-13520AF82D33}"/>
              </a:ext>
            </a:extLst>
          </p:cNvPr>
          <p:cNvSpPr txBox="1"/>
          <p:nvPr/>
        </p:nvSpPr>
        <p:spPr>
          <a:xfrm>
            <a:off x="459183" y="370591"/>
            <a:ext cx="1675949" cy="584775"/>
          </a:xfrm>
          <a:prstGeom prst="rect">
            <a:avLst/>
          </a:prstGeom>
          <a:noFill/>
        </p:spPr>
        <p:txBody>
          <a:bodyPr wrap="square" rtlCol="0">
            <a:spAutoFit/>
          </a:bodyPr>
          <a:lstStyle/>
          <a:p>
            <a:r>
              <a:rPr lang="en-US" altLang="zh-TW" sz="3200" dirty="0" err="1">
                <a:solidFill>
                  <a:srgbClr val="00B0F0"/>
                </a:solidFill>
                <a:latin typeface="Bahnschrift SemiBold SemiConden" panose="020B0502040204020203" pitchFamily="34" charset="0"/>
              </a:rPr>
              <a:t>AutoQ</a:t>
            </a:r>
            <a:r>
              <a:rPr lang="en-US" altLang="zh-TW" sz="3200" dirty="0">
                <a:solidFill>
                  <a:srgbClr val="00B0F0"/>
                </a:solidFill>
                <a:latin typeface="Bahnschrift SemiBold SemiConden" panose="020B0502040204020203" pitchFamily="34" charset="0"/>
              </a:rPr>
              <a:t> 1.0</a:t>
            </a:r>
            <a:endParaRPr lang="zh-TW" altLang="en-US" sz="3200" dirty="0">
              <a:latin typeface="Bahnschrift SemiBold SemiConden" panose="020B0502040204020203" pitchFamily="34" charset="0"/>
            </a:endParaRPr>
          </a:p>
        </p:txBody>
      </p:sp>
      <p:sp>
        <p:nvSpPr>
          <p:cNvPr id="4" name="文字方塊 3">
            <a:extLst>
              <a:ext uri="{FF2B5EF4-FFF2-40B4-BE49-F238E27FC236}">
                <a16:creationId xmlns:a16="http://schemas.microsoft.com/office/drawing/2014/main" id="{F9D506C1-3C98-4BE8-A41D-4DFD17ABEB5E}"/>
              </a:ext>
            </a:extLst>
          </p:cNvPr>
          <p:cNvSpPr txBox="1"/>
          <p:nvPr/>
        </p:nvSpPr>
        <p:spPr>
          <a:xfrm>
            <a:off x="2135131" y="466156"/>
            <a:ext cx="4134944" cy="400110"/>
          </a:xfrm>
          <a:prstGeom prst="rect">
            <a:avLst/>
          </a:prstGeom>
          <a:noFill/>
        </p:spPr>
        <p:txBody>
          <a:bodyPr wrap="square">
            <a:spAutoFit/>
          </a:bodyPr>
          <a:lstStyle/>
          <a:p>
            <a:pPr algn="ctr"/>
            <a:r>
              <a:rPr lang="en-US" altLang="zh-TW" sz="2000" dirty="0">
                <a:solidFill>
                  <a:srgbClr val="DC143C"/>
                </a:solidFill>
                <a:latin typeface="Bahnschrift SemiBold SemiConden" panose="020B0502040204020203" pitchFamily="34" charset="0"/>
              </a:rPr>
              <a:t>Automata</a:t>
            </a:r>
            <a:r>
              <a:rPr lang="en-US" altLang="zh-TW" sz="2000" dirty="0">
                <a:latin typeface="Bahnschrift SemiBold SemiConden" panose="020B0502040204020203" pitchFamily="34" charset="0"/>
              </a:rPr>
              <a:t>-based </a:t>
            </a:r>
            <a:r>
              <a:rPr lang="en-US" altLang="zh-TW" sz="2000" dirty="0">
                <a:solidFill>
                  <a:srgbClr val="DC143C"/>
                </a:solidFill>
                <a:latin typeface="Bahnschrift SemiBold SemiConden" panose="020B0502040204020203" pitchFamily="34" charset="0"/>
              </a:rPr>
              <a:t>Quantum</a:t>
            </a:r>
            <a:r>
              <a:rPr lang="en-US" altLang="zh-TW" sz="2000" dirty="0">
                <a:latin typeface="Bahnschrift SemiBold SemiConden" panose="020B0502040204020203" pitchFamily="34" charset="0"/>
              </a:rPr>
              <a:t> Verification </a:t>
            </a:r>
            <a:endParaRPr lang="zh-TW" altLang="en-US" sz="2000" dirty="0">
              <a:latin typeface="Bahnschrift SemiBold SemiConden" panose="020B0502040204020203" pitchFamily="34" charset="0"/>
            </a:endParaRPr>
          </a:p>
        </p:txBody>
      </p:sp>
      <p:sp>
        <p:nvSpPr>
          <p:cNvPr id="14" name="文字方塊 13">
            <a:extLst>
              <a:ext uri="{FF2B5EF4-FFF2-40B4-BE49-F238E27FC236}">
                <a16:creationId xmlns:a16="http://schemas.microsoft.com/office/drawing/2014/main" id="{FED2927C-F7E0-4AF9-A582-7B255A32B406}"/>
              </a:ext>
            </a:extLst>
          </p:cNvPr>
          <p:cNvSpPr txBox="1"/>
          <p:nvPr/>
        </p:nvSpPr>
        <p:spPr>
          <a:xfrm>
            <a:off x="1361929" y="1768560"/>
            <a:ext cx="1947134" cy="523220"/>
          </a:xfrm>
          <a:prstGeom prst="rect">
            <a:avLst/>
          </a:prstGeom>
          <a:noFill/>
        </p:spPr>
        <p:txBody>
          <a:bodyPr wrap="square" rtlCol="0">
            <a:spAutoFit/>
          </a:bodyPr>
          <a:lstStyle/>
          <a:p>
            <a:r>
              <a:rPr lang="en-US" altLang="zh-TW" sz="2800" dirty="0">
                <a:solidFill>
                  <a:srgbClr val="00B050"/>
                </a:solidFill>
                <a:latin typeface="Bahnschrift SemiBold SemiConden" panose="020B0502040204020203" pitchFamily="34" charset="0"/>
              </a:rPr>
              <a:t>Precondition</a:t>
            </a:r>
            <a:endParaRPr lang="zh-TW" altLang="en-US" sz="2800" dirty="0">
              <a:solidFill>
                <a:srgbClr val="00B050"/>
              </a:solidFill>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5400894" y="1768560"/>
            <a:ext cx="1109702" cy="523220"/>
          </a:xfrm>
          <a:prstGeom prst="rect">
            <a:avLst/>
          </a:prstGeom>
          <a:noFill/>
        </p:spPr>
        <p:txBody>
          <a:bodyPr wrap="square" rtlCol="0">
            <a:spAutoFit/>
          </a:bodyPr>
          <a:lstStyle/>
          <a:p>
            <a:r>
              <a:rPr lang="en-US" altLang="zh-TW" sz="2800" dirty="0">
                <a:latin typeface="Bahnschrift SemiBold SemiConden" panose="020B0502040204020203" pitchFamily="34" charset="0"/>
              </a:rPr>
              <a:t>Circuit</a:t>
            </a:r>
            <a:endParaRPr lang="zh-TW" altLang="en-US" sz="2800" dirty="0">
              <a:latin typeface="Bahnschrift SemiBold SemiConden" panose="020B0502040204020203" pitchFamily="34" charset="0"/>
            </a:endParaRPr>
          </a:p>
        </p:txBody>
      </p:sp>
      <p:sp>
        <p:nvSpPr>
          <p:cNvPr id="18" name="文字方塊 17">
            <a:extLst>
              <a:ext uri="{FF2B5EF4-FFF2-40B4-BE49-F238E27FC236}">
                <a16:creationId xmlns:a16="http://schemas.microsoft.com/office/drawing/2014/main" id="{F69E55E5-A6A4-454B-95F2-DC3F27D2CD4A}"/>
              </a:ext>
            </a:extLst>
          </p:cNvPr>
          <p:cNvSpPr txBox="1"/>
          <p:nvPr/>
        </p:nvSpPr>
        <p:spPr>
          <a:xfrm>
            <a:off x="698736" y="1197674"/>
            <a:ext cx="4457094" cy="461665"/>
          </a:xfrm>
          <a:prstGeom prst="rect">
            <a:avLst/>
          </a:prstGeom>
          <a:noFill/>
        </p:spPr>
        <p:txBody>
          <a:bodyPr wrap="square" rtlCol="0">
            <a:spAutoFit/>
          </a:bodyPr>
          <a:lstStyle/>
          <a:p>
            <a:r>
              <a:rPr lang="en-US" altLang="zh-TW" sz="2400" dirty="0">
                <a:latin typeface="Bahnschrift SemiBold SemiConden" panose="020B0502040204020203" pitchFamily="34" charset="0"/>
              </a:rPr>
              <a:t>A Hoare triple would be like …</a:t>
            </a:r>
            <a:endParaRPr lang="zh-TW" altLang="en-US" sz="2400" dirty="0">
              <a:latin typeface="Bahnschrift SemiBold SemiConden" panose="020B0502040204020203" pitchFamily="34" charset="0"/>
            </a:endParaRPr>
          </a:p>
        </p:txBody>
      </p:sp>
      <p:grpSp>
        <p:nvGrpSpPr>
          <p:cNvPr id="8" name="群組 7">
            <a:extLst>
              <a:ext uri="{FF2B5EF4-FFF2-40B4-BE49-F238E27FC236}">
                <a16:creationId xmlns:a16="http://schemas.microsoft.com/office/drawing/2014/main" id="{8A101015-65A2-4A00-8721-5E16B8C60B2C}"/>
              </a:ext>
            </a:extLst>
          </p:cNvPr>
          <p:cNvGrpSpPr/>
          <p:nvPr/>
        </p:nvGrpSpPr>
        <p:grpSpPr>
          <a:xfrm>
            <a:off x="4883897" y="2486240"/>
            <a:ext cx="2143696" cy="802105"/>
            <a:chOff x="3842446" y="3709964"/>
            <a:chExt cx="2143696" cy="802105"/>
          </a:xfrm>
        </p:grpSpPr>
        <p:cxnSp>
          <p:nvCxnSpPr>
            <p:cNvPr id="24" name="直線接點 23">
              <a:extLst>
                <a:ext uri="{FF2B5EF4-FFF2-40B4-BE49-F238E27FC236}">
                  <a16:creationId xmlns:a16="http://schemas.microsoft.com/office/drawing/2014/main" id="{58CC8577-C2FA-4F66-BC03-C87E0CCD3D59}"/>
                </a:ext>
              </a:extLst>
            </p:cNvPr>
            <p:cNvCxnSpPr>
              <a:cxnSpLocks/>
            </p:cNvCxnSpPr>
            <p:nvPr/>
          </p:nvCxnSpPr>
          <p:spPr>
            <a:xfrm>
              <a:off x="3842446" y="4111017"/>
              <a:ext cx="2143696" cy="0"/>
            </a:xfrm>
            <a:prstGeom prst="line">
              <a:avLst/>
            </a:prstGeom>
            <a:ln w="19050"/>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9E901699-392C-41AD-BF77-49128E32A28A}"/>
                </a:ext>
              </a:extLst>
            </p:cNvPr>
            <p:cNvSpPr/>
            <p:nvPr/>
          </p:nvSpPr>
          <p:spPr>
            <a:xfrm>
              <a:off x="4513241" y="3709964"/>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a:t>
              </a:r>
              <a:endParaRPr lang="zh-TW" altLang="en-US" sz="4000" dirty="0"/>
            </a:p>
          </p:txBody>
        </p:sp>
      </p:grpSp>
      <p:grpSp>
        <p:nvGrpSpPr>
          <p:cNvPr id="7" name="Group 6">
            <a:extLst>
              <a:ext uri="{FF2B5EF4-FFF2-40B4-BE49-F238E27FC236}">
                <a16:creationId xmlns:a16="http://schemas.microsoft.com/office/drawing/2014/main" id="{B243ECA4-3B05-7A68-EDEC-C7D0BAC8B730}"/>
              </a:ext>
            </a:extLst>
          </p:cNvPr>
          <p:cNvGrpSpPr/>
          <p:nvPr/>
        </p:nvGrpSpPr>
        <p:grpSpPr>
          <a:xfrm>
            <a:off x="1221864" y="2206430"/>
            <a:ext cx="2214656" cy="1231106"/>
            <a:chOff x="1221864" y="2206430"/>
            <a:chExt cx="2214656" cy="1231106"/>
          </a:xfrm>
        </p:grpSpPr>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1221864" y="22064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1221864" y="2206430"/>
                  <a:ext cx="629981"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2806540"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2806540" y="2206430"/>
                  <a:ext cx="629980" cy="1231106"/>
                </a:xfrm>
                <a:prstGeom prst="rect">
                  <a:avLst/>
                </a:prstGeom>
                <a:blipFill>
                  <a:blip r:embed="rId4"/>
                  <a:stretch>
                    <a:fillRect/>
                  </a:stretch>
                </a:blipFill>
              </p:spPr>
              <p:txBody>
                <a:bodyPr/>
                <a:lstStyle/>
                <a:p>
                  <a:r>
                    <a:rPr lang="en-US">
                      <a:noFill/>
                    </a:rPr>
                    <a:t> </a:t>
                  </a:r>
                </a:p>
              </p:txBody>
            </p:sp>
          </mc:Fallback>
        </mc:AlternateContent>
        <p:sp>
          <p:nvSpPr>
            <p:cNvPr id="37" name="橢圓 36">
              <a:extLst>
                <a:ext uri="{FF2B5EF4-FFF2-40B4-BE49-F238E27FC236}">
                  <a16:creationId xmlns:a16="http://schemas.microsoft.com/office/drawing/2014/main" id="{00544D5D-CDF4-4F60-9636-54A93CC1440B}"/>
                </a:ext>
              </a:extLst>
            </p:cNvPr>
            <p:cNvSpPr/>
            <p:nvPr/>
          </p:nvSpPr>
          <p:spPr>
            <a:xfrm>
              <a:off x="1928538" y="26511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矩形 37">
              <a:extLst>
                <a:ext uri="{FF2B5EF4-FFF2-40B4-BE49-F238E27FC236}">
                  <a16:creationId xmlns:a16="http://schemas.microsoft.com/office/drawing/2014/main" id="{92A853BB-70BD-4A38-9F23-A51B42822B47}"/>
                </a:ext>
              </a:extLst>
            </p:cNvPr>
            <p:cNvSpPr/>
            <p:nvPr/>
          </p:nvSpPr>
          <p:spPr>
            <a:xfrm>
              <a:off x="1729113" y="29511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矩形 38">
              <a:extLst>
                <a:ext uri="{FF2B5EF4-FFF2-40B4-BE49-F238E27FC236}">
                  <a16:creationId xmlns:a16="http://schemas.microsoft.com/office/drawing/2014/main" id="{E745587A-60DD-4B1C-8170-A189CEE34025}"/>
                </a:ext>
              </a:extLst>
            </p:cNvPr>
            <p:cNvSpPr/>
            <p:nvPr/>
          </p:nvSpPr>
          <p:spPr>
            <a:xfrm>
              <a:off x="2010853" y="29511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38D13749-B67E-44BE-BB3B-BE4358CA5F59}"/>
                </a:ext>
              </a:extLst>
            </p:cNvPr>
            <p:cNvCxnSpPr>
              <a:stCxn id="37" idx="3"/>
              <a:endCxn id="38" idx="0"/>
            </p:cNvCxnSpPr>
            <p:nvPr/>
          </p:nvCxnSpPr>
          <p:spPr>
            <a:xfrm flipH="1">
              <a:off x="1853392" y="27606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8C542D6-1AA2-41F7-89D4-EA8BD22481BA}"/>
                </a:ext>
              </a:extLst>
            </p:cNvPr>
            <p:cNvCxnSpPr>
              <a:stCxn id="37" idx="5"/>
              <a:endCxn id="39" idx="0"/>
            </p:cNvCxnSpPr>
            <p:nvPr/>
          </p:nvCxnSpPr>
          <p:spPr>
            <a:xfrm>
              <a:off x="2038080" y="27606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7978FD4D-B334-43DE-AEC8-ECF54B4EC3AD}"/>
                    </a:ext>
                  </a:extLst>
                </p:cNvPr>
                <p:cNvSpPr txBox="1"/>
                <p:nvPr/>
              </p:nvSpPr>
              <p:spPr>
                <a:xfrm>
                  <a:off x="1796531"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42" name="文字方塊 41">
                  <a:extLst>
                    <a:ext uri="{FF2B5EF4-FFF2-40B4-BE49-F238E27FC236}">
                      <a16:creationId xmlns:a16="http://schemas.microsoft.com/office/drawing/2014/main" id="{7978FD4D-B334-43DE-AEC8-ECF54B4EC3AD}"/>
                    </a:ext>
                  </a:extLst>
                </p:cNvPr>
                <p:cNvSpPr txBox="1">
                  <a:spLocks noRot="1" noChangeAspect="1" noMove="1" noResize="1" noEditPoints="1" noAdjustHandles="1" noChangeArrowheads="1" noChangeShapeType="1" noTextEdit="1"/>
                </p:cNvSpPr>
                <p:nvPr/>
              </p:nvSpPr>
              <p:spPr>
                <a:xfrm>
                  <a:off x="1796531" y="2936884"/>
                  <a:ext cx="181139" cy="276999"/>
                </a:xfrm>
                <a:prstGeom prst="rect">
                  <a:avLst/>
                </a:prstGeom>
                <a:blipFill>
                  <a:blip r:embed="rId5"/>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BECA3928-31DA-45F1-B5D9-6B3EDD80DEBC}"/>
                    </a:ext>
                  </a:extLst>
                </p:cNvPr>
                <p:cNvSpPr txBox="1"/>
                <p:nvPr/>
              </p:nvSpPr>
              <p:spPr>
                <a:xfrm>
                  <a:off x="2068417"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43" name="文字方塊 42">
                  <a:extLst>
                    <a:ext uri="{FF2B5EF4-FFF2-40B4-BE49-F238E27FC236}">
                      <a16:creationId xmlns:a16="http://schemas.microsoft.com/office/drawing/2014/main" id="{BECA3928-31DA-45F1-B5D9-6B3EDD80DEBC}"/>
                    </a:ext>
                  </a:extLst>
                </p:cNvPr>
                <p:cNvSpPr txBox="1">
                  <a:spLocks noRot="1" noChangeAspect="1" noMove="1" noResize="1" noEditPoints="1" noAdjustHandles="1" noChangeArrowheads="1" noChangeShapeType="1" noTextEdit="1"/>
                </p:cNvSpPr>
                <p:nvPr/>
              </p:nvSpPr>
              <p:spPr>
                <a:xfrm>
                  <a:off x="2068417" y="2937600"/>
                  <a:ext cx="181140" cy="276999"/>
                </a:xfrm>
                <a:prstGeom prst="rect">
                  <a:avLst/>
                </a:prstGeom>
                <a:blipFill>
                  <a:blip r:embed="rId6"/>
                  <a:stretch>
                    <a:fillRect l="-43333" r="-16667" b="-6667"/>
                  </a:stretch>
                </a:blipFill>
              </p:spPr>
              <p:txBody>
                <a:bodyPr/>
                <a:lstStyle/>
                <a:p>
                  <a:r>
                    <a:rPr lang="en-US">
                      <a:noFill/>
                    </a:rPr>
                    <a:t> </a:t>
                  </a:r>
                </a:p>
              </p:txBody>
            </p:sp>
          </mc:Fallback>
        </mc:AlternateContent>
        <p:sp>
          <p:nvSpPr>
            <p:cNvPr id="48" name="橢圓 47">
              <a:extLst>
                <a:ext uri="{FF2B5EF4-FFF2-40B4-BE49-F238E27FC236}">
                  <a16:creationId xmlns:a16="http://schemas.microsoft.com/office/drawing/2014/main" id="{2BE3E85E-1E8C-47E7-AC6C-1F5616E446F1}"/>
                </a:ext>
              </a:extLst>
            </p:cNvPr>
            <p:cNvSpPr/>
            <p:nvPr/>
          </p:nvSpPr>
          <p:spPr>
            <a:xfrm>
              <a:off x="2598400" y="26521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9" name="矩形 48">
              <a:extLst>
                <a:ext uri="{FF2B5EF4-FFF2-40B4-BE49-F238E27FC236}">
                  <a16:creationId xmlns:a16="http://schemas.microsoft.com/office/drawing/2014/main" id="{FDD2DAA2-C15A-45D5-B571-1E6E47BDADAD}"/>
                </a:ext>
              </a:extLst>
            </p:cNvPr>
            <p:cNvSpPr/>
            <p:nvPr/>
          </p:nvSpPr>
          <p:spPr>
            <a:xfrm>
              <a:off x="2398975" y="29521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 name="矩形 49">
              <a:extLst>
                <a:ext uri="{FF2B5EF4-FFF2-40B4-BE49-F238E27FC236}">
                  <a16:creationId xmlns:a16="http://schemas.microsoft.com/office/drawing/2014/main" id="{DB24088D-A5E3-4DEB-855E-0FAF8AD9F98B}"/>
                </a:ext>
              </a:extLst>
            </p:cNvPr>
            <p:cNvSpPr/>
            <p:nvPr/>
          </p:nvSpPr>
          <p:spPr>
            <a:xfrm>
              <a:off x="2680715" y="29521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單箭頭接點 50">
              <a:extLst>
                <a:ext uri="{FF2B5EF4-FFF2-40B4-BE49-F238E27FC236}">
                  <a16:creationId xmlns:a16="http://schemas.microsoft.com/office/drawing/2014/main" id="{599B61D1-6EF8-4E64-9E4B-AAEFD7AD048D}"/>
                </a:ext>
              </a:extLst>
            </p:cNvPr>
            <p:cNvCxnSpPr>
              <a:stCxn id="48" idx="3"/>
              <a:endCxn id="49" idx="0"/>
            </p:cNvCxnSpPr>
            <p:nvPr/>
          </p:nvCxnSpPr>
          <p:spPr>
            <a:xfrm flipH="1">
              <a:off x="2523254" y="27616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BDD41B7-EFCC-430C-BBAD-266812DA5473}"/>
                </a:ext>
              </a:extLst>
            </p:cNvPr>
            <p:cNvCxnSpPr>
              <a:stCxn id="48" idx="5"/>
              <a:endCxn id="50" idx="0"/>
            </p:cNvCxnSpPr>
            <p:nvPr/>
          </p:nvCxnSpPr>
          <p:spPr>
            <a:xfrm>
              <a:off x="2707942" y="27616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93FD2130-9A08-4020-BA7F-6CB9A67EDEA4}"/>
                    </a:ext>
                  </a:extLst>
                </p:cNvPr>
                <p:cNvSpPr txBox="1"/>
                <p:nvPr/>
              </p:nvSpPr>
              <p:spPr>
                <a:xfrm>
                  <a:off x="2466392" y="29379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53" name="文字方塊 52">
                  <a:extLst>
                    <a:ext uri="{FF2B5EF4-FFF2-40B4-BE49-F238E27FC236}">
                      <a16:creationId xmlns:a16="http://schemas.microsoft.com/office/drawing/2014/main" id="{93FD2130-9A08-4020-BA7F-6CB9A67EDEA4}"/>
                    </a:ext>
                  </a:extLst>
                </p:cNvPr>
                <p:cNvSpPr txBox="1">
                  <a:spLocks noRot="1" noChangeAspect="1" noMove="1" noResize="1" noEditPoints="1" noAdjustHandles="1" noChangeArrowheads="1" noChangeShapeType="1" noTextEdit="1"/>
                </p:cNvSpPr>
                <p:nvPr/>
              </p:nvSpPr>
              <p:spPr>
                <a:xfrm>
                  <a:off x="2466392" y="2937911"/>
                  <a:ext cx="181140" cy="276999"/>
                </a:xfrm>
                <a:prstGeom prst="rect">
                  <a:avLst/>
                </a:prstGeom>
                <a:blipFill>
                  <a:blip r:embed="rId7"/>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A766579B-3C00-40DB-96DA-12F8C571F807}"/>
                    </a:ext>
                  </a:extLst>
                </p:cNvPr>
                <p:cNvSpPr txBox="1"/>
                <p:nvPr/>
              </p:nvSpPr>
              <p:spPr>
                <a:xfrm>
                  <a:off x="2738279" y="2938627"/>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54" name="文字方塊 53">
                  <a:extLst>
                    <a:ext uri="{FF2B5EF4-FFF2-40B4-BE49-F238E27FC236}">
                      <a16:creationId xmlns:a16="http://schemas.microsoft.com/office/drawing/2014/main" id="{A766579B-3C00-40DB-96DA-12F8C571F807}"/>
                    </a:ext>
                  </a:extLst>
                </p:cNvPr>
                <p:cNvSpPr txBox="1">
                  <a:spLocks noRot="1" noChangeAspect="1" noMove="1" noResize="1" noEditPoints="1" noAdjustHandles="1" noChangeArrowheads="1" noChangeShapeType="1" noTextEdit="1"/>
                </p:cNvSpPr>
                <p:nvPr/>
              </p:nvSpPr>
              <p:spPr>
                <a:xfrm>
                  <a:off x="2738279" y="2938627"/>
                  <a:ext cx="181140" cy="276999"/>
                </a:xfrm>
                <a:prstGeom prst="rect">
                  <a:avLst/>
                </a:prstGeom>
                <a:blipFill>
                  <a:blip r:embed="rId8"/>
                  <a:stretch>
                    <a:fillRect l="-46667" r="-13333" b="-8889"/>
                  </a:stretch>
                </a:blipFill>
              </p:spPr>
              <p:txBody>
                <a:bodyPr/>
                <a:lstStyle/>
                <a:p>
                  <a:r>
                    <a:rPr lang="en-US">
                      <a:noFill/>
                    </a:rPr>
                    <a:t> </a:t>
                  </a:r>
                </a:p>
              </p:txBody>
            </p:sp>
          </mc:Fallback>
        </mc:AlternateContent>
      </p:grpSp>
      <p:sp>
        <p:nvSpPr>
          <p:cNvPr id="61" name="矩形 60">
            <a:extLst>
              <a:ext uri="{FF2B5EF4-FFF2-40B4-BE49-F238E27FC236}">
                <a16:creationId xmlns:a16="http://schemas.microsoft.com/office/drawing/2014/main" id="{D3B36418-143B-4B21-B779-36CF46CD1A71}"/>
              </a:ext>
            </a:extLst>
          </p:cNvPr>
          <p:cNvSpPr/>
          <p:nvPr/>
        </p:nvSpPr>
        <p:spPr>
          <a:xfrm>
            <a:off x="907053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1" name="矩形 70">
            <a:extLst>
              <a:ext uri="{FF2B5EF4-FFF2-40B4-BE49-F238E27FC236}">
                <a16:creationId xmlns:a16="http://schemas.microsoft.com/office/drawing/2014/main" id="{D57CA09B-0E91-4CAE-B316-951FBB60ADA8}"/>
              </a:ext>
            </a:extLst>
          </p:cNvPr>
          <p:cNvSpPr/>
          <p:nvPr/>
        </p:nvSpPr>
        <p:spPr>
          <a:xfrm>
            <a:off x="935227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a:extLst>
              <a:ext uri="{FF2B5EF4-FFF2-40B4-BE49-F238E27FC236}">
                <a16:creationId xmlns:a16="http://schemas.microsoft.com/office/drawing/2014/main" id="{6B41D3BF-F593-4CA6-A5A9-E6EEC4057526}"/>
              </a:ext>
            </a:extLst>
          </p:cNvPr>
          <p:cNvSpPr/>
          <p:nvPr/>
        </p:nvSpPr>
        <p:spPr>
          <a:xfrm>
            <a:off x="974039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4" name="矩形 73">
            <a:extLst>
              <a:ext uri="{FF2B5EF4-FFF2-40B4-BE49-F238E27FC236}">
                <a16:creationId xmlns:a16="http://schemas.microsoft.com/office/drawing/2014/main" id="{8EB94986-3710-4BB8-B631-3DCCE94BAC74}"/>
              </a:ext>
            </a:extLst>
          </p:cNvPr>
          <p:cNvSpPr/>
          <p:nvPr/>
        </p:nvSpPr>
        <p:spPr>
          <a:xfrm>
            <a:off x="1002213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3" name="文字方塊 82">
                <a:extLst>
                  <a:ext uri="{FF2B5EF4-FFF2-40B4-BE49-F238E27FC236}">
                    <a16:creationId xmlns:a16="http://schemas.microsoft.com/office/drawing/2014/main" id="{E9D57271-91C7-458D-B4AD-94A2EC16E176}"/>
                  </a:ext>
                </a:extLst>
              </p:cNvPr>
              <p:cNvSpPr txBox="1"/>
              <p:nvPr/>
            </p:nvSpPr>
            <p:spPr>
              <a:xfrm>
                <a:off x="9137953"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83" name="文字方塊 82">
                <a:extLst>
                  <a:ext uri="{FF2B5EF4-FFF2-40B4-BE49-F238E27FC236}">
                    <a16:creationId xmlns:a16="http://schemas.microsoft.com/office/drawing/2014/main" id="{E9D57271-91C7-458D-B4AD-94A2EC16E176}"/>
                  </a:ext>
                </a:extLst>
              </p:cNvPr>
              <p:cNvSpPr txBox="1">
                <a:spLocks noRot="1" noChangeAspect="1" noMove="1" noResize="1" noEditPoints="1" noAdjustHandles="1" noChangeArrowheads="1" noChangeShapeType="1" noTextEdit="1"/>
              </p:cNvSpPr>
              <p:nvPr/>
            </p:nvSpPr>
            <p:spPr>
              <a:xfrm>
                <a:off x="9137953" y="2936884"/>
                <a:ext cx="181139" cy="276999"/>
              </a:xfrm>
              <a:prstGeom prst="rect">
                <a:avLst/>
              </a:prstGeom>
              <a:blipFill>
                <a:blip r:embed="rId11"/>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4309DFAC-F20D-4939-B18C-177FB3DFDB01}"/>
                  </a:ext>
                </a:extLst>
              </p:cNvPr>
              <p:cNvSpPr txBox="1"/>
              <p:nvPr/>
            </p:nvSpPr>
            <p:spPr>
              <a:xfrm>
                <a:off x="9409839"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84" name="文字方塊 83">
                <a:extLst>
                  <a:ext uri="{FF2B5EF4-FFF2-40B4-BE49-F238E27FC236}">
                    <a16:creationId xmlns:a16="http://schemas.microsoft.com/office/drawing/2014/main" id="{4309DFAC-F20D-4939-B18C-177FB3DFDB01}"/>
                  </a:ext>
                </a:extLst>
              </p:cNvPr>
              <p:cNvSpPr txBox="1">
                <a:spLocks noRot="1" noChangeAspect="1" noMove="1" noResize="1" noEditPoints="1" noAdjustHandles="1" noChangeArrowheads="1" noChangeShapeType="1" noTextEdit="1"/>
              </p:cNvSpPr>
              <p:nvPr/>
            </p:nvSpPr>
            <p:spPr>
              <a:xfrm>
                <a:off x="9409839" y="2937600"/>
                <a:ext cx="181140" cy="276999"/>
              </a:xfrm>
              <a:prstGeom prst="rect">
                <a:avLst/>
              </a:prstGeom>
              <a:blipFill>
                <a:blip r:embed="rId12"/>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FBD38C5A-F6FA-407E-AE37-83036E0853C8}"/>
                  </a:ext>
                </a:extLst>
              </p:cNvPr>
              <p:cNvSpPr txBox="1"/>
              <p:nvPr/>
            </p:nvSpPr>
            <p:spPr>
              <a:xfrm>
                <a:off x="9807814" y="29379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85" name="文字方塊 84">
                <a:extLst>
                  <a:ext uri="{FF2B5EF4-FFF2-40B4-BE49-F238E27FC236}">
                    <a16:creationId xmlns:a16="http://schemas.microsoft.com/office/drawing/2014/main" id="{FBD38C5A-F6FA-407E-AE37-83036E0853C8}"/>
                  </a:ext>
                </a:extLst>
              </p:cNvPr>
              <p:cNvSpPr txBox="1">
                <a:spLocks noRot="1" noChangeAspect="1" noMove="1" noResize="1" noEditPoints="1" noAdjustHandles="1" noChangeArrowheads="1" noChangeShapeType="1" noTextEdit="1"/>
              </p:cNvSpPr>
              <p:nvPr/>
            </p:nvSpPr>
            <p:spPr>
              <a:xfrm>
                <a:off x="9807814" y="2937911"/>
                <a:ext cx="181140" cy="276999"/>
              </a:xfrm>
              <a:prstGeom prst="rect">
                <a:avLst/>
              </a:prstGeom>
              <a:blipFill>
                <a:blip r:embed="rId13"/>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33BF1B52-0022-423E-BC52-6FC0987AE1C3}"/>
                  </a:ext>
                </a:extLst>
              </p:cNvPr>
              <p:cNvSpPr txBox="1"/>
              <p:nvPr/>
            </p:nvSpPr>
            <p:spPr>
              <a:xfrm>
                <a:off x="9993139" y="2938627"/>
                <a:ext cx="35426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86" name="文字方塊 85">
                <a:extLst>
                  <a:ext uri="{FF2B5EF4-FFF2-40B4-BE49-F238E27FC236}">
                    <a16:creationId xmlns:a16="http://schemas.microsoft.com/office/drawing/2014/main" id="{33BF1B52-0022-423E-BC52-6FC0987AE1C3}"/>
                  </a:ext>
                </a:extLst>
              </p:cNvPr>
              <p:cNvSpPr txBox="1">
                <a:spLocks noRot="1" noChangeAspect="1" noMove="1" noResize="1" noEditPoints="1" noAdjustHandles="1" noChangeArrowheads="1" noChangeShapeType="1" noTextEdit="1"/>
              </p:cNvSpPr>
              <p:nvPr/>
            </p:nvSpPr>
            <p:spPr>
              <a:xfrm>
                <a:off x="9993139" y="2938627"/>
                <a:ext cx="354264" cy="276999"/>
              </a:xfrm>
              <a:prstGeom prst="rect">
                <a:avLst/>
              </a:prstGeom>
              <a:blipFill>
                <a:blip r:embed="rId14"/>
                <a:stretch>
                  <a:fillRect l="-8621" r="-10345" b="-8889"/>
                </a:stretch>
              </a:blipFill>
            </p:spPr>
            <p:txBody>
              <a:bodyPr/>
              <a:lstStyle/>
              <a:p>
                <a:r>
                  <a:rPr lang="en-US">
                    <a:noFill/>
                  </a:rPr>
                  <a:t> </a:t>
                </a:r>
              </a:p>
            </p:txBody>
          </p:sp>
        </mc:Fallback>
      </mc:AlternateContent>
      <p:sp>
        <p:nvSpPr>
          <p:cNvPr id="87" name="文字方塊 86">
            <a:extLst>
              <a:ext uri="{FF2B5EF4-FFF2-40B4-BE49-F238E27FC236}">
                <a16:creationId xmlns:a16="http://schemas.microsoft.com/office/drawing/2014/main" id="{1023E40E-142C-4246-A9F7-136F0E2F3988}"/>
              </a:ext>
            </a:extLst>
          </p:cNvPr>
          <p:cNvSpPr txBox="1"/>
          <p:nvPr/>
        </p:nvSpPr>
        <p:spPr>
          <a:xfrm>
            <a:off x="8673168" y="1768560"/>
            <a:ext cx="2112515" cy="523220"/>
          </a:xfrm>
          <a:prstGeom prst="rect">
            <a:avLst/>
          </a:prstGeom>
          <a:noFill/>
        </p:spPr>
        <p:txBody>
          <a:bodyPr wrap="square" rtlCol="0">
            <a:spAutoFit/>
          </a:bodyPr>
          <a:lstStyle/>
          <a:p>
            <a:r>
              <a:rPr lang="en-US" altLang="zh-TW" sz="2800" dirty="0">
                <a:solidFill>
                  <a:srgbClr val="0070C0"/>
                </a:solidFill>
                <a:latin typeface="Bahnschrift SemiBold SemiConden" panose="020B0502040204020203" pitchFamily="34" charset="0"/>
              </a:rPr>
              <a:t>Postcondition</a:t>
            </a:r>
            <a:endParaRPr lang="zh-TW" altLang="en-US" sz="2800" dirty="0">
              <a:solidFill>
                <a:srgbClr val="0070C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F5142E4F-8028-4286-B862-AFBD3C0CE0CE}"/>
                  </a:ext>
                </a:extLst>
              </p:cNvPr>
              <p:cNvSpPr txBox="1"/>
              <p:nvPr/>
            </p:nvSpPr>
            <p:spPr>
              <a:xfrm>
                <a:off x="8561165"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88" name="文字方塊 87">
                <a:extLst>
                  <a:ext uri="{FF2B5EF4-FFF2-40B4-BE49-F238E27FC236}">
                    <a16:creationId xmlns:a16="http://schemas.microsoft.com/office/drawing/2014/main" id="{F5142E4F-8028-4286-B862-AFBD3C0CE0CE}"/>
                  </a:ext>
                </a:extLst>
              </p:cNvPr>
              <p:cNvSpPr txBox="1">
                <a:spLocks noRot="1" noChangeAspect="1" noMove="1" noResize="1" noEditPoints="1" noAdjustHandles="1" noChangeArrowheads="1" noChangeShapeType="1" noTextEdit="1"/>
              </p:cNvSpPr>
              <p:nvPr/>
            </p:nvSpPr>
            <p:spPr>
              <a:xfrm>
                <a:off x="8561165" y="2206430"/>
                <a:ext cx="629980" cy="123110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C92BFF61-7930-4D96-BAC9-0D8A2493BD9E}"/>
                  </a:ext>
                </a:extLst>
              </p:cNvPr>
              <p:cNvSpPr txBox="1"/>
              <p:nvPr/>
            </p:nvSpPr>
            <p:spPr>
              <a:xfrm>
                <a:off x="10184271"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89" name="文字方塊 88">
                <a:extLst>
                  <a:ext uri="{FF2B5EF4-FFF2-40B4-BE49-F238E27FC236}">
                    <a16:creationId xmlns:a16="http://schemas.microsoft.com/office/drawing/2014/main" id="{C92BFF61-7930-4D96-BAC9-0D8A2493BD9E}"/>
                  </a:ext>
                </a:extLst>
              </p:cNvPr>
              <p:cNvSpPr txBox="1">
                <a:spLocks noRot="1" noChangeAspect="1" noMove="1" noResize="1" noEditPoints="1" noAdjustHandles="1" noChangeArrowheads="1" noChangeShapeType="1" noTextEdit="1"/>
              </p:cNvSpPr>
              <p:nvPr/>
            </p:nvSpPr>
            <p:spPr>
              <a:xfrm>
                <a:off x="10184271" y="2206430"/>
                <a:ext cx="629980" cy="1231106"/>
              </a:xfrm>
              <a:prstGeom prst="rect">
                <a:avLst/>
              </a:prstGeom>
              <a:blipFill>
                <a:blip r:embed="rId16"/>
                <a:stretch>
                  <a:fillRect/>
                </a:stretch>
              </a:blipFill>
            </p:spPr>
            <p:txBody>
              <a:bodyPr/>
              <a:lstStyle/>
              <a:p>
                <a:r>
                  <a:rPr lang="en-US">
                    <a:noFill/>
                  </a:rPr>
                  <a:t> </a:t>
                </a:r>
              </a:p>
            </p:txBody>
          </p:sp>
        </mc:Fallback>
      </mc:AlternateContent>
      <p:sp>
        <p:nvSpPr>
          <p:cNvPr id="90" name="橢圓 89">
            <a:extLst>
              <a:ext uri="{FF2B5EF4-FFF2-40B4-BE49-F238E27FC236}">
                <a16:creationId xmlns:a16="http://schemas.microsoft.com/office/drawing/2014/main" id="{6A0BC928-A13E-4415-8BF6-417BE43A974D}"/>
              </a:ext>
            </a:extLst>
          </p:cNvPr>
          <p:cNvSpPr/>
          <p:nvPr/>
        </p:nvSpPr>
        <p:spPr>
          <a:xfrm>
            <a:off x="9269960" y="26511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1" name="直線單箭頭接點 90">
            <a:extLst>
              <a:ext uri="{FF2B5EF4-FFF2-40B4-BE49-F238E27FC236}">
                <a16:creationId xmlns:a16="http://schemas.microsoft.com/office/drawing/2014/main" id="{2595B558-AFC4-476A-A836-41E44188178A}"/>
              </a:ext>
            </a:extLst>
          </p:cNvPr>
          <p:cNvCxnSpPr>
            <a:stCxn id="90" idx="3"/>
            <a:endCxn id="61" idx="0"/>
          </p:cNvCxnSpPr>
          <p:nvPr/>
        </p:nvCxnSpPr>
        <p:spPr>
          <a:xfrm flipH="1">
            <a:off x="9194814" y="27606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92C38971-79CF-4CE7-A6F0-30644586C147}"/>
              </a:ext>
            </a:extLst>
          </p:cNvPr>
          <p:cNvCxnSpPr>
            <a:stCxn id="90" idx="5"/>
            <a:endCxn id="71" idx="0"/>
          </p:cNvCxnSpPr>
          <p:nvPr/>
        </p:nvCxnSpPr>
        <p:spPr>
          <a:xfrm>
            <a:off x="9379502" y="27606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a:extLst>
              <a:ext uri="{FF2B5EF4-FFF2-40B4-BE49-F238E27FC236}">
                <a16:creationId xmlns:a16="http://schemas.microsoft.com/office/drawing/2014/main" id="{907BE513-833A-4B56-B817-87724A883CD7}"/>
              </a:ext>
            </a:extLst>
          </p:cNvPr>
          <p:cNvSpPr/>
          <p:nvPr/>
        </p:nvSpPr>
        <p:spPr>
          <a:xfrm>
            <a:off x="9939822" y="26521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4" name="直線單箭頭接點 93">
            <a:extLst>
              <a:ext uri="{FF2B5EF4-FFF2-40B4-BE49-F238E27FC236}">
                <a16:creationId xmlns:a16="http://schemas.microsoft.com/office/drawing/2014/main" id="{AB1313CF-53A1-4C47-ADA2-F3755215599F}"/>
              </a:ext>
            </a:extLst>
          </p:cNvPr>
          <p:cNvCxnSpPr>
            <a:stCxn id="93" idx="3"/>
            <a:endCxn id="72" idx="0"/>
          </p:cNvCxnSpPr>
          <p:nvPr/>
        </p:nvCxnSpPr>
        <p:spPr>
          <a:xfrm flipH="1">
            <a:off x="9864676" y="27616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a:extLst>
              <a:ext uri="{FF2B5EF4-FFF2-40B4-BE49-F238E27FC236}">
                <a16:creationId xmlns:a16="http://schemas.microsoft.com/office/drawing/2014/main" id="{7B19191C-E870-4536-94B4-55A9BB1377AD}"/>
              </a:ext>
            </a:extLst>
          </p:cNvPr>
          <p:cNvCxnSpPr>
            <a:stCxn id="93" idx="5"/>
            <a:endCxn id="74" idx="0"/>
          </p:cNvCxnSpPr>
          <p:nvPr/>
        </p:nvCxnSpPr>
        <p:spPr>
          <a:xfrm>
            <a:off x="10049364" y="27616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投影片編號版面配置區 3">
            <a:extLst>
              <a:ext uri="{FF2B5EF4-FFF2-40B4-BE49-F238E27FC236}">
                <a16:creationId xmlns:a16="http://schemas.microsoft.com/office/drawing/2014/main" id="{C7FC8236-61EC-4943-856D-C5AD76BD04FB}"/>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3" name="文字方塊 17">
            <a:extLst>
              <a:ext uri="{FF2B5EF4-FFF2-40B4-BE49-F238E27FC236}">
                <a16:creationId xmlns:a16="http://schemas.microsoft.com/office/drawing/2014/main" id="{19E97C78-368C-5A98-EAAE-B99D934C616C}"/>
              </a:ext>
            </a:extLst>
          </p:cNvPr>
          <p:cNvSpPr txBox="1"/>
          <p:nvPr/>
        </p:nvSpPr>
        <p:spPr>
          <a:xfrm>
            <a:off x="5532128" y="5002127"/>
            <a:ext cx="845224" cy="461665"/>
          </a:xfrm>
          <a:prstGeom prst="rect">
            <a:avLst/>
          </a:prstGeom>
          <a:noFill/>
        </p:spPr>
        <p:txBody>
          <a:bodyPr wrap="square" rtlCol="0">
            <a:spAutoFit/>
          </a:bodyPr>
          <a:lstStyle/>
          <a:p>
            <a:pPr algn="ctr"/>
            <a:r>
              <a:rPr lang="en-US" altLang="zh-TW" sz="2400" dirty="0">
                <a:solidFill>
                  <a:srgbClr val="4472C4"/>
                </a:solidFill>
                <a:latin typeface="Bahnschrift SemiBold SemiConden" panose="020B0502040204020203" pitchFamily="34" charset="0"/>
              </a:rPr>
              <a:t>users</a:t>
            </a:r>
            <a:endParaRPr lang="zh-TW" altLang="en-US" sz="2400" dirty="0">
              <a:solidFill>
                <a:srgbClr val="4472C4"/>
              </a:solidFill>
              <a:latin typeface="Bahnschrift SemiBold SemiConden" panose="020B0502040204020203" pitchFamily="34" charset="0"/>
            </a:endParaRPr>
          </a:p>
        </p:txBody>
      </p:sp>
      <p:cxnSp>
        <p:nvCxnSpPr>
          <p:cNvPr id="6" name="Straight Arrow Connector 5">
            <a:extLst>
              <a:ext uri="{FF2B5EF4-FFF2-40B4-BE49-F238E27FC236}">
                <a16:creationId xmlns:a16="http://schemas.microsoft.com/office/drawing/2014/main" id="{76044B6A-8EAC-3857-A56D-D3C4695F1C17}"/>
              </a:ext>
            </a:extLst>
          </p:cNvPr>
          <p:cNvCxnSpPr>
            <a:cxnSpLocks/>
            <a:stCxn id="3" idx="1"/>
          </p:cNvCxnSpPr>
          <p:nvPr/>
        </p:nvCxnSpPr>
        <p:spPr>
          <a:xfrm flipH="1" flipV="1">
            <a:off x="2259410" y="3451042"/>
            <a:ext cx="3272718" cy="17819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DFAC0B5-611C-C136-8A34-AA99DD27BD8E}"/>
              </a:ext>
            </a:extLst>
          </p:cNvPr>
          <p:cNvCxnSpPr>
            <a:cxnSpLocks/>
            <a:stCxn id="3" idx="0"/>
            <a:endCxn id="25" idx="2"/>
          </p:cNvCxnSpPr>
          <p:nvPr/>
        </p:nvCxnSpPr>
        <p:spPr>
          <a:xfrm flipV="1">
            <a:off x="5954740" y="3288345"/>
            <a:ext cx="1005" cy="1713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0ED491-47C1-7E48-4CB4-F03B0290C06B}"/>
              </a:ext>
            </a:extLst>
          </p:cNvPr>
          <p:cNvCxnSpPr>
            <a:cxnSpLocks/>
            <a:stCxn id="3" idx="3"/>
          </p:cNvCxnSpPr>
          <p:nvPr/>
        </p:nvCxnSpPr>
        <p:spPr>
          <a:xfrm flipV="1">
            <a:off x="6377352" y="3429000"/>
            <a:ext cx="3363045" cy="18039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459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FED2927C-F7E0-4AF9-A582-7B255A32B406}"/>
              </a:ext>
            </a:extLst>
          </p:cNvPr>
          <p:cNvSpPr txBox="1"/>
          <p:nvPr/>
        </p:nvSpPr>
        <p:spPr>
          <a:xfrm>
            <a:off x="1361929" y="1768560"/>
            <a:ext cx="1947134" cy="523220"/>
          </a:xfrm>
          <a:prstGeom prst="rect">
            <a:avLst/>
          </a:prstGeom>
          <a:noFill/>
        </p:spPr>
        <p:txBody>
          <a:bodyPr wrap="square" rtlCol="0">
            <a:spAutoFit/>
          </a:bodyPr>
          <a:lstStyle/>
          <a:p>
            <a:r>
              <a:rPr lang="en-US" altLang="zh-TW" sz="2800" dirty="0">
                <a:solidFill>
                  <a:srgbClr val="00B050"/>
                </a:solidFill>
                <a:latin typeface="Bahnschrift SemiBold SemiConden" panose="020B0502040204020203" pitchFamily="34" charset="0"/>
              </a:rPr>
              <a:t>Precondition</a:t>
            </a:r>
            <a:endParaRPr lang="zh-TW" altLang="en-US" sz="2800" dirty="0">
              <a:solidFill>
                <a:srgbClr val="00B050"/>
              </a:solidFill>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5400894" y="1768560"/>
            <a:ext cx="1109702" cy="523220"/>
          </a:xfrm>
          <a:prstGeom prst="rect">
            <a:avLst/>
          </a:prstGeom>
          <a:noFill/>
        </p:spPr>
        <p:txBody>
          <a:bodyPr wrap="square" rtlCol="0">
            <a:spAutoFit/>
          </a:bodyPr>
          <a:lstStyle/>
          <a:p>
            <a:r>
              <a:rPr lang="en-US" altLang="zh-TW" sz="2800" dirty="0">
                <a:solidFill>
                  <a:schemeClr val="bg1">
                    <a:lumMod val="85000"/>
                  </a:schemeClr>
                </a:solidFill>
                <a:latin typeface="Bahnschrift SemiBold SemiConden" panose="020B0502040204020203" pitchFamily="34" charset="0"/>
              </a:rPr>
              <a:t>Circuit</a:t>
            </a:r>
            <a:endParaRPr lang="zh-TW" altLang="en-US" sz="2800" dirty="0">
              <a:solidFill>
                <a:schemeClr val="bg1">
                  <a:lumMod val="85000"/>
                </a:schemeClr>
              </a:solidFill>
              <a:latin typeface="Bahnschrift SemiBold SemiConden" panose="020B0502040204020203" pitchFamily="34" charset="0"/>
            </a:endParaRPr>
          </a:p>
        </p:txBody>
      </p:sp>
      <p:sp>
        <p:nvSpPr>
          <p:cNvPr id="18" name="文字方塊 17">
            <a:extLst>
              <a:ext uri="{FF2B5EF4-FFF2-40B4-BE49-F238E27FC236}">
                <a16:creationId xmlns:a16="http://schemas.microsoft.com/office/drawing/2014/main" id="{F69E55E5-A6A4-454B-95F2-DC3F27D2CD4A}"/>
              </a:ext>
            </a:extLst>
          </p:cNvPr>
          <p:cNvSpPr txBox="1"/>
          <p:nvPr/>
        </p:nvSpPr>
        <p:spPr>
          <a:xfrm>
            <a:off x="698736" y="1197674"/>
            <a:ext cx="4457094" cy="461665"/>
          </a:xfrm>
          <a:prstGeom prst="rect">
            <a:avLst/>
          </a:prstGeom>
          <a:noFill/>
        </p:spPr>
        <p:txBody>
          <a:bodyPr wrap="square" rtlCol="0">
            <a:spAutoFit/>
          </a:bodyPr>
          <a:lstStyle/>
          <a:p>
            <a:r>
              <a:rPr lang="en-US" altLang="zh-TW" sz="2400" dirty="0">
                <a:latin typeface="Bahnschrift SemiBold SemiConden" panose="020B0502040204020203" pitchFamily="34" charset="0"/>
              </a:rPr>
              <a:t>A Hoare triple would be like …</a:t>
            </a:r>
            <a:endParaRPr lang="zh-TW" altLang="en-US" sz="24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1221864" y="22064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1221864" y="2206430"/>
                <a:ext cx="629981" cy="123110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2806540"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2806540" y="2206430"/>
                <a:ext cx="629980" cy="1231106"/>
              </a:xfrm>
              <a:prstGeom prst="rect">
                <a:avLst/>
              </a:prstGeom>
              <a:blipFill>
                <a:blip r:embed="rId4"/>
                <a:stretch>
                  <a:fillRect/>
                </a:stretch>
              </a:blipFill>
            </p:spPr>
            <p:txBody>
              <a:bodyPr/>
              <a:lstStyle/>
              <a:p>
                <a:r>
                  <a:rPr lang="zh-TW" altLang="en-US">
                    <a:noFill/>
                  </a:rPr>
                  <a:t> </a:t>
                </a:r>
              </a:p>
            </p:txBody>
          </p:sp>
        </mc:Fallback>
      </mc:AlternateContent>
      <p:grpSp>
        <p:nvGrpSpPr>
          <p:cNvPr id="8" name="群組 7">
            <a:extLst>
              <a:ext uri="{FF2B5EF4-FFF2-40B4-BE49-F238E27FC236}">
                <a16:creationId xmlns:a16="http://schemas.microsoft.com/office/drawing/2014/main" id="{8A101015-65A2-4A00-8721-5E16B8C60B2C}"/>
              </a:ext>
            </a:extLst>
          </p:cNvPr>
          <p:cNvGrpSpPr/>
          <p:nvPr/>
        </p:nvGrpSpPr>
        <p:grpSpPr>
          <a:xfrm>
            <a:off x="4883897" y="2486240"/>
            <a:ext cx="2143696" cy="802105"/>
            <a:chOff x="3842446" y="3709964"/>
            <a:chExt cx="2143696" cy="802105"/>
          </a:xfrm>
          <a:solidFill>
            <a:schemeClr val="bg1">
              <a:lumMod val="85000"/>
            </a:schemeClr>
          </a:solidFill>
        </p:grpSpPr>
        <p:cxnSp>
          <p:nvCxnSpPr>
            <p:cNvPr id="24" name="直線接點 23">
              <a:extLst>
                <a:ext uri="{FF2B5EF4-FFF2-40B4-BE49-F238E27FC236}">
                  <a16:creationId xmlns:a16="http://schemas.microsoft.com/office/drawing/2014/main" id="{58CC8577-C2FA-4F66-BC03-C87E0CCD3D59}"/>
                </a:ext>
              </a:extLst>
            </p:cNvPr>
            <p:cNvCxnSpPr>
              <a:cxnSpLocks/>
            </p:cNvCxnSpPr>
            <p:nvPr/>
          </p:nvCxnSpPr>
          <p:spPr>
            <a:xfrm>
              <a:off x="3842446" y="4111017"/>
              <a:ext cx="2143696" cy="0"/>
            </a:xfrm>
            <a:prstGeom prst="line">
              <a:avLst/>
            </a:prstGeom>
            <a:grpFill/>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9E901699-392C-41AD-BF77-49128E32A28A}"/>
                </a:ext>
              </a:extLst>
            </p:cNvPr>
            <p:cNvSpPr/>
            <p:nvPr/>
          </p:nvSpPr>
          <p:spPr>
            <a:xfrm>
              <a:off x="4513241" y="3709964"/>
              <a:ext cx="802105" cy="802105"/>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a:t>
              </a:r>
              <a:endParaRPr lang="zh-TW" altLang="en-US" sz="4000" dirty="0"/>
            </a:p>
          </p:txBody>
        </p:sp>
      </p:grpSp>
      <p:sp>
        <p:nvSpPr>
          <p:cNvPr id="31" name="文字方塊 30">
            <a:extLst>
              <a:ext uri="{FF2B5EF4-FFF2-40B4-BE49-F238E27FC236}">
                <a16:creationId xmlns:a16="http://schemas.microsoft.com/office/drawing/2014/main" id="{006DF255-0AAA-45AB-AD4B-12EECD944BEF}"/>
              </a:ext>
            </a:extLst>
          </p:cNvPr>
          <p:cNvSpPr txBox="1"/>
          <p:nvPr/>
        </p:nvSpPr>
        <p:spPr>
          <a:xfrm>
            <a:off x="3968713" y="3931319"/>
            <a:ext cx="3709143" cy="584775"/>
          </a:xfrm>
          <a:prstGeom prst="rect">
            <a:avLst/>
          </a:prstGeom>
          <a:noFill/>
        </p:spPr>
        <p:txBody>
          <a:bodyPr wrap="square" rtlCol="0">
            <a:spAutoFit/>
          </a:bodyPr>
          <a:lstStyle/>
          <a:p>
            <a:r>
              <a:rPr lang="en-US" altLang="zh-TW" sz="3200" dirty="0">
                <a:solidFill>
                  <a:srgbClr val="DC143C"/>
                </a:solidFill>
                <a:latin typeface="Bahnschrift SemiBold SemiConden" panose="020B0502040204020203" pitchFamily="34" charset="0"/>
              </a:rPr>
              <a:t>Set</a:t>
            </a:r>
            <a:r>
              <a:rPr lang="en-US" altLang="zh-TW" sz="3200" dirty="0">
                <a:latin typeface="Bahnschrift SemiBold SemiConden" panose="020B0502040204020203" pitchFamily="34" charset="0"/>
              </a:rPr>
              <a:t> of quantum states</a:t>
            </a:r>
            <a:endParaRPr lang="zh-TW" altLang="en-US" sz="3200" dirty="0">
              <a:latin typeface="Bahnschrift SemiBold SemiConden" panose="020B0502040204020203" pitchFamily="34" charset="0"/>
            </a:endParaRPr>
          </a:p>
        </p:txBody>
      </p:sp>
      <p:cxnSp>
        <p:nvCxnSpPr>
          <p:cNvPr id="11" name="直線單箭頭接點 10">
            <a:extLst>
              <a:ext uri="{FF2B5EF4-FFF2-40B4-BE49-F238E27FC236}">
                <a16:creationId xmlns:a16="http://schemas.microsoft.com/office/drawing/2014/main" id="{CE70B931-1202-40B8-ADD2-DC4E508F6D0A}"/>
              </a:ext>
            </a:extLst>
          </p:cNvPr>
          <p:cNvCxnSpPr>
            <a:stCxn id="31" idx="1"/>
          </p:cNvCxnSpPr>
          <p:nvPr/>
        </p:nvCxnSpPr>
        <p:spPr>
          <a:xfrm flipH="1" flipV="1">
            <a:off x="2590801" y="3592287"/>
            <a:ext cx="1377912" cy="63142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直線單箭頭接點 32">
            <a:extLst>
              <a:ext uri="{FF2B5EF4-FFF2-40B4-BE49-F238E27FC236}">
                <a16:creationId xmlns:a16="http://schemas.microsoft.com/office/drawing/2014/main" id="{A483C4F2-308F-4809-9EE6-B364043FDC5A}"/>
              </a:ext>
            </a:extLst>
          </p:cNvPr>
          <p:cNvCxnSpPr>
            <a:stCxn id="31" idx="3"/>
          </p:cNvCxnSpPr>
          <p:nvPr/>
        </p:nvCxnSpPr>
        <p:spPr>
          <a:xfrm flipV="1">
            <a:off x="7677856" y="3683727"/>
            <a:ext cx="1795586" cy="539980"/>
          </a:xfrm>
          <a:prstGeom prst="straightConnector1">
            <a:avLst/>
          </a:prstGeom>
          <a:ln w="3810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7" name="橢圓 36">
            <a:extLst>
              <a:ext uri="{FF2B5EF4-FFF2-40B4-BE49-F238E27FC236}">
                <a16:creationId xmlns:a16="http://schemas.microsoft.com/office/drawing/2014/main" id="{00544D5D-CDF4-4F60-9636-54A93CC1440B}"/>
              </a:ext>
            </a:extLst>
          </p:cNvPr>
          <p:cNvSpPr/>
          <p:nvPr/>
        </p:nvSpPr>
        <p:spPr>
          <a:xfrm>
            <a:off x="1928538" y="26511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矩形 37">
            <a:extLst>
              <a:ext uri="{FF2B5EF4-FFF2-40B4-BE49-F238E27FC236}">
                <a16:creationId xmlns:a16="http://schemas.microsoft.com/office/drawing/2014/main" id="{92A853BB-70BD-4A38-9F23-A51B42822B47}"/>
              </a:ext>
            </a:extLst>
          </p:cNvPr>
          <p:cNvSpPr/>
          <p:nvPr/>
        </p:nvSpPr>
        <p:spPr>
          <a:xfrm>
            <a:off x="1729113" y="29511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矩形 38">
            <a:extLst>
              <a:ext uri="{FF2B5EF4-FFF2-40B4-BE49-F238E27FC236}">
                <a16:creationId xmlns:a16="http://schemas.microsoft.com/office/drawing/2014/main" id="{E745587A-60DD-4B1C-8170-A189CEE34025}"/>
              </a:ext>
            </a:extLst>
          </p:cNvPr>
          <p:cNvSpPr/>
          <p:nvPr/>
        </p:nvSpPr>
        <p:spPr>
          <a:xfrm>
            <a:off x="2010853" y="29511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38D13749-B67E-44BE-BB3B-BE4358CA5F59}"/>
              </a:ext>
            </a:extLst>
          </p:cNvPr>
          <p:cNvCxnSpPr>
            <a:stCxn id="37" idx="3"/>
            <a:endCxn id="38" idx="0"/>
          </p:cNvCxnSpPr>
          <p:nvPr/>
        </p:nvCxnSpPr>
        <p:spPr>
          <a:xfrm flipH="1">
            <a:off x="1853392" y="27606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8C542D6-1AA2-41F7-89D4-EA8BD22481BA}"/>
              </a:ext>
            </a:extLst>
          </p:cNvPr>
          <p:cNvCxnSpPr>
            <a:stCxn id="37" idx="5"/>
            <a:endCxn id="39" idx="0"/>
          </p:cNvCxnSpPr>
          <p:nvPr/>
        </p:nvCxnSpPr>
        <p:spPr>
          <a:xfrm>
            <a:off x="2038080" y="27606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7978FD4D-B334-43DE-AEC8-ECF54B4EC3AD}"/>
                  </a:ext>
                </a:extLst>
              </p:cNvPr>
              <p:cNvSpPr txBox="1"/>
              <p:nvPr/>
            </p:nvSpPr>
            <p:spPr>
              <a:xfrm>
                <a:off x="1796531"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42" name="文字方塊 41">
                <a:extLst>
                  <a:ext uri="{FF2B5EF4-FFF2-40B4-BE49-F238E27FC236}">
                    <a16:creationId xmlns:a16="http://schemas.microsoft.com/office/drawing/2014/main" id="{7978FD4D-B334-43DE-AEC8-ECF54B4EC3AD}"/>
                  </a:ext>
                </a:extLst>
              </p:cNvPr>
              <p:cNvSpPr txBox="1">
                <a:spLocks noRot="1" noChangeAspect="1" noMove="1" noResize="1" noEditPoints="1" noAdjustHandles="1" noChangeArrowheads="1" noChangeShapeType="1" noTextEdit="1"/>
              </p:cNvSpPr>
              <p:nvPr/>
            </p:nvSpPr>
            <p:spPr>
              <a:xfrm>
                <a:off x="1796531" y="2936884"/>
                <a:ext cx="181139" cy="276999"/>
              </a:xfrm>
              <a:prstGeom prst="rect">
                <a:avLst/>
              </a:prstGeom>
              <a:blipFill>
                <a:blip r:embed="rId6"/>
                <a:stretch>
                  <a:fillRect l="-48276" r="-17241"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BECA3928-31DA-45F1-B5D9-6B3EDD80DEBC}"/>
                  </a:ext>
                </a:extLst>
              </p:cNvPr>
              <p:cNvSpPr txBox="1"/>
              <p:nvPr/>
            </p:nvSpPr>
            <p:spPr>
              <a:xfrm>
                <a:off x="2068417"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43" name="文字方塊 42">
                <a:extLst>
                  <a:ext uri="{FF2B5EF4-FFF2-40B4-BE49-F238E27FC236}">
                    <a16:creationId xmlns:a16="http://schemas.microsoft.com/office/drawing/2014/main" id="{BECA3928-31DA-45F1-B5D9-6B3EDD80DEBC}"/>
                  </a:ext>
                </a:extLst>
              </p:cNvPr>
              <p:cNvSpPr txBox="1">
                <a:spLocks noRot="1" noChangeAspect="1" noMove="1" noResize="1" noEditPoints="1" noAdjustHandles="1" noChangeArrowheads="1" noChangeShapeType="1" noTextEdit="1"/>
              </p:cNvSpPr>
              <p:nvPr/>
            </p:nvSpPr>
            <p:spPr>
              <a:xfrm>
                <a:off x="2068417" y="2937600"/>
                <a:ext cx="181140" cy="276999"/>
              </a:xfrm>
              <a:prstGeom prst="rect">
                <a:avLst/>
              </a:prstGeom>
              <a:blipFill>
                <a:blip r:embed="rId7"/>
                <a:stretch>
                  <a:fillRect l="-43333" r="-16667" b="-6667"/>
                </a:stretch>
              </a:blipFill>
            </p:spPr>
            <p:txBody>
              <a:bodyPr/>
              <a:lstStyle/>
              <a:p>
                <a:r>
                  <a:rPr lang="zh-TW" altLang="en-US">
                    <a:noFill/>
                  </a:rPr>
                  <a:t> </a:t>
                </a:r>
              </a:p>
            </p:txBody>
          </p:sp>
        </mc:Fallback>
      </mc:AlternateContent>
      <p:sp>
        <p:nvSpPr>
          <p:cNvPr id="48" name="橢圓 47">
            <a:extLst>
              <a:ext uri="{FF2B5EF4-FFF2-40B4-BE49-F238E27FC236}">
                <a16:creationId xmlns:a16="http://schemas.microsoft.com/office/drawing/2014/main" id="{2BE3E85E-1E8C-47E7-AC6C-1F5616E446F1}"/>
              </a:ext>
            </a:extLst>
          </p:cNvPr>
          <p:cNvSpPr/>
          <p:nvPr/>
        </p:nvSpPr>
        <p:spPr>
          <a:xfrm>
            <a:off x="2598400" y="26521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9" name="矩形 48">
            <a:extLst>
              <a:ext uri="{FF2B5EF4-FFF2-40B4-BE49-F238E27FC236}">
                <a16:creationId xmlns:a16="http://schemas.microsoft.com/office/drawing/2014/main" id="{FDD2DAA2-C15A-45D5-B571-1E6E47BDADAD}"/>
              </a:ext>
            </a:extLst>
          </p:cNvPr>
          <p:cNvSpPr/>
          <p:nvPr/>
        </p:nvSpPr>
        <p:spPr>
          <a:xfrm>
            <a:off x="2398975" y="29521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 name="矩形 49">
            <a:extLst>
              <a:ext uri="{FF2B5EF4-FFF2-40B4-BE49-F238E27FC236}">
                <a16:creationId xmlns:a16="http://schemas.microsoft.com/office/drawing/2014/main" id="{DB24088D-A5E3-4DEB-855E-0FAF8AD9F98B}"/>
              </a:ext>
            </a:extLst>
          </p:cNvPr>
          <p:cNvSpPr/>
          <p:nvPr/>
        </p:nvSpPr>
        <p:spPr>
          <a:xfrm>
            <a:off x="2680715" y="29521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單箭頭接點 50">
            <a:extLst>
              <a:ext uri="{FF2B5EF4-FFF2-40B4-BE49-F238E27FC236}">
                <a16:creationId xmlns:a16="http://schemas.microsoft.com/office/drawing/2014/main" id="{599B61D1-6EF8-4E64-9E4B-AAEFD7AD048D}"/>
              </a:ext>
            </a:extLst>
          </p:cNvPr>
          <p:cNvCxnSpPr>
            <a:stCxn id="48" idx="3"/>
            <a:endCxn id="49" idx="0"/>
          </p:cNvCxnSpPr>
          <p:nvPr/>
        </p:nvCxnSpPr>
        <p:spPr>
          <a:xfrm flipH="1">
            <a:off x="2523254" y="27616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BDD41B7-EFCC-430C-BBAD-266812DA5473}"/>
              </a:ext>
            </a:extLst>
          </p:cNvPr>
          <p:cNvCxnSpPr>
            <a:stCxn id="48" idx="5"/>
            <a:endCxn id="50" idx="0"/>
          </p:cNvCxnSpPr>
          <p:nvPr/>
        </p:nvCxnSpPr>
        <p:spPr>
          <a:xfrm>
            <a:off x="2707942" y="27616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93FD2130-9A08-4020-BA7F-6CB9A67EDEA4}"/>
                  </a:ext>
                </a:extLst>
              </p:cNvPr>
              <p:cNvSpPr txBox="1"/>
              <p:nvPr/>
            </p:nvSpPr>
            <p:spPr>
              <a:xfrm>
                <a:off x="2466392" y="29379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53" name="文字方塊 52">
                <a:extLst>
                  <a:ext uri="{FF2B5EF4-FFF2-40B4-BE49-F238E27FC236}">
                    <a16:creationId xmlns:a16="http://schemas.microsoft.com/office/drawing/2014/main" id="{93FD2130-9A08-4020-BA7F-6CB9A67EDEA4}"/>
                  </a:ext>
                </a:extLst>
              </p:cNvPr>
              <p:cNvSpPr txBox="1">
                <a:spLocks noRot="1" noChangeAspect="1" noMove="1" noResize="1" noEditPoints="1" noAdjustHandles="1" noChangeArrowheads="1" noChangeShapeType="1" noTextEdit="1"/>
              </p:cNvSpPr>
              <p:nvPr/>
            </p:nvSpPr>
            <p:spPr>
              <a:xfrm>
                <a:off x="2466392" y="2937911"/>
                <a:ext cx="181140" cy="276999"/>
              </a:xfrm>
              <a:prstGeom prst="rect">
                <a:avLst/>
              </a:prstGeom>
              <a:blipFill>
                <a:blip r:embed="rId8"/>
                <a:stretch>
                  <a:fillRect l="-48276" r="-17241"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A766579B-3C00-40DB-96DA-12F8C571F807}"/>
                  </a:ext>
                </a:extLst>
              </p:cNvPr>
              <p:cNvSpPr txBox="1"/>
              <p:nvPr/>
            </p:nvSpPr>
            <p:spPr>
              <a:xfrm>
                <a:off x="2738279" y="2938627"/>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54" name="文字方塊 53">
                <a:extLst>
                  <a:ext uri="{FF2B5EF4-FFF2-40B4-BE49-F238E27FC236}">
                    <a16:creationId xmlns:a16="http://schemas.microsoft.com/office/drawing/2014/main" id="{A766579B-3C00-40DB-96DA-12F8C571F807}"/>
                  </a:ext>
                </a:extLst>
              </p:cNvPr>
              <p:cNvSpPr txBox="1">
                <a:spLocks noRot="1" noChangeAspect="1" noMove="1" noResize="1" noEditPoints="1" noAdjustHandles="1" noChangeArrowheads="1" noChangeShapeType="1" noTextEdit="1"/>
              </p:cNvSpPr>
              <p:nvPr/>
            </p:nvSpPr>
            <p:spPr>
              <a:xfrm>
                <a:off x="2738279" y="2938627"/>
                <a:ext cx="181140" cy="276999"/>
              </a:xfrm>
              <a:prstGeom prst="rect">
                <a:avLst/>
              </a:prstGeom>
              <a:blipFill>
                <a:blip r:embed="rId9"/>
                <a:stretch>
                  <a:fillRect l="-46667" r="-13333" b="-8889"/>
                </a:stretch>
              </a:blipFill>
            </p:spPr>
            <p:txBody>
              <a:bodyPr/>
              <a:lstStyle/>
              <a:p>
                <a:r>
                  <a:rPr lang="zh-TW" altLang="en-US">
                    <a:noFill/>
                  </a:rPr>
                  <a:t> </a:t>
                </a:r>
              </a:p>
            </p:txBody>
          </p:sp>
        </mc:Fallback>
      </mc:AlternateContent>
      <p:sp>
        <p:nvSpPr>
          <p:cNvPr id="84" name="矩形 83">
            <a:extLst>
              <a:ext uri="{FF2B5EF4-FFF2-40B4-BE49-F238E27FC236}">
                <a16:creationId xmlns:a16="http://schemas.microsoft.com/office/drawing/2014/main" id="{AE73C3B9-819A-478D-8374-F20A3951E64B}"/>
              </a:ext>
            </a:extLst>
          </p:cNvPr>
          <p:cNvSpPr/>
          <p:nvPr/>
        </p:nvSpPr>
        <p:spPr>
          <a:xfrm>
            <a:off x="907053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5" name="矩形 84">
            <a:extLst>
              <a:ext uri="{FF2B5EF4-FFF2-40B4-BE49-F238E27FC236}">
                <a16:creationId xmlns:a16="http://schemas.microsoft.com/office/drawing/2014/main" id="{24E3662D-460E-4D3C-8A94-70180CF02D75}"/>
              </a:ext>
            </a:extLst>
          </p:cNvPr>
          <p:cNvSpPr/>
          <p:nvPr/>
        </p:nvSpPr>
        <p:spPr>
          <a:xfrm>
            <a:off x="935227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矩形 85">
            <a:extLst>
              <a:ext uri="{FF2B5EF4-FFF2-40B4-BE49-F238E27FC236}">
                <a16:creationId xmlns:a16="http://schemas.microsoft.com/office/drawing/2014/main" id="{8840A3B8-BFA7-4E89-9927-1A0C8F14DF37}"/>
              </a:ext>
            </a:extLst>
          </p:cNvPr>
          <p:cNvSpPr/>
          <p:nvPr/>
        </p:nvSpPr>
        <p:spPr>
          <a:xfrm>
            <a:off x="974039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7" name="矩形 86">
            <a:extLst>
              <a:ext uri="{FF2B5EF4-FFF2-40B4-BE49-F238E27FC236}">
                <a16:creationId xmlns:a16="http://schemas.microsoft.com/office/drawing/2014/main" id="{ECB9DA39-B305-4703-9972-CFA8BB0AE61F}"/>
              </a:ext>
            </a:extLst>
          </p:cNvPr>
          <p:cNvSpPr/>
          <p:nvPr/>
        </p:nvSpPr>
        <p:spPr>
          <a:xfrm>
            <a:off x="1002213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8" name="文字方塊 87">
                <a:extLst>
                  <a:ext uri="{FF2B5EF4-FFF2-40B4-BE49-F238E27FC236}">
                    <a16:creationId xmlns:a16="http://schemas.microsoft.com/office/drawing/2014/main" id="{93D9BADB-E7F7-4DB4-BCF4-711C9E8BC6DA}"/>
                  </a:ext>
                </a:extLst>
              </p:cNvPr>
              <p:cNvSpPr txBox="1"/>
              <p:nvPr/>
            </p:nvSpPr>
            <p:spPr>
              <a:xfrm>
                <a:off x="9137953"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88" name="文字方塊 87">
                <a:extLst>
                  <a:ext uri="{FF2B5EF4-FFF2-40B4-BE49-F238E27FC236}">
                    <a16:creationId xmlns:a16="http://schemas.microsoft.com/office/drawing/2014/main" id="{93D9BADB-E7F7-4DB4-BCF4-711C9E8BC6DA}"/>
                  </a:ext>
                </a:extLst>
              </p:cNvPr>
              <p:cNvSpPr txBox="1">
                <a:spLocks noRot="1" noChangeAspect="1" noMove="1" noResize="1" noEditPoints="1" noAdjustHandles="1" noChangeArrowheads="1" noChangeShapeType="1" noTextEdit="1"/>
              </p:cNvSpPr>
              <p:nvPr/>
            </p:nvSpPr>
            <p:spPr>
              <a:xfrm>
                <a:off x="9137953" y="2936884"/>
                <a:ext cx="181139" cy="276999"/>
              </a:xfrm>
              <a:prstGeom prst="rect">
                <a:avLst/>
              </a:prstGeom>
              <a:blipFill>
                <a:blip r:embed="rId11"/>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文字方塊 88">
                <a:extLst>
                  <a:ext uri="{FF2B5EF4-FFF2-40B4-BE49-F238E27FC236}">
                    <a16:creationId xmlns:a16="http://schemas.microsoft.com/office/drawing/2014/main" id="{154F3580-9D47-4541-9D24-DA7EF3E0905C}"/>
                  </a:ext>
                </a:extLst>
              </p:cNvPr>
              <p:cNvSpPr txBox="1"/>
              <p:nvPr/>
            </p:nvSpPr>
            <p:spPr>
              <a:xfrm>
                <a:off x="9409839"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89" name="文字方塊 88">
                <a:extLst>
                  <a:ext uri="{FF2B5EF4-FFF2-40B4-BE49-F238E27FC236}">
                    <a16:creationId xmlns:a16="http://schemas.microsoft.com/office/drawing/2014/main" id="{154F3580-9D47-4541-9D24-DA7EF3E0905C}"/>
                  </a:ext>
                </a:extLst>
              </p:cNvPr>
              <p:cNvSpPr txBox="1">
                <a:spLocks noRot="1" noChangeAspect="1" noMove="1" noResize="1" noEditPoints="1" noAdjustHandles="1" noChangeArrowheads="1" noChangeShapeType="1" noTextEdit="1"/>
              </p:cNvSpPr>
              <p:nvPr/>
            </p:nvSpPr>
            <p:spPr>
              <a:xfrm>
                <a:off x="9409839" y="2937600"/>
                <a:ext cx="181140" cy="276999"/>
              </a:xfrm>
              <a:prstGeom prst="rect">
                <a:avLst/>
              </a:prstGeom>
              <a:blipFill>
                <a:blip r:embed="rId12"/>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B500345E-733F-4455-9BF3-4DB0BDDB8BAA}"/>
                  </a:ext>
                </a:extLst>
              </p:cNvPr>
              <p:cNvSpPr txBox="1"/>
              <p:nvPr/>
            </p:nvSpPr>
            <p:spPr>
              <a:xfrm>
                <a:off x="9807814" y="29379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90" name="文字方塊 89">
                <a:extLst>
                  <a:ext uri="{FF2B5EF4-FFF2-40B4-BE49-F238E27FC236}">
                    <a16:creationId xmlns:a16="http://schemas.microsoft.com/office/drawing/2014/main" id="{B500345E-733F-4455-9BF3-4DB0BDDB8BAA}"/>
                  </a:ext>
                </a:extLst>
              </p:cNvPr>
              <p:cNvSpPr txBox="1">
                <a:spLocks noRot="1" noChangeAspect="1" noMove="1" noResize="1" noEditPoints="1" noAdjustHandles="1" noChangeArrowheads="1" noChangeShapeType="1" noTextEdit="1"/>
              </p:cNvSpPr>
              <p:nvPr/>
            </p:nvSpPr>
            <p:spPr>
              <a:xfrm>
                <a:off x="9807814" y="2937911"/>
                <a:ext cx="181140" cy="276999"/>
              </a:xfrm>
              <a:prstGeom prst="rect">
                <a:avLst/>
              </a:prstGeom>
              <a:blipFill>
                <a:blip r:embed="rId13"/>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75E021E2-188B-4C45-AF79-4651A3F97DF7}"/>
                  </a:ext>
                </a:extLst>
              </p:cNvPr>
              <p:cNvSpPr txBox="1"/>
              <p:nvPr/>
            </p:nvSpPr>
            <p:spPr>
              <a:xfrm>
                <a:off x="9993139" y="2938627"/>
                <a:ext cx="35426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91" name="文字方塊 90">
                <a:extLst>
                  <a:ext uri="{FF2B5EF4-FFF2-40B4-BE49-F238E27FC236}">
                    <a16:creationId xmlns:a16="http://schemas.microsoft.com/office/drawing/2014/main" id="{75E021E2-188B-4C45-AF79-4651A3F97DF7}"/>
                  </a:ext>
                </a:extLst>
              </p:cNvPr>
              <p:cNvSpPr txBox="1">
                <a:spLocks noRot="1" noChangeAspect="1" noMove="1" noResize="1" noEditPoints="1" noAdjustHandles="1" noChangeArrowheads="1" noChangeShapeType="1" noTextEdit="1"/>
              </p:cNvSpPr>
              <p:nvPr/>
            </p:nvSpPr>
            <p:spPr>
              <a:xfrm>
                <a:off x="9993139" y="2938627"/>
                <a:ext cx="354264" cy="276999"/>
              </a:xfrm>
              <a:prstGeom prst="rect">
                <a:avLst/>
              </a:prstGeom>
              <a:blipFill>
                <a:blip r:embed="rId14"/>
                <a:stretch>
                  <a:fillRect l="-8621" r="-10345" b="-8889"/>
                </a:stretch>
              </a:blipFill>
            </p:spPr>
            <p:txBody>
              <a:bodyPr/>
              <a:lstStyle/>
              <a:p>
                <a:r>
                  <a:rPr lang="en-US">
                    <a:noFill/>
                  </a:rPr>
                  <a:t> </a:t>
                </a:r>
              </a:p>
            </p:txBody>
          </p:sp>
        </mc:Fallback>
      </mc:AlternateContent>
      <p:sp>
        <p:nvSpPr>
          <p:cNvPr id="92" name="文字方塊 91">
            <a:extLst>
              <a:ext uri="{FF2B5EF4-FFF2-40B4-BE49-F238E27FC236}">
                <a16:creationId xmlns:a16="http://schemas.microsoft.com/office/drawing/2014/main" id="{87B5FF37-C116-4901-BB51-78099C37BD6A}"/>
              </a:ext>
            </a:extLst>
          </p:cNvPr>
          <p:cNvSpPr txBox="1"/>
          <p:nvPr/>
        </p:nvSpPr>
        <p:spPr>
          <a:xfrm>
            <a:off x="8673168" y="1768560"/>
            <a:ext cx="2112515" cy="523220"/>
          </a:xfrm>
          <a:prstGeom prst="rect">
            <a:avLst/>
          </a:prstGeom>
          <a:noFill/>
        </p:spPr>
        <p:txBody>
          <a:bodyPr wrap="square" rtlCol="0">
            <a:spAutoFit/>
          </a:bodyPr>
          <a:lstStyle/>
          <a:p>
            <a:r>
              <a:rPr lang="en-US" altLang="zh-TW" sz="2800" dirty="0">
                <a:solidFill>
                  <a:srgbClr val="0070C0"/>
                </a:solidFill>
                <a:latin typeface="Bahnschrift SemiBold SemiConden" panose="020B0502040204020203" pitchFamily="34" charset="0"/>
              </a:rPr>
              <a:t>Postcondition</a:t>
            </a:r>
            <a:endParaRPr lang="zh-TW" altLang="en-US" sz="2800" dirty="0">
              <a:solidFill>
                <a:srgbClr val="0070C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0261FF81-EDC7-4233-9F5D-576FB2FBC083}"/>
                  </a:ext>
                </a:extLst>
              </p:cNvPr>
              <p:cNvSpPr txBox="1"/>
              <p:nvPr/>
            </p:nvSpPr>
            <p:spPr>
              <a:xfrm>
                <a:off x="8561165"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93" name="文字方塊 92">
                <a:extLst>
                  <a:ext uri="{FF2B5EF4-FFF2-40B4-BE49-F238E27FC236}">
                    <a16:creationId xmlns:a16="http://schemas.microsoft.com/office/drawing/2014/main" id="{0261FF81-EDC7-4233-9F5D-576FB2FBC083}"/>
                  </a:ext>
                </a:extLst>
              </p:cNvPr>
              <p:cNvSpPr txBox="1">
                <a:spLocks noRot="1" noChangeAspect="1" noMove="1" noResize="1" noEditPoints="1" noAdjustHandles="1" noChangeArrowheads="1" noChangeShapeType="1" noTextEdit="1"/>
              </p:cNvSpPr>
              <p:nvPr/>
            </p:nvSpPr>
            <p:spPr>
              <a:xfrm>
                <a:off x="8561165" y="2206430"/>
                <a:ext cx="629980" cy="123110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DA3FCA4E-40C8-4024-A9E1-D0A4CFB3C02B}"/>
                  </a:ext>
                </a:extLst>
              </p:cNvPr>
              <p:cNvSpPr txBox="1"/>
              <p:nvPr/>
            </p:nvSpPr>
            <p:spPr>
              <a:xfrm>
                <a:off x="10184271"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94" name="文字方塊 93">
                <a:extLst>
                  <a:ext uri="{FF2B5EF4-FFF2-40B4-BE49-F238E27FC236}">
                    <a16:creationId xmlns:a16="http://schemas.microsoft.com/office/drawing/2014/main" id="{DA3FCA4E-40C8-4024-A9E1-D0A4CFB3C02B}"/>
                  </a:ext>
                </a:extLst>
              </p:cNvPr>
              <p:cNvSpPr txBox="1">
                <a:spLocks noRot="1" noChangeAspect="1" noMove="1" noResize="1" noEditPoints="1" noAdjustHandles="1" noChangeArrowheads="1" noChangeShapeType="1" noTextEdit="1"/>
              </p:cNvSpPr>
              <p:nvPr/>
            </p:nvSpPr>
            <p:spPr>
              <a:xfrm>
                <a:off x="10184271" y="2206430"/>
                <a:ext cx="629980" cy="1231106"/>
              </a:xfrm>
              <a:prstGeom prst="rect">
                <a:avLst/>
              </a:prstGeom>
              <a:blipFill>
                <a:blip r:embed="rId16"/>
                <a:stretch>
                  <a:fillRect/>
                </a:stretch>
              </a:blipFill>
            </p:spPr>
            <p:txBody>
              <a:bodyPr/>
              <a:lstStyle/>
              <a:p>
                <a:r>
                  <a:rPr lang="en-US">
                    <a:noFill/>
                  </a:rPr>
                  <a:t> </a:t>
                </a:r>
              </a:p>
            </p:txBody>
          </p:sp>
        </mc:Fallback>
      </mc:AlternateContent>
      <p:sp>
        <p:nvSpPr>
          <p:cNvPr id="95" name="橢圓 94">
            <a:extLst>
              <a:ext uri="{FF2B5EF4-FFF2-40B4-BE49-F238E27FC236}">
                <a16:creationId xmlns:a16="http://schemas.microsoft.com/office/drawing/2014/main" id="{900FD9C5-85B1-4168-A860-5D5DB08E8322}"/>
              </a:ext>
            </a:extLst>
          </p:cNvPr>
          <p:cNvSpPr/>
          <p:nvPr/>
        </p:nvSpPr>
        <p:spPr>
          <a:xfrm>
            <a:off x="9269960" y="26511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6" name="直線單箭頭接點 95">
            <a:extLst>
              <a:ext uri="{FF2B5EF4-FFF2-40B4-BE49-F238E27FC236}">
                <a16:creationId xmlns:a16="http://schemas.microsoft.com/office/drawing/2014/main" id="{BE76251B-BA13-47A3-B673-1C1B215982E8}"/>
              </a:ext>
            </a:extLst>
          </p:cNvPr>
          <p:cNvCxnSpPr>
            <a:stCxn id="95" idx="3"/>
            <a:endCxn id="84" idx="0"/>
          </p:cNvCxnSpPr>
          <p:nvPr/>
        </p:nvCxnSpPr>
        <p:spPr>
          <a:xfrm flipH="1">
            <a:off x="9194814" y="27606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882B1F0C-EECD-4727-8242-B0AED74AE398}"/>
              </a:ext>
            </a:extLst>
          </p:cNvPr>
          <p:cNvCxnSpPr>
            <a:stCxn id="95" idx="5"/>
            <a:endCxn id="85" idx="0"/>
          </p:cNvCxnSpPr>
          <p:nvPr/>
        </p:nvCxnSpPr>
        <p:spPr>
          <a:xfrm>
            <a:off x="9379502" y="27606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橢圓 97">
            <a:extLst>
              <a:ext uri="{FF2B5EF4-FFF2-40B4-BE49-F238E27FC236}">
                <a16:creationId xmlns:a16="http://schemas.microsoft.com/office/drawing/2014/main" id="{7B1EAA7D-00DF-4CEF-A174-98397C07DD4A}"/>
              </a:ext>
            </a:extLst>
          </p:cNvPr>
          <p:cNvSpPr/>
          <p:nvPr/>
        </p:nvSpPr>
        <p:spPr>
          <a:xfrm>
            <a:off x="9939822" y="26521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9" name="直線單箭頭接點 98">
            <a:extLst>
              <a:ext uri="{FF2B5EF4-FFF2-40B4-BE49-F238E27FC236}">
                <a16:creationId xmlns:a16="http://schemas.microsoft.com/office/drawing/2014/main" id="{B945134C-6CCD-4C82-9DD2-C3FD6D55EFC6}"/>
              </a:ext>
            </a:extLst>
          </p:cNvPr>
          <p:cNvCxnSpPr>
            <a:stCxn id="98" idx="3"/>
            <a:endCxn id="86" idx="0"/>
          </p:cNvCxnSpPr>
          <p:nvPr/>
        </p:nvCxnSpPr>
        <p:spPr>
          <a:xfrm flipH="1">
            <a:off x="9864676" y="27616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A7548D93-7183-46A0-B355-04AC1BE632C0}"/>
              </a:ext>
            </a:extLst>
          </p:cNvPr>
          <p:cNvCxnSpPr>
            <a:stCxn id="98" idx="5"/>
            <a:endCxn id="87" idx="0"/>
          </p:cNvCxnSpPr>
          <p:nvPr/>
        </p:nvCxnSpPr>
        <p:spPr>
          <a:xfrm>
            <a:off x="10049364" y="27616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29F543E6-DBF3-4A63-9F37-2E33AA51C06B}"/>
              </a:ext>
            </a:extLst>
          </p:cNvPr>
          <p:cNvSpPr txBox="1"/>
          <p:nvPr/>
        </p:nvSpPr>
        <p:spPr>
          <a:xfrm>
            <a:off x="459183" y="370591"/>
            <a:ext cx="1675949" cy="584775"/>
          </a:xfrm>
          <a:prstGeom prst="rect">
            <a:avLst/>
          </a:prstGeom>
          <a:noFill/>
        </p:spPr>
        <p:txBody>
          <a:bodyPr wrap="square" rtlCol="0">
            <a:spAutoFit/>
          </a:bodyPr>
          <a:lstStyle/>
          <a:p>
            <a:r>
              <a:rPr lang="en-US" altLang="zh-TW" sz="3200" dirty="0" err="1">
                <a:solidFill>
                  <a:srgbClr val="00B0F0"/>
                </a:solidFill>
                <a:latin typeface="Bahnschrift SemiBold SemiConden" panose="020B0502040204020203" pitchFamily="34" charset="0"/>
              </a:rPr>
              <a:t>AutoQ</a:t>
            </a:r>
            <a:r>
              <a:rPr lang="en-US" altLang="zh-TW" sz="3200" dirty="0">
                <a:solidFill>
                  <a:srgbClr val="00B0F0"/>
                </a:solidFill>
                <a:latin typeface="Bahnschrift SemiBold SemiConden" panose="020B0502040204020203" pitchFamily="34" charset="0"/>
              </a:rPr>
              <a:t> 1.0</a:t>
            </a:r>
            <a:endParaRPr lang="zh-TW" altLang="en-US" sz="3200" dirty="0">
              <a:latin typeface="Bahnschrift SemiBold SemiConden" panose="020B0502040204020203" pitchFamily="34" charset="0"/>
            </a:endParaRPr>
          </a:p>
        </p:txBody>
      </p:sp>
      <p:sp>
        <p:nvSpPr>
          <p:cNvPr id="57" name="文字方塊 56">
            <a:extLst>
              <a:ext uri="{FF2B5EF4-FFF2-40B4-BE49-F238E27FC236}">
                <a16:creationId xmlns:a16="http://schemas.microsoft.com/office/drawing/2014/main" id="{16941BAB-6EB4-443F-B73D-A81CB5DB7AC1}"/>
              </a:ext>
            </a:extLst>
          </p:cNvPr>
          <p:cNvSpPr txBox="1"/>
          <p:nvPr/>
        </p:nvSpPr>
        <p:spPr>
          <a:xfrm>
            <a:off x="2135131" y="466156"/>
            <a:ext cx="4134944" cy="400110"/>
          </a:xfrm>
          <a:prstGeom prst="rect">
            <a:avLst/>
          </a:prstGeom>
          <a:noFill/>
        </p:spPr>
        <p:txBody>
          <a:bodyPr wrap="square">
            <a:spAutoFit/>
          </a:bodyPr>
          <a:lstStyle/>
          <a:p>
            <a:pPr algn="ctr"/>
            <a:r>
              <a:rPr lang="en-US" altLang="zh-TW" sz="2000" dirty="0">
                <a:solidFill>
                  <a:srgbClr val="DC143C"/>
                </a:solidFill>
                <a:latin typeface="Bahnschrift SemiBold SemiConden" panose="020B0502040204020203" pitchFamily="34" charset="0"/>
              </a:rPr>
              <a:t>Automata</a:t>
            </a:r>
            <a:r>
              <a:rPr lang="en-US" altLang="zh-TW" sz="2000" dirty="0">
                <a:latin typeface="Bahnschrift SemiBold SemiConden" panose="020B0502040204020203" pitchFamily="34" charset="0"/>
              </a:rPr>
              <a:t>-based </a:t>
            </a:r>
            <a:r>
              <a:rPr lang="en-US" altLang="zh-TW" sz="2000" dirty="0">
                <a:solidFill>
                  <a:srgbClr val="DC143C"/>
                </a:solidFill>
                <a:latin typeface="Bahnschrift SemiBold SemiConden" panose="020B0502040204020203" pitchFamily="34" charset="0"/>
              </a:rPr>
              <a:t>Quantum</a:t>
            </a:r>
            <a:r>
              <a:rPr lang="en-US" altLang="zh-TW" sz="2000" dirty="0">
                <a:latin typeface="Bahnschrift SemiBold SemiConden" panose="020B0502040204020203" pitchFamily="34" charset="0"/>
              </a:rPr>
              <a:t> Verification </a:t>
            </a:r>
            <a:endParaRPr lang="zh-TW" altLang="en-US" sz="2000" dirty="0">
              <a:latin typeface="Bahnschrift SemiBold SemiConden" panose="020B0502040204020203" pitchFamily="34" charset="0"/>
            </a:endParaRPr>
          </a:p>
        </p:txBody>
      </p:sp>
      <p:sp>
        <p:nvSpPr>
          <p:cNvPr id="46" name="投影片編號版面配置區 3">
            <a:extLst>
              <a:ext uri="{FF2B5EF4-FFF2-40B4-BE49-F238E27FC236}">
                <a16:creationId xmlns:a16="http://schemas.microsoft.com/office/drawing/2014/main" id="{D42D3671-95CC-439B-BEED-EA8CE27E2B7F}"/>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7" name="內容版面配置區 2">
            <a:extLst>
              <a:ext uri="{FF2B5EF4-FFF2-40B4-BE49-F238E27FC236}">
                <a16:creationId xmlns:a16="http://schemas.microsoft.com/office/drawing/2014/main" id="{0A4A09EC-3CD5-008D-42CC-7E0FCEF5B9EA}"/>
              </a:ext>
            </a:extLst>
          </p:cNvPr>
          <p:cNvSpPr txBox="1">
            <a:spLocks/>
          </p:cNvSpPr>
          <p:nvPr/>
        </p:nvSpPr>
        <p:spPr>
          <a:xfrm>
            <a:off x="609600" y="1670882"/>
            <a:ext cx="10972800" cy="44251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r>
              <a:rPr lang="en-US" dirty="0">
                <a:latin typeface="Bahnschrift SemiBold SemiConden" panose="020B0502040204020203" pitchFamily="34" charset="0"/>
              </a:rPr>
              <a:t>The definition of validness</a:t>
            </a:r>
            <a:r>
              <a:rPr lang="en-US" altLang="zh-TW" dirty="0">
                <a:latin typeface="Bahnschrift SemiBold SemiConden" panose="020B0502040204020203" pitchFamily="34" charset="0"/>
              </a:rPr>
              <a:t>?</a:t>
            </a:r>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p:txBody>
      </p:sp>
    </p:spTree>
    <p:extLst>
      <p:ext uri="{BB962C8B-B14F-4D97-AF65-F5344CB8AC3E}">
        <p14:creationId xmlns:p14="http://schemas.microsoft.com/office/powerpoint/2010/main" val="743775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FED2927C-F7E0-4AF9-A582-7B255A32B406}"/>
              </a:ext>
            </a:extLst>
          </p:cNvPr>
          <p:cNvSpPr txBox="1"/>
          <p:nvPr/>
        </p:nvSpPr>
        <p:spPr>
          <a:xfrm>
            <a:off x="1361929" y="1768560"/>
            <a:ext cx="1947134" cy="523220"/>
          </a:xfrm>
          <a:prstGeom prst="rect">
            <a:avLst/>
          </a:prstGeom>
          <a:noFill/>
        </p:spPr>
        <p:txBody>
          <a:bodyPr wrap="square" rtlCol="0">
            <a:spAutoFit/>
          </a:bodyPr>
          <a:lstStyle/>
          <a:p>
            <a:r>
              <a:rPr lang="en-US" altLang="zh-TW" sz="2800" dirty="0">
                <a:solidFill>
                  <a:schemeClr val="bg1">
                    <a:lumMod val="85000"/>
                  </a:schemeClr>
                </a:solidFill>
                <a:latin typeface="Bahnschrift SemiBold SemiConden" panose="020B0502040204020203" pitchFamily="34" charset="0"/>
              </a:rPr>
              <a:t>Precondition</a:t>
            </a:r>
            <a:endParaRPr lang="zh-TW" altLang="en-US" sz="2800" dirty="0">
              <a:solidFill>
                <a:schemeClr val="bg1">
                  <a:lumMod val="85000"/>
                </a:schemeClr>
              </a:solidFill>
              <a:latin typeface="Bahnschrift SemiBold SemiConden" panose="020B0502040204020203" pitchFamily="34" charset="0"/>
            </a:endParaRPr>
          </a:p>
        </p:txBody>
      </p:sp>
      <p:sp>
        <p:nvSpPr>
          <p:cNvPr id="18" name="文字方塊 17">
            <a:extLst>
              <a:ext uri="{FF2B5EF4-FFF2-40B4-BE49-F238E27FC236}">
                <a16:creationId xmlns:a16="http://schemas.microsoft.com/office/drawing/2014/main" id="{F69E55E5-A6A4-454B-95F2-DC3F27D2CD4A}"/>
              </a:ext>
            </a:extLst>
          </p:cNvPr>
          <p:cNvSpPr txBox="1"/>
          <p:nvPr/>
        </p:nvSpPr>
        <p:spPr>
          <a:xfrm>
            <a:off x="698736" y="1197674"/>
            <a:ext cx="4457094" cy="461665"/>
          </a:xfrm>
          <a:prstGeom prst="rect">
            <a:avLst/>
          </a:prstGeom>
          <a:noFill/>
        </p:spPr>
        <p:txBody>
          <a:bodyPr wrap="square" rtlCol="0">
            <a:spAutoFit/>
          </a:bodyPr>
          <a:lstStyle/>
          <a:p>
            <a:r>
              <a:rPr lang="en-US" altLang="zh-TW" sz="2400" dirty="0">
                <a:latin typeface="Bahnschrift SemiBold SemiConden" panose="020B0502040204020203" pitchFamily="34" charset="0"/>
              </a:rPr>
              <a:t>A Hoare triple would be like …</a:t>
            </a:r>
            <a:endParaRPr lang="zh-TW" altLang="en-US" sz="24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1221864" y="22064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1221864" y="2206430"/>
                <a:ext cx="629981" cy="123110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2806540"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2806540" y="2206430"/>
                <a:ext cx="629980" cy="1231106"/>
              </a:xfrm>
              <a:prstGeom prst="rect">
                <a:avLst/>
              </a:prstGeom>
              <a:blipFill>
                <a:blip r:embed="rId4"/>
                <a:stretch>
                  <a:fillRect/>
                </a:stretch>
              </a:blipFill>
            </p:spPr>
            <p:txBody>
              <a:bodyPr/>
              <a:lstStyle/>
              <a:p>
                <a:r>
                  <a:rPr lang="zh-TW" altLang="en-US">
                    <a:noFill/>
                  </a:rPr>
                  <a:t> </a:t>
                </a:r>
              </a:p>
            </p:txBody>
          </p:sp>
        </mc:Fallback>
      </mc:AlternateContent>
      <p:sp>
        <p:nvSpPr>
          <p:cNvPr id="37" name="橢圓 36">
            <a:extLst>
              <a:ext uri="{FF2B5EF4-FFF2-40B4-BE49-F238E27FC236}">
                <a16:creationId xmlns:a16="http://schemas.microsoft.com/office/drawing/2014/main" id="{00544D5D-CDF4-4F60-9636-54A93CC1440B}"/>
              </a:ext>
            </a:extLst>
          </p:cNvPr>
          <p:cNvSpPr/>
          <p:nvPr/>
        </p:nvSpPr>
        <p:spPr>
          <a:xfrm>
            <a:off x="1928538" y="2651113"/>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矩形 37">
            <a:extLst>
              <a:ext uri="{FF2B5EF4-FFF2-40B4-BE49-F238E27FC236}">
                <a16:creationId xmlns:a16="http://schemas.microsoft.com/office/drawing/2014/main" id="{92A853BB-70BD-4A38-9F23-A51B42822B47}"/>
              </a:ext>
            </a:extLst>
          </p:cNvPr>
          <p:cNvSpPr/>
          <p:nvPr/>
        </p:nvSpPr>
        <p:spPr>
          <a:xfrm>
            <a:off x="1729113" y="29511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矩形 38">
            <a:extLst>
              <a:ext uri="{FF2B5EF4-FFF2-40B4-BE49-F238E27FC236}">
                <a16:creationId xmlns:a16="http://schemas.microsoft.com/office/drawing/2014/main" id="{E745587A-60DD-4B1C-8170-A189CEE34025}"/>
              </a:ext>
            </a:extLst>
          </p:cNvPr>
          <p:cNvSpPr/>
          <p:nvPr/>
        </p:nvSpPr>
        <p:spPr>
          <a:xfrm>
            <a:off x="2010853" y="29511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單箭頭接點 39">
            <a:extLst>
              <a:ext uri="{FF2B5EF4-FFF2-40B4-BE49-F238E27FC236}">
                <a16:creationId xmlns:a16="http://schemas.microsoft.com/office/drawing/2014/main" id="{38D13749-B67E-44BE-BB3B-BE4358CA5F59}"/>
              </a:ext>
            </a:extLst>
          </p:cNvPr>
          <p:cNvCxnSpPr>
            <a:stCxn id="37" idx="3"/>
            <a:endCxn id="38" idx="0"/>
          </p:cNvCxnSpPr>
          <p:nvPr/>
        </p:nvCxnSpPr>
        <p:spPr>
          <a:xfrm flipH="1">
            <a:off x="1853392" y="2760655"/>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8C542D6-1AA2-41F7-89D4-EA8BD22481BA}"/>
              </a:ext>
            </a:extLst>
          </p:cNvPr>
          <p:cNvCxnSpPr>
            <a:stCxn id="37" idx="5"/>
            <a:endCxn id="39" idx="0"/>
          </p:cNvCxnSpPr>
          <p:nvPr/>
        </p:nvCxnSpPr>
        <p:spPr>
          <a:xfrm>
            <a:off x="2038080" y="2760655"/>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7978FD4D-B334-43DE-AEC8-ECF54B4EC3AD}"/>
                  </a:ext>
                </a:extLst>
              </p:cNvPr>
              <p:cNvSpPr txBox="1"/>
              <p:nvPr/>
            </p:nvSpPr>
            <p:spPr>
              <a:xfrm>
                <a:off x="1796531"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42" name="文字方塊 41">
                <a:extLst>
                  <a:ext uri="{FF2B5EF4-FFF2-40B4-BE49-F238E27FC236}">
                    <a16:creationId xmlns:a16="http://schemas.microsoft.com/office/drawing/2014/main" id="{7978FD4D-B334-43DE-AEC8-ECF54B4EC3AD}"/>
                  </a:ext>
                </a:extLst>
              </p:cNvPr>
              <p:cNvSpPr txBox="1">
                <a:spLocks noRot="1" noChangeAspect="1" noMove="1" noResize="1" noEditPoints="1" noAdjustHandles="1" noChangeArrowheads="1" noChangeShapeType="1" noTextEdit="1"/>
              </p:cNvSpPr>
              <p:nvPr/>
            </p:nvSpPr>
            <p:spPr>
              <a:xfrm>
                <a:off x="1796531" y="2936884"/>
                <a:ext cx="181139" cy="276999"/>
              </a:xfrm>
              <a:prstGeom prst="rect">
                <a:avLst/>
              </a:prstGeom>
              <a:blipFill>
                <a:blip r:embed="rId6"/>
                <a:stretch>
                  <a:fillRect l="-48276" r="-17241"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BECA3928-31DA-45F1-B5D9-6B3EDD80DEBC}"/>
                  </a:ext>
                </a:extLst>
              </p:cNvPr>
              <p:cNvSpPr txBox="1"/>
              <p:nvPr/>
            </p:nvSpPr>
            <p:spPr>
              <a:xfrm>
                <a:off x="2068417"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43" name="文字方塊 42">
                <a:extLst>
                  <a:ext uri="{FF2B5EF4-FFF2-40B4-BE49-F238E27FC236}">
                    <a16:creationId xmlns:a16="http://schemas.microsoft.com/office/drawing/2014/main" id="{BECA3928-31DA-45F1-B5D9-6B3EDD80DEBC}"/>
                  </a:ext>
                </a:extLst>
              </p:cNvPr>
              <p:cNvSpPr txBox="1">
                <a:spLocks noRot="1" noChangeAspect="1" noMove="1" noResize="1" noEditPoints="1" noAdjustHandles="1" noChangeArrowheads="1" noChangeShapeType="1" noTextEdit="1"/>
              </p:cNvSpPr>
              <p:nvPr/>
            </p:nvSpPr>
            <p:spPr>
              <a:xfrm>
                <a:off x="2068417" y="2937600"/>
                <a:ext cx="181140" cy="276999"/>
              </a:xfrm>
              <a:prstGeom prst="rect">
                <a:avLst/>
              </a:prstGeom>
              <a:blipFill>
                <a:blip r:embed="rId7"/>
                <a:stretch>
                  <a:fillRect l="-43333" r="-16667" b="-6667"/>
                </a:stretch>
              </a:blipFill>
            </p:spPr>
            <p:txBody>
              <a:bodyPr/>
              <a:lstStyle/>
              <a:p>
                <a:r>
                  <a:rPr lang="zh-TW" altLang="en-US">
                    <a:noFill/>
                  </a:rPr>
                  <a:t> </a:t>
                </a:r>
              </a:p>
            </p:txBody>
          </p:sp>
        </mc:Fallback>
      </mc:AlternateContent>
      <p:sp>
        <p:nvSpPr>
          <p:cNvPr id="48" name="橢圓 47">
            <a:extLst>
              <a:ext uri="{FF2B5EF4-FFF2-40B4-BE49-F238E27FC236}">
                <a16:creationId xmlns:a16="http://schemas.microsoft.com/office/drawing/2014/main" id="{2BE3E85E-1E8C-47E7-AC6C-1F5616E446F1}"/>
              </a:ext>
            </a:extLst>
          </p:cNvPr>
          <p:cNvSpPr/>
          <p:nvPr/>
        </p:nvSpPr>
        <p:spPr>
          <a:xfrm>
            <a:off x="2598400" y="2652140"/>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9" name="矩形 48">
            <a:extLst>
              <a:ext uri="{FF2B5EF4-FFF2-40B4-BE49-F238E27FC236}">
                <a16:creationId xmlns:a16="http://schemas.microsoft.com/office/drawing/2014/main" id="{FDD2DAA2-C15A-45D5-B571-1E6E47BDADAD}"/>
              </a:ext>
            </a:extLst>
          </p:cNvPr>
          <p:cNvSpPr/>
          <p:nvPr/>
        </p:nvSpPr>
        <p:spPr>
          <a:xfrm>
            <a:off x="2398975" y="29521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0" name="矩形 49">
            <a:extLst>
              <a:ext uri="{FF2B5EF4-FFF2-40B4-BE49-F238E27FC236}">
                <a16:creationId xmlns:a16="http://schemas.microsoft.com/office/drawing/2014/main" id="{DB24088D-A5E3-4DEB-855E-0FAF8AD9F98B}"/>
              </a:ext>
            </a:extLst>
          </p:cNvPr>
          <p:cNvSpPr/>
          <p:nvPr/>
        </p:nvSpPr>
        <p:spPr>
          <a:xfrm>
            <a:off x="2680715" y="29521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1" name="直線單箭頭接點 50">
            <a:extLst>
              <a:ext uri="{FF2B5EF4-FFF2-40B4-BE49-F238E27FC236}">
                <a16:creationId xmlns:a16="http://schemas.microsoft.com/office/drawing/2014/main" id="{599B61D1-6EF8-4E64-9E4B-AAEFD7AD048D}"/>
              </a:ext>
            </a:extLst>
          </p:cNvPr>
          <p:cNvCxnSpPr>
            <a:stCxn id="48" idx="3"/>
            <a:endCxn id="49" idx="0"/>
          </p:cNvCxnSpPr>
          <p:nvPr/>
        </p:nvCxnSpPr>
        <p:spPr>
          <a:xfrm flipH="1">
            <a:off x="2523254" y="2761682"/>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6BDD41B7-EFCC-430C-BBAD-266812DA5473}"/>
              </a:ext>
            </a:extLst>
          </p:cNvPr>
          <p:cNvCxnSpPr>
            <a:stCxn id="48" idx="5"/>
            <a:endCxn id="50" idx="0"/>
          </p:cNvCxnSpPr>
          <p:nvPr/>
        </p:nvCxnSpPr>
        <p:spPr>
          <a:xfrm>
            <a:off x="2707942" y="2761682"/>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93FD2130-9A08-4020-BA7F-6CB9A67EDEA4}"/>
                  </a:ext>
                </a:extLst>
              </p:cNvPr>
              <p:cNvSpPr txBox="1"/>
              <p:nvPr/>
            </p:nvSpPr>
            <p:spPr>
              <a:xfrm>
                <a:off x="2466392" y="2937911"/>
                <a:ext cx="181140" cy="276999"/>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53" name="文字方塊 52">
                <a:extLst>
                  <a:ext uri="{FF2B5EF4-FFF2-40B4-BE49-F238E27FC236}">
                    <a16:creationId xmlns:a16="http://schemas.microsoft.com/office/drawing/2014/main" id="{93FD2130-9A08-4020-BA7F-6CB9A67EDEA4}"/>
                  </a:ext>
                </a:extLst>
              </p:cNvPr>
              <p:cNvSpPr txBox="1">
                <a:spLocks noRot="1" noChangeAspect="1" noMove="1" noResize="1" noEditPoints="1" noAdjustHandles="1" noChangeArrowheads="1" noChangeShapeType="1" noTextEdit="1"/>
              </p:cNvSpPr>
              <p:nvPr/>
            </p:nvSpPr>
            <p:spPr>
              <a:xfrm>
                <a:off x="2466392" y="2937911"/>
                <a:ext cx="181140" cy="276999"/>
              </a:xfrm>
              <a:prstGeom prst="rect">
                <a:avLst/>
              </a:prstGeom>
              <a:blipFill>
                <a:blip r:embed="rId8"/>
                <a:stretch>
                  <a:fillRect l="-48276" r="-17241" b="-6667"/>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A766579B-3C00-40DB-96DA-12F8C571F807}"/>
                  </a:ext>
                </a:extLst>
              </p:cNvPr>
              <p:cNvSpPr txBox="1"/>
              <p:nvPr/>
            </p:nvSpPr>
            <p:spPr>
              <a:xfrm>
                <a:off x="2738279" y="2938627"/>
                <a:ext cx="181140" cy="276999"/>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54" name="文字方塊 53">
                <a:extLst>
                  <a:ext uri="{FF2B5EF4-FFF2-40B4-BE49-F238E27FC236}">
                    <a16:creationId xmlns:a16="http://schemas.microsoft.com/office/drawing/2014/main" id="{A766579B-3C00-40DB-96DA-12F8C571F807}"/>
                  </a:ext>
                </a:extLst>
              </p:cNvPr>
              <p:cNvSpPr txBox="1">
                <a:spLocks noRot="1" noChangeAspect="1" noMove="1" noResize="1" noEditPoints="1" noAdjustHandles="1" noChangeArrowheads="1" noChangeShapeType="1" noTextEdit="1"/>
              </p:cNvSpPr>
              <p:nvPr/>
            </p:nvSpPr>
            <p:spPr>
              <a:xfrm>
                <a:off x="2738279" y="2938627"/>
                <a:ext cx="181140" cy="276999"/>
              </a:xfrm>
              <a:prstGeom prst="rect">
                <a:avLst/>
              </a:prstGeom>
              <a:blipFill>
                <a:blip r:embed="rId9"/>
                <a:stretch>
                  <a:fillRect l="-46667" r="-13333" b="-8889"/>
                </a:stretch>
              </a:blipFill>
              <a:ln>
                <a:noFill/>
              </a:ln>
            </p:spPr>
            <p:txBody>
              <a:bodyPr/>
              <a:lstStyle/>
              <a:p>
                <a:r>
                  <a:rPr lang="zh-TW" altLang="en-US">
                    <a:noFill/>
                  </a:rPr>
                  <a:t> </a:t>
                </a:r>
              </a:p>
            </p:txBody>
          </p:sp>
        </mc:Fallback>
      </mc:AlternateContent>
      <p:cxnSp>
        <p:nvCxnSpPr>
          <p:cNvPr id="64" name="直線接點 63">
            <a:extLst>
              <a:ext uri="{FF2B5EF4-FFF2-40B4-BE49-F238E27FC236}">
                <a16:creationId xmlns:a16="http://schemas.microsoft.com/office/drawing/2014/main" id="{7ADC4AA4-8BA8-4C0C-8B47-6C539A045F9C}"/>
              </a:ext>
            </a:extLst>
          </p:cNvPr>
          <p:cNvCxnSpPr>
            <a:cxnSpLocks/>
          </p:cNvCxnSpPr>
          <p:nvPr/>
        </p:nvCxnSpPr>
        <p:spPr>
          <a:xfrm>
            <a:off x="2227196" y="4391484"/>
            <a:ext cx="8686800" cy="0"/>
          </a:xfrm>
          <a:prstGeom prst="line">
            <a:avLst/>
          </a:prstGeom>
          <a:ln w="19050"/>
        </p:spPr>
        <p:style>
          <a:lnRef idx="1">
            <a:schemeClr val="dk1"/>
          </a:lnRef>
          <a:fillRef idx="0">
            <a:schemeClr val="dk1"/>
          </a:fillRef>
          <a:effectRef idx="0">
            <a:schemeClr val="dk1"/>
          </a:effectRef>
          <a:fontRef idx="minor">
            <a:schemeClr val="tx1"/>
          </a:fontRef>
        </p:style>
      </p:cxnSp>
      <p:sp>
        <p:nvSpPr>
          <p:cNvPr id="65" name="矩形 64">
            <a:extLst>
              <a:ext uri="{FF2B5EF4-FFF2-40B4-BE49-F238E27FC236}">
                <a16:creationId xmlns:a16="http://schemas.microsoft.com/office/drawing/2014/main" id="{C067AFFC-DAB7-429A-A4EA-0E8F58F6A2E5}"/>
              </a:ext>
            </a:extLst>
          </p:cNvPr>
          <p:cNvSpPr/>
          <p:nvPr/>
        </p:nvSpPr>
        <p:spPr>
          <a:xfrm>
            <a:off x="2897991" y="3990431"/>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H</a:t>
            </a:r>
            <a:endParaRPr lang="zh-TW" altLang="en-US" sz="4000" dirty="0"/>
          </a:p>
        </p:txBody>
      </p:sp>
      <p:cxnSp>
        <p:nvCxnSpPr>
          <p:cNvPr id="69" name="直線接點 68">
            <a:extLst>
              <a:ext uri="{FF2B5EF4-FFF2-40B4-BE49-F238E27FC236}">
                <a16:creationId xmlns:a16="http://schemas.microsoft.com/office/drawing/2014/main" id="{176AC32E-53AB-4F96-9C3F-3C8A58CA61E4}"/>
              </a:ext>
            </a:extLst>
          </p:cNvPr>
          <p:cNvCxnSpPr>
            <a:cxnSpLocks/>
          </p:cNvCxnSpPr>
          <p:nvPr/>
        </p:nvCxnSpPr>
        <p:spPr>
          <a:xfrm>
            <a:off x="2227196" y="5324715"/>
            <a:ext cx="8686800" cy="0"/>
          </a:xfrm>
          <a:prstGeom prst="line">
            <a:avLst/>
          </a:prstGeom>
          <a:ln w="19050"/>
        </p:spPr>
        <p:style>
          <a:lnRef idx="1">
            <a:schemeClr val="dk1"/>
          </a:lnRef>
          <a:fillRef idx="0">
            <a:schemeClr val="dk1"/>
          </a:fillRef>
          <a:effectRef idx="0">
            <a:schemeClr val="dk1"/>
          </a:effectRef>
          <a:fontRef idx="minor">
            <a:schemeClr val="tx1"/>
          </a:fontRef>
        </p:style>
      </p:cxnSp>
      <p:sp>
        <p:nvSpPr>
          <p:cNvPr id="70" name="文字方塊 69">
            <a:extLst>
              <a:ext uri="{FF2B5EF4-FFF2-40B4-BE49-F238E27FC236}">
                <a16:creationId xmlns:a16="http://schemas.microsoft.com/office/drawing/2014/main" id="{720992D8-2CA5-4C13-89C5-FD9540535A2B}"/>
              </a:ext>
            </a:extLst>
          </p:cNvPr>
          <p:cNvSpPr txBox="1"/>
          <p:nvPr/>
        </p:nvSpPr>
        <p:spPr>
          <a:xfrm>
            <a:off x="1471573" y="4052927"/>
            <a:ext cx="709630" cy="646331"/>
          </a:xfrm>
          <a:prstGeom prst="rect">
            <a:avLst/>
          </a:prstGeom>
          <a:noFill/>
        </p:spPr>
        <p:txBody>
          <a:bodyPr wrap="square" rtlCol="0">
            <a:spAutoFit/>
          </a:bodyPr>
          <a:lstStyle/>
          <a:p>
            <a:pPr algn="ctr"/>
            <a:r>
              <a:rPr lang="en-US" altLang="zh-TW" dirty="0">
                <a:latin typeface="Bahnschrift SemiBold SemiConden" panose="020B0502040204020203" pitchFamily="34" charset="0"/>
              </a:rPr>
              <a:t>First Qubit</a:t>
            </a:r>
            <a:endParaRPr lang="zh-TW" altLang="en-US" dirty="0">
              <a:latin typeface="Bahnschrift SemiBold SemiConden" panose="020B0502040204020203" pitchFamily="34" charset="0"/>
            </a:endParaRPr>
          </a:p>
        </p:txBody>
      </p:sp>
      <p:sp>
        <p:nvSpPr>
          <p:cNvPr id="71" name="文字方塊 70">
            <a:extLst>
              <a:ext uri="{FF2B5EF4-FFF2-40B4-BE49-F238E27FC236}">
                <a16:creationId xmlns:a16="http://schemas.microsoft.com/office/drawing/2014/main" id="{95E81D8A-140F-4BC3-B385-676094DEB3FF}"/>
              </a:ext>
            </a:extLst>
          </p:cNvPr>
          <p:cNvSpPr txBox="1"/>
          <p:nvPr/>
        </p:nvSpPr>
        <p:spPr>
          <a:xfrm>
            <a:off x="1326950" y="4963284"/>
            <a:ext cx="1120720" cy="646331"/>
          </a:xfrm>
          <a:prstGeom prst="rect">
            <a:avLst/>
          </a:prstGeom>
          <a:noFill/>
        </p:spPr>
        <p:txBody>
          <a:bodyPr wrap="square" rtlCol="0">
            <a:spAutoFit/>
          </a:bodyPr>
          <a:lstStyle/>
          <a:p>
            <a:pPr algn="ctr"/>
            <a:r>
              <a:rPr lang="en-US" altLang="zh-TW" dirty="0">
                <a:latin typeface="Bahnschrift SemiBold SemiConden" panose="020B0502040204020203" pitchFamily="34" charset="0"/>
              </a:rPr>
              <a:t>Second Qubit</a:t>
            </a:r>
            <a:endParaRPr lang="zh-TW" altLang="en-US" dirty="0">
              <a:latin typeface="Bahnschrift SemiBold SemiConden" panose="020B0502040204020203" pitchFamily="34" charset="0"/>
            </a:endParaRPr>
          </a:p>
        </p:txBody>
      </p:sp>
      <p:sp>
        <p:nvSpPr>
          <p:cNvPr id="113" name="橢圓 112">
            <a:extLst>
              <a:ext uri="{FF2B5EF4-FFF2-40B4-BE49-F238E27FC236}">
                <a16:creationId xmlns:a16="http://schemas.microsoft.com/office/drawing/2014/main" id="{E847E41A-3B94-4C29-8656-A647B3FE9AF3}"/>
              </a:ext>
            </a:extLst>
          </p:cNvPr>
          <p:cNvSpPr/>
          <p:nvPr/>
        </p:nvSpPr>
        <p:spPr>
          <a:xfrm>
            <a:off x="4815077" y="5188701"/>
            <a:ext cx="307348" cy="279628"/>
          </a:xfrm>
          <a:prstGeom prst="ellipse">
            <a:avLst/>
          </a:prstGeom>
          <a:no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14" name="直線接點 113">
            <a:extLst>
              <a:ext uri="{FF2B5EF4-FFF2-40B4-BE49-F238E27FC236}">
                <a16:creationId xmlns:a16="http://schemas.microsoft.com/office/drawing/2014/main" id="{44B43057-EBEE-400E-B9F9-A2FAB735A1B3}"/>
              </a:ext>
            </a:extLst>
          </p:cNvPr>
          <p:cNvCxnSpPr>
            <a:cxnSpLocks/>
            <a:stCxn id="115" idx="0"/>
            <a:endCxn id="113" idx="4"/>
          </p:cNvCxnSpPr>
          <p:nvPr/>
        </p:nvCxnSpPr>
        <p:spPr>
          <a:xfrm>
            <a:off x="4968751" y="4321213"/>
            <a:ext cx="0" cy="1147116"/>
          </a:xfrm>
          <a:prstGeom prst="line">
            <a:avLst/>
          </a:prstGeom>
          <a:ln w="19050"/>
        </p:spPr>
        <p:style>
          <a:lnRef idx="1">
            <a:schemeClr val="dk1"/>
          </a:lnRef>
          <a:fillRef idx="0">
            <a:schemeClr val="dk1"/>
          </a:fillRef>
          <a:effectRef idx="0">
            <a:schemeClr val="dk1"/>
          </a:effectRef>
          <a:fontRef idx="minor">
            <a:schemeClr val="tx1"/>
          </a:fontRef>
        </p:style>
      </p:cxnSp>
      <p:sp>
        <p:nvSpPr>
          <p:cNvPr id="115" name="橢圓 114">
            <a:extLst>
              <a:ext uri="{FF2B5EF4-FFF2-40B4-BE49-F238E27FC236}">
                <a16:creationId xmlns:a16="http://schemas.microsoft.com/office/drawing/2014/main" id="{90D29C69-5213-4E92-B705-822B29DA9ED9}"/>
              </a:ext>
            </a:extLst>
          </p:cNvPr>
          <p:cNvSpPr/>
          <p:nvPr/>
        </p:nvSpPr>
        <p:spPr>
          <a:xfrm>
            <a:off x="4891518" y="4321213"/>
            <a:ext cx="154466" cy="14053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6" name="矩形 115">
            <a:extLst>
              <a:ext uri="{FF2B5EF4-FFF2-40B4-BE49-F238E27FC236}">
                <a16:creationId xmlns:a16="http://schemas.microsoft.com/office/drawing/2014/main" id="{5E6BF376-335F-4CA3-9B48-892306E56577}"/>
              </a:ext>
            </a:extLst>
          </p:cNvPr>
          <p:cNvSpPr/>
          <p:nvPr/>
        </p:nvSpPr>
        <p:spPr>
          <a:xfrm>
            <a:off x="6133750" y="4923662"/>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Z</a:t>
            </a:r>
            <a:endParaRPr lang="zh-TW" altLang="en-US" sz="4000" dirty="0"/>
          </a:p>
        </p:txBody>
      </p:sp>
      <p:sp>
        <p:nvSpPr>
          <p:cNvPr id="36" name="矩形 35">
            <a:extLst>
              <a:ext uri="{FF2B5EF4-FFF2-40B4-BE49-F238E27FC236}">
                <a16:creationId xmlns:a16="http://schemas.microsoft.com/office/drawing/2014/main" id="{00F0627C-C605-4ED1-BCE8-1B5C6ADA621E}"/>
              </a:ext>
            </a:extLst>
          </p:cNvPr>
          <p:cNvSpPr/>
          <p:nvPr/>
        </p:nvSpPr>
        <p:spPr>
          <a:xfrm>
            <a:off x="4527176" y="4083705"/>
            <a:ext cx="882628" cy="1727646"/>
          </a:xfrm>
          <a:prstGeom prst="rect">
            <a:avLst/>
          </a:prstGeom>
          <a:no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18" name="矩形 117">
            <a:extLst>
              <a:ext uri="{FF2B5EF4-FFF2-40B4-BE49-F238E27FC236}">
                <a16:creationId xmlns:a16="http://schemas.microsoft.com/office/drawing/2014/main" id="{2048F522-5025-4F4E-9041-429690D19B84}"/>
              </a:ext>
            </a:extLst>
          </p:cNvPr>
          <p:cNvSpPr/>
          <p:nvPr/>
        </p:nvSpPr>
        <p:spPr>
          <a:xfrm>
            <a:off x="2804994" y="3863840"/>
            <a:ext cx="1009179" cy="1075762"/>
          </a:xfrm>
          <a:prstGeom prst="rect">
            <a:avLst/>
          </a:prstGeom>
          <a:no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45" name="直線接點 44">
            <a:extLst>
              <a:ext uri="{FF2B5EF4-FFF2-40B4-BE49-F238E27FC236}">
                <a16:creationId xmlns:a16="http://schemas.microsoft.com/office/drawing/2014/main" id="{F3721526-5483-47D1-BE0F-694F10079820}"/>
              </a:ext>
            </a:extLst>
          </p:cNvPr>
          <p:cNvCxnSpPr>
            <a:cxnSpLocks/>
            <a:stCxn id="118" idx="2"/>
            <a:endCxn id="119" idx="0"/>
          </p:cNvCxnSpPr>
          <p:nvPr/>
        </p:nvCxnSpPr>
        <p:spPr>
          <a:xfrm flipH="1">
            <a:off x="3141271" y="4939602"/>
            <a:ext cx="168313" cy="644989"/>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19" name="文字方塊 118">
            <a:extLst>
              <a:ext uri="{FF2B5EF4-FFF2-40B4-BE49-F238E27FC236}">
                <a16:creationId xmlns:a16="http://schemas.microsoft.com/office/drawing/2014/main" id="{9AF01D9B-46F7-418F-8A02-C3EB99680285}"/>
              </a:ext>
            </a:extLst>
          </p:cNvPr>
          <p:cNvSpPr txBox="1"/>
          <p:nvPr/>
        </p:nvSpPr>
        <p:spPr>
          <a:xfrm>
            <a:off x="2249557" y="5584591"/>
            <a:ext cx="1783428" cy="369332"/>
          </a:xfrm>
          <a:prstGeom prst="rect">
            <a:avLst/>
          </a:prstGeom>
          <a:noFill/>
        </p:spPr>
        <p:txBody>
          <a:bodyPr wrap="square" rtlCol="0">
            <a:spAutoFit/>
          </a:bodyPr>
          <a:lstStyle/>
          <a:p>
            <a:r>
              <a:rPr lang="en-US" altLang="zh-TW" dirty="0">
                <a:latin typeface="Bahnschrift SemiBold SemiConden" panose="020B0502040204020203" pitchFamily="34" charset="0"/>
              </a:rPr>
              <a:t>single-qubit gate</a:t>
            </a:r>
            <a:endParaRPr lang="zh-TW" altLang="en-US" dirty="0">
              <a:latin typeface="Bahnschrift SemiBold SemiConden" panose="020B0502040204020203" pitchFamily="34" charset="0"/>
            </a:endParaRPr>
          </a:p>
        </p:txBody>
      </p:sp>
      <p:sp>
        <p:nvSpPr>
          <p:cNvPr id="120" name="文字方塊 119">
            <a:extLst>
              <a:ext uri="{FF2B5EF4-FFF2-40B4-BE49-F238E27FC236}">
                <a16:creationId xmlns:a16="http://schemas.microsoft.com/office/drawing/2014/main" id="{0B4FB586-0E81-4BB4-A754-CAFEC9E38A02}"/>
              </a:ext>
            </a:extLst>
          </p:cNvPr>
          <p:cNvSpPr txBox="1"/>
          <p:nvPr/>
        </p:nvSpPr>
        <p:spPr>
          <a:xfrm>
            <a:off x="5814061" y="3771662"/>
            <a:ext cx="1597392" cy="369332"/>
          </a:xfrm>
          <a:prstGeom prst="rect">
            <a:avLst/>
          </a:prstGeom>
          <a:noFill/>
        </p:spPr>
        <p:txBody>
          <a:bodyPr wrap="square" rtlCol="0">
            <a:spAutoFit/>
          </a:bodyPr>
          <a:lstStyle/>
          <a:p>
            <a:r>
              <a:rPr lang="en-US" altLang="zh-TW" dirty="0">
                <a:latin typeface="Bahnschrift SemiBold SemiConden" panose="020B0502040204020203" pitchFamily="34" charset="0"/>
              </a:rPr>
              <a:t>two-qubit gate</a:t>
            </a:r>
            <a:endParaRPr lang="zh-TW" altLang="en-US" dirty="0">
              <a:latin typeface="Bahnschrift SemiBold SemiConden" panose="020B0502040204020203" pitchFamily="34" charset="0"/>
            </a:endParaRPr>
          </a:p>
        </p:txBody>
      </p:sp>
      <p:cxnSp>
        <p:nvCxnSpPr>
          <p:cNvPr id="47" name="直線接點 46">
            <a:extLst>
              <a:ext uri="{FF2B5EF4-FFF2-40B4-BE49-F238E27FC236}">
                <a16:creationId xmlns:a16="http://schemas.microsoft.com/office/drawing/2014/main" id="{3C740117-859B-4850-AAC0-F81D34DB3195}"/>
              </a:ext>
            </a:extLst>
          </p:cNvPr>
          <p:cNvCxnSpPr>
            <a:cxnSpLocks/>
            <a:stCxn id="36" idx="3"/>
            <a:endCxn id="120" idx="2"/>
          </p:cNvCxnSpPr>
          <p:nvPr/>
        </p:nvCxnSpPr>
        <p:spPr>
          <a:xfrm flipV="1">
            <a:off x="5409804" y="4140994"/>
            <a:ext cx="1202953" cy="806534"/>
          </a:xfrm>
          <a:prstGeom prst="line">
            <a:avLst/>
          </a:prstGeom>
          <a:ln w="38100"/>
        </p:spPr>
        <p:style>
          <a:lnRef idx="1">
            <a:schemeClr val="accent4"/>
          </a:lnRef>
          <a:fillRef idx="0">
            <a:schemeClr val="accent4"/>
          </a:fillRef>
          <a:effectRef idx="0">
            <a:schemeClr val="accent4"/>
          </a:effectRef>
          <a:fontRef idx="minor">
            <a:schemeClr val="tx1"/>
          </a:fontRef>
        </p:style>
      </p:cxnSp>
      <p:cxnSp>
        <p:nvCxnSpPr>
          <p:cNvPr id="80" name="直線接點 79">
            <a:extLst>
              <a:ext uri="{FF2B5EF4-FFF2-40B4-BE49-F238E27FC236}">
                <a16:creationId xmlns:a16="http://schemas.microsoft.com/office/drawing/2014/main" id="{3CE8C4F1-AC8E-4F33-B1BC-38774A46C920}"/>
              </a:ext>
            </a:extLst>
          </p:cNvPr>
          <p:cNvCxnSpPr>
            <a:cxnSpLocks/>
          </p:cNvCxnSpPr>
          <p:nvPr/>
        </p:nvCxnSpPr>
        <p:spPr>
          <a:xfrm>
            <a:off x="2227196" y="6251815"/>
            <a:ext cx="8686800" cy="0"/>
          </a:xfrm>
          <a:prstGeom prst="line">
            <a:avLst/>
          </a:prstGeom>
          <a:ln w="19050"/>
        </p:spPr>
        <p:style>
          <a:lnRef idx="1">
            <a:schemeClr val="dk1"/>
          </a:lnRef>
          <a:fillRef idx="0">
            <a:schemeClr val="dk1"/>
          </a:fillRef>
          <a:effectRef idx="0">
            <a:schemeClr val="dk1"/>
          </a:effectRef>
          <a:fontRef idx="minor">
            <a:schemeClr val="tx1"/>
          </a:fontRef>
        </p:style>
      </p:cxnSp>
      <p:sp>
        <p:nvSpPr>
          <p:cNvPr id="81" name="文字方塊 80">
            <a:extLst>
              <a:ext uri="{FF2B5EF4-FFF2-40B4-BE49-F238E27FC236}">
                <a16:creationId xmlns:a16="http://schemas.microsoft.com/office/drawing/2014/main" id="{530EBF10-3646-4E30-8837-59B2B4C9691B}"/>
              </a:ext>
            </a:extLst>
          </p:cNvPr>
          <p:cNvSpPr txBox="1"/>
          <p:nvPr/>
        </p:nvSpPr>
        <p:spPr>
          <a:xfrm>
            <a:off x="1326950" y="5907126"/>
            <a:ext cx="1120720" cy="646331"/>
          </a:xfrm>
          <a:prstGeom prst="rect">
            <a:avLst/>
          </a:prstGeom>
          <a:noFill/>
        </p:spPr>
        <p:txBody>
          <a:bodyPr wrap="square" rtlCol="0">
            <a:spAutoFit/>
          </a:bodyPr>
          <a:lstStyle/>
          <a:p>
            <a:pPr algn="ctr"/>
            <a:r>
              <a:rPr lang="en-US" altLang="zh-TW" dirty="0">
                <a:latin typeface="Bahnschrift SemiBold SemiConden" panose="020B0502040204020203" pitchFamily="34" charset="0"/>
              </a:rPr>
              <a:t>Third Qubit</a:t>
            </a:r>
            <a:endParaRPr lang="zh-TW" altLang="en-US" dirty="0">
              <a:latin typeface="Bahnschrift SemiBold SemiConden" panose="020B0502040204020203" pitchFamily="34" charset="0"/>
            </a:endParaRPr>
          </a:p>
        </p:txBody>
      </p:sp>
      <p:cxnSp>
        <p:nvCxnSpPr>
          <p:cNvPr id="82" name="直線接點 81">
            <a:extLst>
              <a:ext uri="{FF2B5EF4-FFF2-40B4-BE49-F238E27FC236}">
                <a16:creationId xmlns:a16="http://schemas.microsoft.com/office/drawing/2014/main" id="{42703E0E-FF54-4820-81BA-571E5C97F3AB}"/>
              </a:ext>
            </a:extLst>
          </p:cNvPr>
          <p:cNvCxnSpPr>
            <a:cxnSpLocks/>
            <a:endCxn id="86" idx="4"/>
          </p:cNvCxnSpPr>
          <p:nvPr/>
        </p:nvCxnSpPr>
        <p:spPr>
          <a:xfrm>
            <a:off x="8039102" y="4391480"/>
            <a:ext cx="0" cy="1965085"/>
          </a:xfrm>
          <a:prstGeom prst="line">
            <a:avLst/>
          </a:prstGeom>
          <a:ln w="19050"/>
        </p:spPr>
        <p:style>
          <a:lnRef idx="1">
            <a:schemeClr val="dk1"/>
          </a:lnRef>
          <a:fillRef idx="0">
            <a:schemeClr val="dk1"/>
          </a:fillRef>
          <a:effectRef idx="0">
            <a:schemeClr val="dk1"/>
          </a:effectRef>
          <a:fontRef idx="minor">
            <a:schemeClr val="tx1"/>
          </a:fontRef>
        </p:style>
      </p:cxnSp>
      <p:sp>
        <p:nvSpPr>
          <p:cNvPr id="86" name="橢圓 85">
            <a:extLst>
              <a:ext uri="{FF2B5EF4-FFF2-40B4-BE49-F238E27FC236}">
                <a16:creationId xmlns:a16="http://schemas.microsoft.com/office/drawing/2014/main" id="{386CD95A-118F-4C9A-B28C-E7163123FB71}"/>
              </a:ext>
            </a:extLst>
          </p:cNvPr>
          <p:cNvSpPr/>
          <p:nvPr/>
        </p:nvSpPr>
        <p:spPr>
          <a:xfrm>
            <a:off x="7885428" y="6076937"/>
            <a:ext cx="307348" cy="279628"/>
          </a:xfrm>
          <a:prstGeom prst="ellipse">
            <a:avLst/>
          </a:prstGeom>
          <a:noFill/>
          <a:ln w="190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8" name="橢圓 87">
            <a:extLst>
              <a:ext uri="{FF2B5EF4-FFF2-40B4-BE49-F238E27FC236}">
                <a16:creationId xmlns:a16="http://schemas.microsoft.com/office/drawing/2014/main" id="{88180C12-A4C3-48D4-9476-81AB1F3D68AD}"/>
              </a:ext>
            </a:extLst>
          </p:cNvPr>
          <p:cNvSpPr/>
          <p:nvPr/>
        </p:nvSpPr>
        <p:spPr>
          <a:xfrm>
            <a:off x="7964918" y="4325112"/>
            <a:ext cx="154466" cy="14053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9" name="橢圓 88">
            <a:extLst>
              <a:ext uri="{FF2B5EF4-FFF2-40B4-BE49-F238E27FC236}">
                <a16:creationId xmlns:a16="http://schemas.microsoft.com/office/drawing/2014/main" id="{2FFA74FD-09C9-404D-9BD8-887995357EA4}"/>
              </a:ext>
            </a:extLst>
          </p:cNvPr>
          <p:cNvSpPr/>
          <p:nvPr/>
        </p:nvSpPr>
        <p:spPr>
          <a:xfrm>
            <a:off x="7964918" y="5252212"/>
            <a:ext cx="154466" cy="14053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0" name="矩形 89">
            <a:extLst>
              <a:ext uri="{FF2B5EF4-FFF2-40B4-BE49-F238E27FC236}">
                <a16:creationId xmlns:a16="http://schemas.microsoft.com/office/drawing/2014/main" id="{D245941C-92E8-4682-A46B-282FB6DAA2F6}"/>
              </a:ext>
            </a:extLst>
          </p:cNvPr>
          <p:cNvSpPr/>
          <p:nvPr/>
        </p:nvSpPr>
        <p:spPr>
          <a:xfrm>
            <a:off x="7599873" y="4083704"/>
            <a:ext cx="882628" cy="2469751"/>
          </a:xfrm>
          <a:prstGeom prst="rect">
            <a:avLst/>
          </a:prstGeom>
          <a:noFill/>
          <a:ln w="38100">
            <a:solidFill>
              <a:srgbClr val="FFC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cxnSp>
        <p:nvCxnSpPr>
          <p:cNvPr id="93" name="直線接點 92">
            <a:extLst>
              <a:ext uri="{FF2B5EF4-FFF2-40B4-BE49-F238E27FC236}">
                <a16:creationId xmlns:a16="http://schemas.microsoft.com/office/drawing/2014/main" id="{12BA69F6-1019-44EA-8E95-B652C7A39B6C}"/>
              </a:ext>
            </a:extLst>
          </p:cNvPr>
          <p:cNvCxnSpPr>
            <a:cxnSpLocks/>
          </p:cNvCxnSpPr>
          <p:nvPr/>
        </p:nvCxnSpPr>
        <p:spPr>
          <a:xfrm>
            <a:off x="8478332" y="4818040"/>
            <a:ext cx="498360"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95" name="文字方塊 94">
            <a:extLst>
              <a:ext uri="{FF2B5EF4-FFF2-40B4-BE49-F238E27FC236}">
                <a16:creationId xmlns:a16="http://schemas.microsoft.com/office/drawing/2014/main" id="{38BBA078-A31B-4494-88F0-5A3A95041E64}"/>
              </a:ext>
            </a:extLst>
          </p:cNvPr>
          <p:cNvSpPr txBox="1"/>
          <p:nvPr/>
        </p:nvSpPr>
        <p:spPr>
          <a:xfrm>
            <a:off x="9041416" y="4637182"/>
            <a:ext cx="1679011" cy="369332"/>
          </a:xfrm>
          <a:prstGeom prst="rect">
            <a:avLst/>
          </a:prstGeom>
          <a:noFill/>
        </p:spPr>
        <p:txBody>
          <a:bodyPr wrap="square" rtlCol="0">
            <a:spAutoFit/>
          </a:bodyPr>
          <a:lstStyle/>
          <a:p>
            <a:r>
              <a:rPr lang="en-US" altLang="zh-TW" dirty="0">
                <a:latin typeface="Bahnschrift SemiBold SemiConden" panose="020B0502040204020203" pitchFamily="34" charset="0"/>
              </a:rPr>
              <a:t>three-qubit gate</a:t>
            </a:r>
            <a:endParaRPr lang="zh-TW" altLang="en-US" dirty="0">
              <a:latin typeface="Bahnschrift SemiBold SemiConden" panose="020B0502040204020203" pitchFamily="34" charset="0"/>
            </a:endParaRPr>
          </a:p>
        </p:txBody>
      </p:sp>
      <p:sp>
        <p:nvSpPr>
          <p:cNvPr id="139" name="文字方塊 138">
            <a:extLst>
              <a:ext uri="{FF2B5EF4-FFF2-40B4-BE49-F238E27FC236}">
                <a16:creationId xmlns:a16="http://schemas.microsoft.com/office/drawing/2014/main" id="{F58BB8FB-C84D-4492-AD8F-1703B9866F43}"/>
              </a:ext>
            </a:extLst>
          </p:cNvPr>
          <p:cNvSpPr txBox="1"/>
          <p:nvPr/>
        </p:nvSpPr>
        <p:spPr>
          <a:xfrm>
            <a:off x="5407819" y="1768560"/>
            <a:ext cx="1109702" cy="523220"/>
          </a:xfrm>
          <a:prstGeom prst="rect">
            <a:avLst/>
          </a:prstGeom>
          <a:noFill/>
        </p:spPr>
        <p:txBody>
          <a:bodyPr wrap="square" rtlCol="0">
            <a:spAutoFit/>
          </a:bodyPr>
          <a:lstStyle/>
          <a:p>
            <a:r>
              <a:rPr lang="en-US" altLang="zh-TW" sz="2800" dirty="0">
                <a:latin typeface="Bahnschrift SemiBold SemiConden" panose="020B0502040204020203" pitchFamily="34" charset="0"/>
              </a:rPr>
              <a:t>Circuit</a:t>
            </a:r>
            <a:endParaRPr lang="zh-TW" altLang="en-US" sz="2800" dirty="0">
              <a:latin typeface="Bahnschrift SemiBold SemiConden" panose="020B0502040204020203" pitchFamily="34" charset="0"/>
            </a:endParaRPr>
          </a:p>
        </p:txBody>
      </p:sp>
      <p:grpSp>
        <p:nvGrpSpPr>
          <p:cNvPr id="140" name="群組 139">
            <a:extLst>
              <a:ext uri="{FF2B5EF4-FFF2-40B4-BE49-F238E27FC236}">
                <a16:creationId xmlns:a16="http://schemas.microsoft.com/office/drawing/2014/main" id="{08605BAF-4B94-4631-BFB0-202B736BC82F}"/>
              </a:ext>
            </a:extLst>
          </p:cNvPr>
          <p:cNvGrpSpPr/>
          <p:nvPr/>
        </p:nvGrpSpPr>
        <p:grpSpPr>
          <a:xfrm>
            <a:off x="4890822" y="2486240"/>
            <a:ext cx="2143696" cy="802105"/>
            <a:chOff x="3842446" y="3709964"/>
            <a:chExt cx="2143696" cy="802105"/>
          </a:xfrm>
        </p:grpSpPr>
        <p:cxnSp>
          <p:nvCxnSpPr>
            <p:cNvPr id="141" name="直線接點 140">
              <a:extLst>
                <a:ext uri="{FF2B5EF4-FFF2-40B4-BE49-F238E27FC236}">
                  <a16:creationId xmlns:a16="http://schemas.microsoft.com/office/drawing/2014/main" id="{C58C9625-EE60-4537-B093-3EA759D1E01D}"/>
                </a:ext>
              </a:extLst>
            </p:cNvPr>
            <p:cNvCxnSpPr>
              <a:cxnSpLocks/>
            </p:cNvCxnSpPr>
            <p:nvPr/>
          </p:nvCxnSpPr>
          <p:spPr>
            <a:xfrm>
              <a:off x="3842446" y="4111017"/>
              <a:ext cx="2143696" cy="0"/>
            </a:xfrm>
            <a:prstGeom prst="line">
              <a:avLst/>
            </a:prstGeom>
            <a:ln w="19050"/>
          </p:spPr>
          <p:style>
            <a:lnRef idx="1">
              <a:schemeClr val="dk1"/>
            </a:lnRef>
            <a:fillRef idx="0">
              <a:schemeClr val="dk1"/>
            </a:fillRef>
            <a:effectRef idx="0">
              <a:schemeClr val="dk1"/>
            </a:effectRef>
            <a:fontRef idx="minor">
              <a:schemeClr val="tx1"/>
            </a:fontRef>
          </p:style>
        </p:cxnSp>
        <p:sp>
          <p:nvSpPr>
            <p:cNvPr id="142" name="矩形 141">
              <a:extLst>
                <a:ext uri="{FF2B5EF4-FFF2-40B4-BE49-F238E27FC236}">
                  <a16:creationId xmlns:a16="http://schemas.microsoft.com/office/drawing/2014/main" id="{41E56DCF-B611-4B4F-B37A-35CBE14083A7}"/>
                </a:ext>
              </a:extLst>
            </p:cNvPr>
            <p:cNvSpPr/>
            <p:nvPr/>
          </p:nvSpPr>
          <p:spPr>
            <a:xfrm>
              <a:off x="4513241" y="3709964"/>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a:t>
              </a:r>
              <a:endParaRPr lang="zh-TW" altLang="en-US" sz="4000" dirty="0"/>
            </a:p>
          </p:txBody>
        </p:sp>
      </p:grpSp>
      <p:sp>
        <p:nvSpPr>
          <p:cNvPr id="143" name="文字方塊 142">
            <a:extLst>
              <a:ext uri="{FF2B5EF4-FFF2-40B4-BE49-F238E27FC236}">
                <a16:creationId xmlns:a16="http://schemas.microsoft.com/office/drawing/2014/main" id="{274F6A63-852A-4A10-A3C5-77CB5D8CB326}"/>
              </a:ext>
            </a:extLst>
          </p:cNvPr>
          <p:cNvSpPr txBox="1"/>
          <p:nvPr/>
        </p:nvSpPr>
        <p:spPr>
          <a:xfrm>
            <a:off x="8673168" y="1768560"/>
            <a:ext cx="2112515" cy="523220"/>
          </a:xfrm>
          <a:prstGeom prst="rect">
            <a:avLst/>
          </a:prstGeom>
          <a:noFill/>
        </p:spPr>
        <p:txBody>
          <a:bodyPr wrap="square" rtlCol="0">
            <a:spAutoFit/>
          </a:bodyPr>
          <a:lstStyle/>
          <a:p>
            <a:r>
              <a:rPr lang="en-US" altLang="zh-TW" sz="2800" dirty="0">
                <a:solidFill>
                  <a:schemeClr val="bg1">
                    <a:lumMod val="85000"/>
                  </a:schemeClr>
                </a:solidFill>
                <a:latin typeface="Bahnschrift SemiBold SemiConden" panose="020B0502040204020203" pitchFamily="34" charset="0"/>
              </a:rPr>
              <a:t>Postcondition</a:t>
            </a:r>
            <a:endParaRPr lang="zh-TW" altLang="en-US" sz="2800" dirty="0">
              <a:solidFill>
                <a:schemeClr val="bg1">
                  <a:lumMod val="85000"/>
                </a:schemeClr>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AB0B3633-D115-498B-8E35-077E49E8400C}"/>
                  </a:ext>
                </a:extLst>
              </p:cNvPr>
              <p:cNvSpPr txBox="1"/>
              <p:nvPr/>
            </p:nvSpPr>
            <p:spPr>
              <a:xfrm>
                <a:off x="8561165"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144" name="文字方塊 143">
                <a:extLst>
                  <a:ext uri="{FF2B5EF4-FFF2-40B4-BE49-F238E27FC236}">
                    <a16:creationId xmlns:a16="http://schemas.microsoft.com/office/drawing/2014/main" id="{AB0B3633-D115-498B-8E35-077E49E8400C}"/>
                  </a:ext>
                </a:extLst>
              </p:cNvPr>
              <p:cNvSpPr txBox="1">
                <a:spLocks noRot="1" noChangeAspect="1" noMove="1" noResize="1" noEditPoints="1" noAdjustHandles="1" noChangeArrowheads="1" noChangeShapeType="1" noTextEdit="1"/>
              </p:cNvSpPr>
              <p:nvPr/>
            </p:nvSpPr>
            <p:spPr>
              <a:xfrm>
                <a:off x="8561165" y="2206430"/>
                <a:ext cx="629980" cy="123110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D15BB913-2211-4B64-9947-C2D08BD8CBAA}"/>
                  </a:ext>
                </a:extLst>
              </p:cNvPr>
              <p:cNvSpPr txBox="1"/>
              <p:nvPr/>
            </p:nvSpPr>
            <p:spPr>
              <a:xfrm>
                <a:off x="10184271"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145" name="文字方塊 144">
                <a:extLst>
                  <a:ext uri="{FF2B5EF4-FFF2-40B4-BE49-F238E27FC236}">
                    <a16:creationId xmlns:a16="http://schemas.microsoft.com/office/drawing/2014/main" id="{D15BB913-2211-4B64-9947-C2D08BD8CBAA}"/>
                  </a:ext>
                </a:extLst>
              </p:cNvPr>
              <p:cNvSpPr txBox="1">
                <a:spLocks noRot="1" noChangeAspect="1" noMove="1" noResize="1" noEditPoints="1" noAdjustHandles="1" noChangeArrowheads="1" noChangeShapeType="1" noTextEdit="1"/>
              </p:cNvSpPr>
              <p:nvPr/>
            </p:nvSpPr>
            <p:spPr>
              <a:xfrm>
                <a:off x="10184271" y="2206430"/>
                <a:ext cx="629980" cy="1231106"/>
              </a:xfrm>
              <a:prstGeom prst="rect">
                <a:avLst/>
              </a:prstGeom>
              <a:blipFill>
                <a:blip r:embed="rId12"/>
                <a:stretch>
                  <a:fillRect/>
                </a:stretch>
              </a:blipFill>
            </p:spPr>
            <p:txBody>
              <a:bodyPr/>
              <a:lstStyle/>
              <a:p>
                <a:r>
                  <a:rPr lang="en-US">
                    <a:noFill/>
                  </a:rPr>
                  <a:t> </a:t>
                </a:r>
              </a:p>
            </p:txBody>
          </p:sp>
        </mc:Fallback>
      </mc:AlternateContent>
      <p:sp>
        <p:nvSpPr>
          <p:cNvPr id="153" name="橢圓 152">
            <a:extLst>
              <a:ext uri="{FF2B5EF4-FFF2-40B4-BE49-F238E27FC236}">
                <a16:creationId xmlns:a16="http://schemas.microsoft.com/office/drawing/2014/main" id="{D02CF669-6A80-4DBA-9521-AF52A696EAAD}"/>
              </a:ext>
            </a:extLst>
          </p:cNvPr>
          <p:cNvSpPr/>
          <p:nvPr/>
        </p:nvSpPr>
        <p:spPr>
          <a:xfrm>
            <a:off x="9269138" y="2651113"/>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4" name="矩形 153">
            <a:extLst>
              <a:ext uri="{FF2B5EF4-FFF2-40B4-BE49-F238E27FC236}">
                <a16:creationId xmlns:a16="http://schemas.microsoft.com/office/drawing/2014/main" id="{A6DD871B-5341-40E6-93CB-E41E3C1A3802}"/>
              </a:ext>
            </a:extLst>
          </p:cNvPr>
          <p:cNvSpPr/>
          <p:nvPr/>
        </p:nvSpPr>
        <p:spPr>
          <a:xfrm>
            <a:off x="9069713" y="29511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5" name="矩形 154">
            <a:extLst>
              <a:ext uri="{FF2B5EF4-FFF2-40B4-BE49-F238E27FC236}">
                <a16:creationId xmlns:a16="http://schemas.microsoft.com/office/drawing/2014/main" id="{E3914C03-67DB-420C-8F15-BF0FBD9831F7}"/>
              </a:ext>
            </a:extLst>
          </p:cNvPr>
          <p:cNvSpPr/>
          <p:nvPr/>
        </p:nvSpPr>
        <p:spPr>
          <a:xfrm>
            <a:off x="9351453" y="29511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3FF47C07-D042-4ACD-A6C6-0EFE9712030D}"/>
              </a:ext>
            </a:extLst>
          </p:cNvPr>
          <p:cNvCxnSpPr>
            <a:cxnSpLocks/>
            <a:stCxn id="153" idx="3"/>
            <a:endCxn id="154" idx="0"/>
          </p:cNvCxnSpPr>
          <p:nvPr/>
        </p:nvCxnSpPr>
        <p:spPr>
          <a:xfrm flipH="1">
            <a:off x="9193992" y="2760655"/>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3E96DD59-3E3A-4ED8-9D39-258A79AAB44C}"/>
              </a:ext>
            </a:extLst>
          </p:cNvPr>
          <p:cNvCxnSpPr>
            <a:cxnSpLocks/>
            <a:stCxn id="153" idx="5"/>
            <a:endCxn id="155" idx="0"/>
          </p:cNvCxnSpPr>
          <p:nvPr/>
        </p:nvCxnSpPr>
        <p:spPr>
          <a:xfrm>
            <a:off x="9378680" y="2760655"/>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3967D07D-E0C0-4FAD-AB2D-BA27C599C4E7}"/>
                  </a:ext>
                </a:extLst>
              </p:cNvPr>
              <p:cNvSpPr txBox="1"/>
              <p:nvPr/>
            </p:nvSpPr>
            <p:spPr>
              <a:xfrm>
                <a:off x="9137131"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58" name="文字方塊 157">
                <a:extLst>
                  <a:ext uri="{FF2B5EF4-FFF2-40B4-BE49-F238E27FC236}">
                    <a16:creationId xmlns:a16="http://schemas.microsoft.com/office/drawing/2014/main" id="{3967D07D-E0C0-4FAD-AB2D-BA27C599C4E7}"/>
                  </a:ext>
                </a:extLst>
              </p:cNvPr>
              <p:cNvSpPr txBox="1">
                <a:spLocks noRot="1" noChangeAspect="1" noMove="1" noResize="1" noEditPoints="1" noAdjustHandles="1" noChangeArrowheads="1" noChangeShapeType="1" noTextEdit="1"/>
              </p:cNvSpPr>
              <p:nvPr/>
            </p:nvSpPr>
            <p:spPr>
              <a:xfrm>
                <a:off x="9137131" y="2936884"/>
                <a:ext cx="181139" cy="276999"/>
              </a:xfrm>
              <a:prstGeom prst="rect">
                <a:avLst/>
              </a:prstGeom>
              <a:blipFill>
                <a:blip r:embed="rId13"/>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733194EF-8A1D-4F5F-9B83-3DFF6196D85C}"/>
                  </a:ext>
                </a:extLst>
              </p:cNvPr>
              <p:cNvSpPr txBox="1"/>
              <p:nvPr/>
            </p:nvSpPr>
            <p:spPr>
              <a:xfrm>
                <a:off x="9409017"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59" name="文字方塊 158">
                <a:extLst>
                  <a:ext uri="{FF2B5EF4-FFF2-40B4-BE49-F238E27FC236}">
                    <a16:creationId xmlns:a16="http://schemas.microsoft.com/office/drawing/2014/main" id="{733194EF-8A1D-4F5F-9B83-3DFF6196D85C}"/>
                  </a:ext>
                </a:extLst>
              </p:cNvPr>
              <p:cNvSpPr txBox="1">
                <a:spLocks noRot="1" noChangeAspect="1" noMove="1" noResize="1" noEditPoints="1" noAdjustHandles="1" noChangeArrowheads="1" noChangeShapeType="1" noTextEdit="1"/>
              </p:cNvSpPr>
              <p:nvPr/>
            </p:nvSpPr>
            <p:spPr>
              <a:xfrm>
                <a:off x="9409017" y="2937600"/>
                <a:ext cx="181140" cy="276999"/>
              </a:xfrm>
              <a:prstGeom prst="rect">
                <a:avLst/>
              </a:prstGeom>
              <a:blipFill>
                <a:blip r:embed="rId14"/>
                <a:stretch>
                  <a:fillRect l="-43333" r="-16667" b="-6667"/>
                </a:stretch>
              </a:blipFill>
            </p:spPr>
            <p:txBody>
              <a:bodyPr/>
              <a:lstStyle/>
              <a:p>
                <a:r>
                  <a:rPr lang="en-US">
                    <a:noFill/>
                  </a:rPr>
                  <a:t> </a:t>
                </a:r>
              </a:p>
            </p:txBody>
          </p:sp>
        </mc:Fallback>
      </mc:AlternateContent>
      <p:sp>
        <p:nvSpPr>
          <p:cNvPr id="160" name="橢圓 159">
            <a:extLst>
              <a:ext uri="{FF2B5EF4-FFF2-40B4-BE49-F238E27FC236}">
                <a16:creationId xmlns:a16="http://schemas.microsoft.com/office/drawing/2014/main" id="{23F5BE85-9E2E-48CE-BBD9-F55CABE547B6}"/>
              </a:ext>
            </a:extLst>
          </p:cNvPr>
          <p:cNvSpPr/>
          <p:nvPr/>
        </p:nvSpPr>
        <p:spPr>
          <a:xfrm>
            <a:off x="9939000" y="2652140"/>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1" name="矩形 160">
            <a:extLst>
              <a:ext uri="{FF2B5EF4-FFF2-40B4-BE49-F238E27FC236}">
                <a16:creationId xmlns:a16="http://schemas.microsoft.com/office/drawing/2014/main" id="{3A640E6F-520C-46B7-BECE-084B016892EE}"/>
              </a:ext>
            </a:extLst>
          </p:cNvPr>
          <p:cNvSpPr/>
          <p:nvPr/>
        </p:nvSpPr>
        <p:spPr>
          <a:xfrm>
            <a:off x="9739575" y="29521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2" name="矩形 161">
            <a:extLst>
              <a:ext uri="{FF2B5EF4-FFF2-40B4-BE49-F238E27FC236}">
                <a16:creationId xmlns:a16="http://schemas.microsoft.com/office/drawing/2014/main" id="{9EF0FB1E-639D-4704-8590-3A03D778498A}"/>
              </a:ext>
            </a:extLst>
          </p:cNvPr>
          <p:cNvSpPr/>
          <p:nvPr/>
        </p:nvSpPr>
        <p:spPr>
          <a:xfrm>
            <a:off x="10021315" y="29521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3" name="直線單箭頭接點 162">
            <a:extLst>
              <a:ext uri="{FF2B5EF4-FFF2-40B4-BE49-F238E27FC236}">
                <a16:creationId xmlns:a16="http://schemas.microsoft.com/office/drawing/2014/main" id="{EFC01867-7722-49A5-BF1F-185BEBC6586E}"/>
              </a:ext>
            </a:extLst>
          </p:cNvPr>
          <p:cNvCxnSpPr>
            <a:cxnSpLocks/>
            <a:stCxn id="160" idx="3"/>
            <a:endCxn id="161" idx="0"/>
          </p:cNvCxnSpPr>
          <p:nvPr/>
        </p:nvCxnSpPr>
        <p:spPr>
          <a:xfrm flipH="1">
            <a:off x="9863854" y="2761682"/>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E843E022-C0E2-4E91-AB76-A474A2DF1B55}"/>
              </a:ext>
            </a:extLst>
          </p:cNvPr>
          <p:cNvCxnSpPr>
            <a:cxnSpLocks/>
            <a:stCxn id="160" idx="5"/>
            <a:endCxn id="162" idx="0"/>
          </p:cNvCxnSpPr>
          <p:nvPr/>
        </p:nvCxnSpPr>
        <p:spPr>
          <a:xfrm>
            <a:off x="10048542" y="2761682"/>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6D3C1E13-DF97-481B-AB95-30462DEC356B}"/>
                  </a:ext>
                </a:extLst>
              </p:cNvPr>
              <p:cNvSpPr txBox="1"/>
              <p:nvPr/>
            </p:nvSpPr>
            <p:spPr>
              <a:xfrm>
                <a:off x="9806992" y="2937911"/>
                <a:ext cx="181140" cy="276999"/>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65" name="文字方塊 164">
                <a:extLst>
                  <a:ext uri="{FF2B5EF4-FFF2-40B4-BE49-F238E27FC236}">
                    <a16:creationId xmlns:a16="http://schemas.microsoft.com/office/drawing/2014/main" id="{6D3C1E13-DF97-481B-AB95-30462DEC356B}"/>
                  </a:ext>
                </a:extLst>
              </p:cNvPr>
              <p:cNvSpPr txBox="1">
                <a:spLocks noRot="1" noChangeAspect="1" noMove="1" noResize="1" noEditPoints="1" noAdjustHandles="1" noChangeArrowheads="1" noChangeShapeType="1" noTextEdit="1"/>
              </p:cNvSpPr>
              <p:nvPr/>
            </p:nvSpPr>
            <p:spPr>
              <a:xfrm>
                <a:off x="9806992" y="2937911"/>
                <a:ext cx="181140" cy="276999"/>
              </a:xfrm>
              <a:prstGeom prst="rect">
                <a:avLst/>
              </a:prstGeom>
              <a:blipFill>
                <a:blip r:embed="rId15"/>
                <a:stretch>
                  <a:fillRect l="-48276" r="-17241" b="-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877F5AA8-52D5-4E28-9949-9ED47675278D}"/>
                  </a:ext>
                </a:extLst>
              </p:cNvPr>
              <p:cNvSpPr txBox="1"/>
              <p:nvPr/>
            </p:nvSpPr>
            <p:spPr>
              <a:xfrm>
                <a:off x="9992317" y="2938627"/>
                <a:ext cx="354264" cy="276999"/>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66" name="文字方塊 165">
                <a:extLst>
                  <a:ext uri="{FF2B5EF4-FFF2-40B4-BE49-F238E27FC236}">
                    <a16:creationId xmlns:a16="http://schemas.microsoft.com/office/drawing/2014/main" id="{877F5AA8-52D5-4E28-9949-9ED47675278D}"/>
                  </a:ext>
                </a:extLst>
              </p:cNvPr>
              <p:cNvSpPr txBox="1">
                <a:spLocks noRot="1" noChangeAspect="1" noMove="1" noResize="1" noEditPoints="1" noAdjustHandles="1" noChangeArrowheads="1" noChangeShapeType="1" noTextEdit="1"/>
              </p:cNvSpPr>
              <p:nvPr/>
            </p:nvSpPr>
            <p:spPr>
              <a:xfrm>
                <a:off x="9992317" y="2938627"/>
                <a:ext cx="354264" cy="276999"/>
              </a:xfrm>
              <a:prstGeom prst="rect">
                <a:avLst/>
              </a:prstGeom>
              <a:blipFill>
                <a:blip r:embed="rId16"/>
                <a:stretch>
                  <a:fillRect l="-10345" r="-8621" b="-8889"/>
                </a:stretch>
              </a:blipFill>
              <a:ln>
                <a:noFill/>
              </a:ln>
            </p:spPr>
            <p:txBody>
              <a:bodyPr/>
              <a:lstStyle/>
              <a:p>
                <a:r>
                  <a:rPr lang="en-US">
                    <a:noFill/>
                  </a:rPr>
                  <a:t> </a:t>
                </a:r>
              </a:p>
            </p:txBody>
          </p:sp>
        </mc:Fallback>
      </mc:AlternateContent>
      <p:sp>
        <p:nvSpPr>
          <p:cNvPr id="74" name="文字方塊 73">
            <a:extLst>
              <a:ext uri="{FF2B5EF4-FFF2-40B4-BE49-F238E27FC236}">
                <a16:creationId xmlns:a16="http://schemas.microsoft.com/office/drawing/2014/main" id="{268FDDB6-17FF-4B84-B035-672CB7C23F61}"/>
              </a:ext>
            </a:extLst>
          </p:cNvPr>
          <p:cNvSpPr txBox="1"/>
          <p:nvPr/>
        </p:nvSpPr>
        <p:spPr>
          <a:xfrm>
            <a:off x="459183" y="370591"/>
            <a:ext cx="1675949" cy="584775"/>
          </a:xfrm>
          <a:prstGeom prst="rect">
            <a:avLst/>
          </a:prstGeom>
          <a:noFill/>
        </p:spPr>
        <p:txBody>
          <a:bodyPr wrap="square" rtlCol="0">
            <a:spAutoFit/>
          </a:bodyPr>
          <a:lstStyle/>
          <a:p>
            <a:r>
              <a:rPr lang="en-US" altLang="zh-TW" sz="3200" dirty="0" err="1">
                <a:solidFill>
                  <a:srgbClr val="00B0F0"/>
                </a:solidFill>
                <a:latin typeface="Bahnschrift SemiBold SemiConden" panose="020B0502040204020203" pitchFamily="34" charset="0"/>
              </a:rPr>
              <a:t>AutoQ</a:t>
            </a:r>
            <a:r>
              <a:rPr lang="en-US" altLang="zh-TW" sz="3200" dirty="0">
                <a:solidFill>
                  <a:srgbClr val="00B0F0"/>
                </a:solidFill>
                <a:latin typeface="Bahnschrift SemiBold SemiConden" panose="020B0502040204020203" pitchFamily="34" charset="0"/>
              </a:rPr>
              <a:t> 1.0</a:t>
            </a:r>
            <a:endParaRPr lang="zh-TW" altLang="en-US" sz="3200" dirty="0">
              <a:latin typeface="Bahnschrift SemiBold SemiConden" panose="020B0502040204020203" pitchFamily="34" charset="0"/>
            </a:endParaRPr>
          </a:p>
        </p:txBody>
      </p:sp>
      <p:sp>
        <p:nvSpPr>
          <p:cNvPr id="75" name="文字方塊 74">
            <a:extLst>
              <a:ext uri="{FF2B5EF4-FFF2-40B4-BE49-F238E27FC236}">
                <a16:creationId xmlns:a16="http://schemas.microsoft.com/office/drawing/2014/main" id="{DF820539-5623-4F91-8F1C-0D006D173B1A}"/>
              </a:ext>
            </a:extLst>
          </p:cNvPr>
          <p:cNvSpPr txBox="1"/>
          <p:nvPr/>
        </p:nvSpPr>
        <p:spPr>
          <a:xfrm>
            <a:off x="2135131" y="466156"/>
            <a:ext cx="4134944" cy="400110"/>
          </a:xfrm>
          <a:prstGeom prst="rect">
            <a:avLst/>
          </a:prstGeom>
          <a:noFill/>
        </p:spPr>
        <p:txBody>
          <a:bodyPr wrap="square">
            <a:spAutoFit/>
          </a:bodyPr>
          <a:lstStyle/>
          <a:p>
            <a:pPr algn="ctr"/>
            <a:r>
              <a:rPr lang="en-US" altLang="zh-TW" sz="2000" dirty="0">
                <a:solidFill>
                  <a:srgbClr val="DC143C"/>
                </a:solidFill>
                <a:latin typeface="Bahnschrift SemiBold SemiConden" panose="020B0502040204020203" pitchFamily="34" charset="0"/>
              </a:rPr>
              <a:t>Automata</a:t>
            </a:r>
            <a:r>
              <a:rPr lang="en-US" altLang="zh-TW" sz="2000" dirty="0">
                <a:latin typeface="Bahnschrift SemiBold SemiConden" panose="020B0502040204020203" pitchFamily="34" charset="0"/>
              </a:rPr>
              <a:t>-based </a:t>
            </a:r>
            <a:r>
              <a:rPr lang="en-US" altLang="zh-TW" sz="2000" dirty="0">
                <a:solidFill>
                  <a:srgbClr val="DC143C"/>
                </a:solidFill>
                <a:latin typeface="Bahnschrift SemiBold SemiConden" panose="020B0502040204020203" pitchFamily="34" charset="0"/>
              </a:rPr>
              <a:t>Quantum</a:t>
            </a:r>
            <a:r>
              <a:rPr lang="en-US" altLang="zh-TW" sz="2000" dirty="0">
                <a:latin typeface="Bahnschrift SemiBold SemiConden" panose="020B0502040204020203" pitchFamily="34" charset="0"/>
              </a:rPr>
              <a:t> Verification </a:t>
            </a:r>
            <a:endParaRPr lang="zh-TW" altLang="en-US" sz="2000" dirty="0">
              <a:latin typeface="Bahnschrift SemiBold SemiConden" panose="020B0502040204020203" pitchFamily="34" charset="0"/>
            </a:endParaRPr>
          </a:p>
        </p:txBody>
      </p:sp>
      <p:sp>
        <p:nvSpPr>
          <p:cNvPr id="67" name="投影片編號版面配置區 3">
            <a:extLst>
              <a:ext uri="{FF2B5EF4-FFF2-40B4-BE49-F238E27FC236}">
                <a16:creationId xmlns:a16="http://schemas.microsoft.com/office/drawing/2014/main" id="{20AFCC52-99C0-4E82-9417-9596D76078B5}"/>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grpSp>
        <p:nvGrpSpPr>
          <p:cNvPr id="68" name="群組 67">
            <a:extLst>
              <a:ext uri="{FF2B5EF4-FFF2-40B4-BE49-F238E27FC236}">
                <a16:creationId xmlns:a16="http://schemas.microsoft.com/office/drawing/2014/main" id="{01932CF4-16DE-4C55-BD86-D4FAACF640FE}"/>
              </a:ext>
            </a:extLst>
          </p:cNvPr>
          <p:cNvGrpSpPr>
            <a:grpSpLocks noChangeAspect="1"/>
          </p:cNvGrpSpPr>
          <p:nvPr/>
        </p:nvGrpSpPr>
        <p:grpSpPr>
          <a:xfrm>
            <a:off x="7955099" y="33584"/>
            <a:ext cx="4203037" cy="1813363"/>
            <a:chOff x="609600" y="2382083"/>
            <a:chExt cx="9211614" cy="3974268"/>
          </a:xfrm>
        </p:grpSpPr>
        <p:pic>
          <p:nvPicPr>
            <p:cNvPr id="72" name="圖片 71">
              <a:extLst>
                <a:ext uri="{FF2B5EF4-FFF2-40B4-BE49-F238E27FC236}">
                  <a16:creationId xmlns:a16="http://schemas.microsoft.com/office/drawing/2014/main" id="{7AB9CA9B-4A11-4E96-A1BD-E6F4941C60CB}"/>
                </a:ext>
              </a:extLst>
            </p:cNvPr>
            <p:cNvPicPr>
              <a:picLocks noChangeAspect="1"/>
            </p:cNvPicPr>
            <p:nvPr/>
          </p:nvPicPr>
          <p:blipFill>
            <a:blip r:embed="rId17"/>
            <a:stretch>
              <a:fillRect/>
            </a:stretch>
          </p:blipFill>
          <p:spPr>
            <a:xfrm>
              <a:off x="609600" y="2382083"/>
              <a:ext cx="4542020" cy="3974268"/>
            </a:xfrm>
            <a:prstGeom prst="rect">
              <a:avLst/>
            </a:prstGeom>
          </p:spPr>
        </p:pic>
        <p:pic>
          <p:nvPicPr>
            <p:cNvPr id="73" name="圖片 72">
              <a:extLst>
                <a:ext uri="{FF2B5EF4-FFF2-40B4-BE49-F238E27FC236}">
                  <a16:creationId xmlns:a16="http://schemas.microsoft.com/office/drawing/2014/main" id="{1D0874E6-48EB-4AD6-89A0-25E735B7612B}"/>
                </a:ext>
              </a:extLst>
            </p:cNvPr>
            <p:cNvPicPr>
              <a:picLocks noChangeAspect="1"/>
            </p:cNvPicPr>
            <p:nvPr/>
          </p:nvPicPr>
          <p:blipFill>
            <a:blip r:embed="rId18"/>
            <a:stretch>
              <a:fillRect/>
            </a:stretch>
          </p:blipFill>
          <p:spPr>
            <a:xfrm>
              <a:off x="5151620" y="2382083"/>
              <a:ext cx="4669594" cy="3974268"/>
            </a:xfrm>
            <a:prstGeom prst="rect">
              <a:avLst/>
            </a:prstGeom>
          </p:spPr>
        </p:pic>
      </p:grpSp>
    </p:spTree>
    <p:extLst>
      <p:ext uri="{BB962C8B-B14F-4D97-AF65-F5344CB8AC3E}">
        <p14:creationId xmlns:p14="http://schemas.microsoft.com/office/powerpoint/2010/main" val="161382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F69E55E5-A6A4-454B-95F2-DC3F27D2CD4A}"/>
              </a:ext>
            </a:extLst>
          </p:cNvPr>
          <p:cNvSpPr txBox="1"/>
          <p:nvPr/>
        </p:nvSpPr>
        <p:spPr>
          <a:xfrm>
            <a:off x="698736" y="1197674"/>
            <a:ext cx="4457094" cy="461665"/>
          </a:xfrm>
          <a:prstGeom prst="rect">
            <a:avLst/>
          </a:prstGeom>
          <a:noFill/>
        </p:spPr>
        <p:txBody>
          <a:bodyPr wrap="square" rtlCol="0">
            <a:spAutoFit/>
          </a:bodyPr>
          <a:lstStyle/>
          <a:p>
            <a:r>
              <a:rPr lang="en-US" altLang="zh-TW" sz="2400" dirty="0">
                <a:latin typeface="Bahnschrift SemiBold SemiConden" panose="020B0502040204020203" pitchFamily="34" charset="0"/>
              </a:rPr>
              <a:t>A Hoare triple would be like …</a:t>
            </a:r>
            <a:endParaRPr lang="zh-TW" altLang="en-US" sz="2400" dirty="0">
              <a:latin typeface="Bahnschrift SemiBold SemiConden" panose="020B0502040204020203" pitchFamily="34" charset="0"/>
            </a:endParaRPr>
          </a:p>
        </p:txBody>
      </p:sp>
      <p:cxnSp>
        <p:nvCxnSpPr>
          <p:cNvPr id="80" name="直線接點 79">
            <a:extLst>
              <a:ext uri="{FF2B5EF4-FFF2-40B4-BE49-F238E27FC236}">
                <a16:creationId xmlns:a16="http://schemas.microsoft.com/office/drawing/2014/main" id="{3CE8C4F1-AC8E-4F33-B1BC-38774A46C920}"/>
              </a:ext>
            </a:extLst>
          </p:cNvPr>
          <p:cNvCxnSpPr>
            <a:cxnSpLocks/>
          </p:cNvCxnSpPr>
          <p:nvPr/>
        </p:nvCxnSpPr>
        <p:spPr>
          <a:xfrm>
            <a:off x="1463040" y="6251815"/>
            <a:ext cx="9875520" cy="0"/>
          </a:xfrm>
          <a:prstGeom prst="line">
            <a:avLst/>
          </a:prstGeom>
          <a:ln w="19050"/>
        </p:spPr>
        <p:style>
          <a:lnRef idx="1">
            <a:schemeClr val="dk1"/>
          </a:lnRef>
          <a:fillRef idx="0">
            <a:schemeClr val="dk1"/>
          </a:fillRef>
          <a:effectRef idx="0">
            <a:schemeClr val="dk1"/>
          </a:effectRef>
          <a:fontRef idx="minor">
            <a:schemeClr val="tx1"/>
          </a:fontRef>
        </p:style>
      </p:cxnSp>
      <p:sp>
        <p:nvSpPr>
          <p:cNvPr id="83" name="文字方塊 82">
            <a:extLst>
              <a:ext uri="{FF2B5EF4-FFF2-40B4-BE49-F238E27FC236}">
                <a16:creationId xmlns:a16="http://schemas.microsoft.com/office/drawing/2014/main" id="{75C7021A-2887-478A-898A-E13DA65BD7A0}"/>
              </a:ext>
            </a:extLst>
          </p:cNvPr>
          <p:cNvSpPr txBox="1"/>
          <p:nvPr/>
        </p:nvSpPr>
        <p:spPr>
          <a:xfrm>
            <a:off x="1361929" y="1768560"/>
            <a:ext cx="1947134" cy="523220"/>
          </a:xfrm>
          <a:prstGeom prst="rect">
            <a:avLst/>
          </a:prstGeom>
          <a:noFill/>
        </p:spPr>
        <p:txBody>
          <a:bodyPr wrap="square" rtlCol="0">
            <a:spAutoFit/>
          </a:bodyPr>
          <a:lstStyle/>
          <a:p>
            <a:r>
              <a:rPr lang="en-US" altLang="zh-TW" sz="2800" dirty="0">
                <a:solidFill>
                  <a:srgbClr val="00B050"/>
                </a:solidFill>
                <a:latin typeface="Bahnschrift SemiBold SemiConden" panose="020B0502040204020203" pitchFamily="34" charset="0"/>
              </a:rPr>
              <a:t>Precondition</a:t>
            </a:r>
            <a:endParaRPr lang="zh-TW" altLang="en-US" sz="2800" dirty="0">
              <a:solidFill>
                <a:srgbClr val="00B05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B1486E0F-E4C1-4D47-8A2E-EF92886C7591}"/>
                  </a:ext>
                </a:extLst>
              </p:cNvPr>
              <p:cNvSpPr txBox="1"/>
              <p:nvPr/>
            </p:nvSpPr>
            <p:spPr>
              <a:xfrm>
                <a:off x="1221864" y="22064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84" name="文字方塊 83">
                <a:extLst>
                  <a:ext uri="{FF2B5EF4-FFF2-40B4-BE49-F238E27FC236}">
                    <a16:creationId xmlns:a16="http://schemas.microsoft.com/office/drawing/2014/main" id="{B1486E0F-E4C1-4D47-8A2E-EF92886C7591}"/>
                  </a:ext>
                </a:extLst>
              </p:cNvPr>
              <p:cNvSpPr txBox="1">
                <a:spLocks noRot="1" noChangeAspect="1" noMove="1" noResize="1" noEditPoints="1" noAdjustHandles="1" noChangeArrowheads="1" noChangeShapeType="1" noTextEdit="1"/>
              </p:cNvSpPr>
              <p:nvPr/>
            </p:nvSpPr>
            <p:spPr>
              <a:xfrm>
                <a:off x="1221864" y="2206430"/>
                <a:ext cx="629981"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B5AA26D5-7C3A-4D88-AA1A-CACA9651655B}"/>
                  </a:ext>
                </a:extLst>
              </p:cNvPr>
              <p:cNvSpPr txBox="1"/>
              <p:nvPr/>
            </p:nvSpPr>
            <p:spPr>
              <a:xfrm>
                <a:off x="2806540"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85" name="文字方塊 84">
                <a:extLst>
                  <a:ext uri="{FF2B5EF4-FFF2-40B4-BE49-F238E27FC236}">
                    <a16:creationId xmlns:a16="http://schemas.microsoft.com/office/drawing/2014/main" id="{B5AA26D5-7C3A-4D88-AA1A-CACA9651655B}"/>
                  </a:ext>
                </a:extLst>
              </p:cNvPr>
              <p:cNvSpPr txBox="1">
                <a:spLocks noRot="1" noChangeAspect="1" noMove="1" noResize="1" noEditPoints="1" noAdjustHandles="1" noChangeArrowheads="1" noChangeShapeType="1" noTextEdit="1"/>
              </p:cNvSpPr>
              <p:nvPr/>
            </p:nvSpPr>
            <p:spPr>
              <a:xfrm>
                <a:off x="2806540" y="2206430"/>
                <a:ext cx="629980" cy="1231106"/>
              </a:xfrm>
              <a:prstGeom prst="rect">
                <a:avLst/>
              </a:prstGeom>
              <a:blipFill>
                <a:blip r:embed="rId4"/>
                <a:stretch>
                  <a:fillRect/>
                </a:stretch>
              </a:blipFill>
            </p:spPr>
            <p:txBody>
              <a:bodyPr/>
              <a:lstStyle/>
              <a:p>
                <a:r>
                  <a:rPr lang="en-US">
                    <a:noFill/>
                  </a:rPr>
                  <a:t> </a:t>
                </a:r>
              </a:p>
            </p:txBody>
          </p:sp>
        </mc:Fallback>
      </mc:AlternateContent>
      <p:sp>
        <p:nvSpPr>
          <p:cNvPr id="87" name="橢圓 86">
            <a:extLst>
              <a:ext uri="{FF2B5EF4-FFF2-40B4-BE49-F238E27FC236}">
                <a16:creationId xmlns:a16="http://schemas.microsoft.com/office/drawing/2014/main" id="{88D2AA41-4C05-4119-9D00-71537ED30E80}"/>
              </a:ext>
            </a:extLst>
          </p:cNvPr>
          <p:cNvSpPr/>
          <p:nvPr/>
        </p:nvSpPr>
        <p:spPr>
          <a:xfrm>
            <a:off x="1928538" y="26511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a:extLst>
              <a:ext uri="{FF2B5EF4-FFF2-40B4-BE49-F238E27FC236}">
                <a16:creationId xmlns:a16="http://schemas.microsoft.com/office/drawing/2014/main" id="{A5C49432-D5F0-4831-97F0-FF0BD315ACFB}"/>
              </a:ext>
            </a:extLst>
          </p:cNvPr>
          <p:cNvSpPr/>
          <p:nvPr/>
        </p:nvSpPr>
        <p:spPr>
          <a:xfrm>
            <a:off x="1729113" y="29511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矩形 91">
            <a:extLst>
              <a:ext uri="{FF2B5EF4-FFF2-40B4-BE49-F238E27FC236}">
                <a16:creationId xmlns:a16="http://schemas.microsoft.com/office/drawing/2014/main" id="{DE1EBBA2-5B85-4AEA-82F6-3A19ACB17D32}"/>
              </a:ext>
            </a:extLst>
          </p:cNvPr>
          <p:cNvSpPr/>
          <p:nvPr/>
        </p:nvSpPr>
        <p:spPr>
          <a:xfrm>
            <a:off x="2010853" y="29511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4" name="直線單箭頭接點 93">
            <a:extLst>
              <a:ext uri="{FF2B5EF4-FFF2-40B4-BE49-F238E27FC236}">
                <a16:creationId xmlns:a16="http://schemas.microsoft.com/office/drawing/2014/main" id="{EA4325B1-0018-4AE7-A62B-D4EC58CCDB16}"/>
              </a:ext>
            </a:extLst>
          </p:cNvPr>
          <p:cNvCxnSpPr>
            <a:stCxn id="87" idx="3"/>
            <a:endCxn id="91" idx="0"/>
          </p:cNvCxnSpPr>
          <p:nvPr/>
        </p:nvCxnSpPr>
        <p:spPr>
          <a:xfrm flipH="1">
            <a:off x="1853392" y="27606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51DE47E2-2196-4F95-8AB5-CF2743F38CE3}"/>
              </a:ext>
            </a:extLst>
          </p:cNvPr>
          <p:cNvCxnSpPr>
            <a:stCxn id="87" idx="5"/>
            <a:endCxn id="92" idx="0"/>
          </p:cNvCxnSpPr>
          <p:nvPr/>
        </p:nvCxnSpPr>
        <p:spPr>
          <a:xfrm>
            <a:off x="2038080" y="27606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4946477-11D2-4391-948A-0D0055A487A8}"/>
                  </a:ext>
                </a:extLst>
              </p:cNvPr>
              <p:cNvSpPr txBox="1"/>
              <p:nvPr/>
            </p:nvSpPr>
            <p:spPr>
              <a:xfrm>
                <a:off x="1796531"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97" name="文字方塊 96">
                <a:extLst>
                  <a:ext uri="{FF2B5EF4-FFF2-40B4-BE49-F238E27FC236}">
                    <a16:creationId xmlns:a16="http://schemas.microsoft.com/office/drawing/2014/main" id="{34946477-11D2-4391-948A-0D0055A487A8}"/>
                  </a:ext>
                </a:extLst>
              </p:cNvPr>
              <p:cNvSpPr txBox="1">
                <a:spLocks noRot="1" noChangeAspect="1" noMove="1" noResize="1" noEditPoints="1" noAdjustHandles="1" noChangeArrowheads="1" noChangeShapeType="1" noTextEdit="1"/>
              </p:cNvSpPr>
              <p:nvPr/>
            </p:nvSpPr>
            <p:spPr>
              <a:xfrm>
                <a:off x="1796531" y="2936884"/>
                <a:ext cx="181139" cy="276999"/>
              </a:xfrm>
              <a:prstGeom prst="rect">
                <a:avLst/>
              </a:prstGeom>
              <a:blipFill>
                <a:blip r:embed="rId5"/>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2A59FCCC-833B-4522-B3D6-90BE88944CAE}"/>
                  </a:ext>
                </a:extLst>
              </p:cNvPr>
              <p:cNvSpPr txBox="1"/>
              <p:nvPr/>
            </p:nvSpPr>
            <p:spPr>
              <a:xfrm>
                <a:off x="2068417"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98" name="文字方塊 97">
                <a:extLst>
                  <a:ext uri="{FF2B5EF4-FFF2-40B4-BE49-F238E27FC236}">
                    <a16:creationId xmlns:a16="http://schemas.microsoft.com/office/drawing/2014/main" id="{2A59FCCC-833B-4522-B3D6-90BE88944CAE}"/>
                  </a:ext>
                </a:extLst>
              </p:cNvPr>
              <p:cNvSpPr txBox="1">
                <a:spLocks noRot="1" noChangeAspect="1" noMove="1" noResize="1" noEditPoints="1" noAdjustHandles="1" noChangeArrowheads="1" noChangeShapeType="1" noTextEdit="1"/>
              </p:cNvSpPr>
              <p:nvPr/>
            </p:nvSpPr>
            <p:spPr>
              <a:xfrm>
                <a:off x="2068417" y="2937600"/>
                <a:ext cx="181140" cy="276999"/>
              </a:xfrm>
              <a:prstGeom prst="rect">
                <a:avLst/>
              </a:prstGeom>
              <a:blipFill>
                <a:blip r:embed="rId6"/>
                <a:stretch>
                  <a:fillRect l="-43333" r="-16667" b="-6667"/>
                </a:stretch>
              </a:blipFill>
            </p:spPr>
            <p:txBody>
              <a:bodyPr/>
              <a:lstStyle/>
              <a:p>
                <a:r>
                  <a:rPr lang="en-US">
                    <a:noFill/>
                  </a:rPr>
                  <a:t> </a:t>
                </a:r>
              </a:p>
            </p:txBody>
          </p:sp>
        </mc:Fallback>
      </mc:AlternateContent>
      <p:sp>
        <p:nvSpPr>
          <p:cNvPr id="99" name="橢圓 98">
            <a:extLst>
              <a:ext uri="{FF2B5EF4-FFF2-40B4-BE49-F238E27FC236}">
                <a16:creationId xmlns:a16="http://schemas.microsoft.com/office/drawing/2014/main" id="{ED088BAB-09D9-47A2-8B9D-E74A25E83700}"/>
              </a:ext>
            </a:extLst>
          </p:cNvPr>
          <p:cNvSpPr/>
          <p:nvPr/>
        </p:nvSpPr>
        <p:spPr>
          <a:xfrm>
            <a:off x="2598400" y="26521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0" name="矩形 99">
            <a:extLst>
              <a:ext uri="{FF2B5EF4-FFF2-40B4-BE49-F238E27FC236}">
                <a16:creationId xmlns:a16="http://schemas.microsoft.com/office/drawing/2014/main" id="{D4B82705-77D9-4095-A1EE-6116B6F53664}"/>
              </a:ext>
            </a:extLst>
          </p:cNvPr>
          <p:cNvSpPr/>
          <p:nvPr/>
        </p:nvSpPr>
        <p:spPr>
          <a:xfrm>
            <a:off x="2398975" y="29521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 name="矩形 100">
            <a:extLst>
              <a:ext uri="{FF2B5EF4-FFF2-40B4-BE49-F238E27FC236}">
                <a16:creationId xmlns:a16="http://schemas.microsoft.com/office/drawing/2014/main" id="{396BC8E9-5DE8-474B-8576-91F8309E2B3C}"/>
              </a:ext>
            </a:extLst>
          </p:cNvPr>
          <p:cNvSpPr/>
          <p:nvPr/>
        </p:nvSpPr>
        <p:spPr>
          <a:xfrm>
            <a:off x="2680715" y="29521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2" name="直線單箭頭接點 101">
            <a:extLst>
              <a:ext uri="{FF2B5EF4-FFF2-40B4-BE49-F238E27FC236}">
                <a16:creationId xmlns:a16="http://schemas.microsoft.com/office/drawing/2014/main" id="{B2B97D04-C454-4442-86BE-6364ED404C4A}"/>
              </a:ext>
            </a:extLst>
          </p:cNvPr>
          <p:cNvCxnSpPr>
            <a:stCxn id="99" idx="3"/>
            <a:endCxn id="100" idx="0"/>
          </p:cNvCxnSpPr>
          <p:nvPr/>
        </p:nvCxnSpPr>
        <p:spPr>
          <a:xfrm flipH="1">
            <a:off x="2523254" y="27616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DA96AD00-EAE5-447C-A2FC-54BEBC9978BE}"/>
              </a:ext>
            </a:extLst>
          </p:cNvPr>
          <p:cNvCxnSpPr>
            <a:stCxn id="99" idx="5"/>
            <a:endCxn id="101" idx="0"/>
          </p:cNvCxnSpPr>
          <p:nvPr/>
        </p:nvCxnSpPr>
        <p:spPr>
          <a:xfrm>
            <a:off x="2707942" y="27616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B4E41018-62C7-421B-96A8-69183B676C61}"/>
                  </a:ext>
                </a:extLst>
              </p:cNvPr>
              <p:cNvSpPr txBox="1"/>
              <p:nvPr/>
            </p:nvSpPr>
            <p:spPr>
              <a:xfrm>
                <a:off x="2466392" y="29379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04" name="文字方塊 103">
                <a:extLst>
                  <a:ext uri="{FF2B5EF4-FFF2-40B4-BE49-F238E27FC236}">
                    <a16:creationId xmlns:a16="http://schemas.microsoft.com/office/drawing/2014/main" id="{B4E41018-62C7-421B-96A8-69183B676C61}"/>
                  </a:ext>
                </a:extLst>
              </p:cNvPr>
              <p:cNvSpPr txBox="1">
                <a:spLocks noRot="1" noChangeAspect="1" noMove="1" noResize="1" noEditPoints="1" noAdjustHandles="1" noChangeArrowheads="1" noChangeShapeType="1" noTextEdit="1"/>
              </p:cNvSpPr>
              <p:nvPr/>
            </p:nvSpPr>
            <p:spPr>
              <a:xfrm>
                <a:off x="2466392" y="2937911"/>
                <a:ext cx="181140" cy="276999"/>
              </a:xfrm>
              <a:prstGeom prst="rect">
                <a:avLst/>
              </a:prstGeom>
              <a:blipFill>
                <a:blip r:embed="rId7"/>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3F05ACD7-5DCE-4799-99C1-E5C27726FF62}"/>
                  </a:ext>
                </a:extLst>
              </p:cNvPr>
              <p:cNvSpPr txBox="1"/>
              <p:nvPr/>
            </p:nvSpPr>
            <p:spPr>
              <a:xfrm>
                <a:off x="2738279" y="2938627"/>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38" name="文字方塊 137">
                <a:extLst>
                  <a:ext uri="{FF2B5EF4-FFF2-40B4-BE49-F238E27FC236}">
                    <a16:creationId xmlns:a16="http://schemas.microsoft.com/office/drawing/2014/main" id="{3F05ACD7-5DCE-4799-99C1-E5C27726FF62}"/>
                  </a:ext>
                </a:extLst>
              </p:cNvPr>
              <p:cNvSpPr txBox="1">
                <a:spLocks noRot="1" noChangeAspect="1" noMove="1" noResize="1" noEditPoints="1" noAdjustHandles="1" noChangeArrowheads="1" noChangeShapeType="1" noTextEdit="1"/>
              </p:cNvSpPr>
              <p:nvPr/>
            </p:nvSpPr>
            <p:spPr>
              <a:xfrm>
                <a:off x="2738279" y="2938627"/>
                <a:ext cx="181140" cy="276999"/>
              </a:xfrm>
              <a:prstGeom prst="rect">
                <a:avLst/>
              </a:prstGeom>
              <a:blipFill>
                <a:blip r:embed="rId8"/>
                <a:stretch>
                  <a:fillRect l="-46667" r="-13333" b="-8889"/>
                </a:stretch>
              </a:blipFill>
            </p:spPr>
            <p:txBody>
              <a:bodyPr/>
              <a:lstStyle/>
              <a:p>
                <a:r>
                  <a:rPr lang="en-US">
                    <a:noFill/>
                  </a:rPr>
                  <a:t> </a:t>
                </a:r>
              </a:p>
            </p:txBody>
          </p:sp>
        </mc:Fallback>
      </mc:AlternateContent>
      <p:cxnSp>
        <p:nvCxnSpPr>
          <p:cNvPr id="166" name="直線接點 165">
            <a:extLst>
              <a:ext uri="{FF2B5EF4-FFF2-40B4-BE49-F238E27FC236}">
                <a16:creationId xmlns:a16="http://schemas.microsoft.com/office/drawing/2014/main" id="{9E97E2C9-3FB9-4D44-BE7C-350505BD345A}"/>
              </a:ext>
            </a:extLst>
          </p:cNvPr>
          <p:cNvCxnSpPr>
            <a:cxnSpLocks/>
          </p:cNvCxnSpPr>
          <p:nvPr/>
        </p:nvCxnSpPr>
        <p:spPr>
          <a:xfrm>
            <a:off x="2198751" y="5664200"/>
            <a:ext cx="0" cy="934308"/>
          </a:xfrm>
          <a:prstGeom prst="line">
            <a:avLst/>
          </a:prstGeom>
          <a:ln w="19050">
            <a:solidFill>
              <a:srgbClr val="00B050">
                <a:alpha val="97000"/>
              </a:srgbClr>
            </a:solidFill>
            <a:prstDash val="lgDash"/>
          </a:ln>
        </p:spPr>
        <p:style>
          <a:lnRef idx="1">
            <a:schemeClr val="dk1"/>
          </a:lnRef>
          <a:fillRef idx="0">
            <a:schemeClr val="dk1"/>
          </a:fillRef>
          <a:effectRef idx="0">
            <a:schemeClr val="dk1"/>
          </a:effectRef>
          <a:fontRef idx="minor">
            <a:schemeClr val="tx1"/>
          </a:fontRef>
        </p:style>
      </p:cxnSp>
      <p:cxnSp>
        <p:nvCxnSpPr>
          <p:cNvPr id="167" name="直線接點 166">
            <a:extLst>
              <a:ext uri="{FF2B5EF4-FFF2-40B4-BE49-F238E27FC236}">
                <a16:creationId xmlns:a16="http://schemas.microsoft.com/office/drawing/2014/main" id="{DFD6F695-B8CB-4BEB-94C8-405BE9EB2DAE}"/>
              </a:ext>
            </a:extLst>
          </p:cNvPr>
          <p:cNvCxnSpPr>
            <a:cxnSpLocks/>
          </p:cNvCxnSpPr>
          <p:nvPr/>
        </p:nvCxnSpPr>
        <p:spPr>
          <a:xfrm>
            <a:off x="4624607" y="5660136"/>
            <a:ext cx="0" cy="934308"/>
          </a:xfrm>
          <a:prstGeom prst="line">
            <a:avLst/>
          </a:prstGeom>
          <a:ln w="19050">
            <a:solidFill>
              <a:schemeClr val="dk1">
                <a:alpha val="97000"/>
              </a:schemeClr>
            </a:solidFill>
            <a:prstDash val="lgDash"/>
          </a:ln>
        </p:spPr>
        <p:style>
          <a:lnRef idx="1">
            <a:schemeClr val="dk1"/>
          </a:lnRef>
          <a:fillRef idx="0">
            <a:schemeClr val="dk1"/>
          </a:fillRef>
          <a:effectRef idx="0">
            <a:schemeClr val="dk1"/>
          </a:effectRef>
          <a:fontRef idx="minor">
            <a:schemeClr val="tx1"/>
          </a:fontRef>
        </p:style>
      </p:cxnSp>
      <p:cxnSp>
        <p:nvCxnSpPr>
          <p:cNvPr id="169" name="直線接點 168">
            <a:extLst>
              <a:ext uri="{FF2B5EF4-FFF2-40B4-BE49-F238E27FC236}">
                <a16:creationId xmlns:a16="http://schemas.microsoft.com/office/drawing/2014/main" id="{38F5D912-D00C-499A-8E8C-7DEA4A198B09}"/>
              </a:ext>
            </a:extLst>
          </p:cNvPr>
          <p:cNvCxnSpPr>
            <a:cxnSpLocks/>
          </p:cNvCxnSpPr>
          <p:nvPr/>
        </p:nvCxnSpPr>
        <p:spPr>
          <a:xfrm>
            <a:off x="7306993" y="5660136"/>
            <a:ext cx="0" cy="934308"/>
          </a:xfrm>
          <a:prstGeom prst="line">
            <a:avLst/>
          </a:prstGeom>
          <a:ln w="19050">
            <a:solidFill>
              <a:schemeClr val="dk1">
                <a:alpha val="97000"/>
              </a:schemeClr>
            </a:solidFill>
            <a:prstDash val="lgDash"/>
          </a:ln>
        </p:spPr>
        <p:style>
          <a:lnRef idx="1">
            <a:schemeClr val="dk1"/>
          </a:lnRef>
          <a:fillRef idx="0">
            <a:schemeClr val="dk1"/>
          </a:fillRef>
          <a:effectRef idx="0">
            <a:schemeClr val="dk1"/>
          </a:effectRef>
          <a:fontRef idx="minor">
            <a:schemeClr val="tx1"/>
          </a:fontRef>
        </p:style>
      </p:cxnSp>
      <p:cxnSp>
        <p:nvCxnSpPr>
          <p:cNvPr id="170" name="直線接點 169">
            <a:extLst>
              <a:ext uri="{FF2B5EF4-FFF2-40B4-BE49-F238E27FC236}">
                <a16:creationId xmlns:a16="http://schemas.microsoft.com/office/drawing/2014/main" id="{6064117F-6447-484A-902F-C1F4D0A9B3C3}"/>
              </a:ext>
            </a:extLst>
          </p:cNvPr>
          <p:cNvCxnSpPr>
            <a:cxnSpLocks/>
          </p:cNvCxnSpPr>
          <p:nvPr/>
        </p:nvCxnSpPr>
        <p:spPr>
          <a:xfrm>
            <a:off x="9665239" y="5660136"/>
            <a:ext cx="0" cy="934308"/>
          </a:xfrm>
          <a:prstGeom prst="line">
            <a:avLst/>
          </a:prstGeom>
          <a:ln w="19050">
            <a:solidFill>
              <a:schemeClr val="tx1">
                <a:alpha val="97000"/>
              </a:schemeClr>
            </a:solidFill>
            <a:prstDash val="lgDash"/>
          </a:ln>
        </p:spPr>
        <p:style>
          <a:lnRef idx="1">
            <a:schemeClr val="dk1"/>
          </a:lnRef>
          <a:fillRef idx="0">
            <a:schemeClr val="dk1"/>
          </a:fillRef>
          <a:effectRef idx="0">
            <a:schemeClr val="dk1"/>
          </a:effectRef>
          <a:fontRef idx="minor">
            <a:schemeClr val="tx1"/>
          </a:fontRef>
        </p:style>
      </p:cxnSp>
      <p:sp>
        <p:nvSpPr>
          <p:cNvPr id="65" name="矩形 64">
            <a:extLst>
              <a:ext uri="{FF2B5EF4-FFF2-40B4-BE49-F238E27FC236}">
                <a16:creationId xmlns:a16="http://schemas.microsoft.com/office/drawing/2014/main" id="{C067AFFC-DAB7-429A-A4EA-0E8F58F6A2E5}"/>
              </a:ext>
            </a:extLst>
          </p:cNvPr>
          <p:cNvSpPr/>
          <p:nvPr/>
        </p:nvSpPr>
        <p:spPr>
          <a:xfrm>
            <a:off x="2861638" y="5834702"/>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H</a:t>
            </a:r>
            <a:endParaRPr lang="zh-TW" altLang="en-US" sz="4000" dirty="0"/>
          </a:p>
        </p:txBody>
      </p:sp>
      <p:sp>
        <p:nvSpPr>
          <p:cNvPr id="116" name="矩形 115">
            <a:extLst>
              <a:ext uri="{FF2B5EF4-FFF2-40B4-BE49-F238E27FC236}">
                <a16:creationId xmlns:a16="http://schemas.microsoft.com/office/drawing/2014/main" id="{5E6BF376-335F-4CA3-9B48-892306E56577}"/>
              </a:ext>
            </a:extLst>
          </p:cNvPr>
          <p:cNvSpPr/>
          <p:nvPr/>
        </p:nvSpPr>
        <p:spPr>
          <a:xfrm>
            <a:off x="5598507" y="5833872"/>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X</a:t>
            </a:r>
            <a:endParaRPr lang="zh-TW" altLang="en-US" sz="4000" dirty="0"/>
          </a:p>
        </p:txBody>
      </p:sp>
      <p:sp>
        <p:nvSpPr>
          <p:cNvPr id="173" name="矩形 172">
            <a:extLst>
              <a:ext uri="{FF2B5EF4-FFF2-40B4-BE49-F238E27FC236}">
                <a16:creationId xmlns:a16="http://schemas.microsoft.com/office/drawing/2014/main" id="{69C8C83E-FAC5-452D-B995-A9F1C3D243F4}"/>
              </a:ext>
            </a:extLst>
          </p:cNvPr>
          <p:cNvSpPr/>
          <p:nvPr/>
        </p:nvSpPr>
        <p:spPr>
          <a:xfrm>
            <a:off x="8110505" y="5833871"/>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H</a:t>
            </a:r>
            <a:endParaRPr lang="zh-TW" altLang="en-US" sz="4000"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4F5D8262-2BDE-4834-9844-F0CFFE00F814}"/>
                  </a:ext>
                </a:extLst>
              </p:cNvPr>
              <p:cNvSpPr txBox="1"/>
              <p:nvPr/>
            </p:nvSpPr>
            <p:spPr>
              <a:xfrm>
                <a:off x="1094864" y="43019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175" name="文字方塊 174">
                <a:extLst>
                  <a:ext uri="{FF2B5EF4-FFF2-40B4-BE49-F238E27FC236}">
                    <a16:creationId xmlns:a16="http://schemas.microsoft.com/office/drawing/2014/main" id="{4F5D8262-2BDE-4834-9844-F0CFFE00F814}"/>
                  </a:ext>
                </a:extLst>
              </p:cNvPr>
              <p:cNvSpPr txBox="1">
                <a:spLocks noRot="1" noChangeAspect="1" noMove="1" noResize="1" noEditPoints="1" noAdjustHandles="1" noChangeArrowheads="1" noChangeShapeType="1" noTextEdit="1"/>
              </p:cNvSpPr>
              <p:nvPr/>
            </p:nvSpPr>
            <p:spPr>
              <a:xfrm>
                <a:off x="1094864" y="4301930"/>
                <a:ext cx="629981" cy="123110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文字方塊 175">
                <a:extLst>
                  <a:ext uri="{FF2B5EF4-FFF2-40B4-BE49-F238E27FC236}">
                    <a16:creationId xmlns:a16="http://schemas.microsoft.com/office/drawing/2014/main" id="{16ECEEF9-640F-4174-A78D-34912885A4FE}"/>
                  </a:ext>
                </a:extLst>
              </p:cNvPr>
              <p:cNvSpPr txBox="1"/>
              <p:nvPr/>
            </p:nvSpPr>
            <p:spPr>
              <a:xfrm>
                <a:off x="2679540" y="43019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176" name="文字方塊 175">
                <a:extLst>
                  <a:ext uri="{FF2B5EF4-FFF2-40B4-BE49-F238E27FC236}">
                    <a16:creationId xmlns:a16="http://schemas.microsoft.com/office/drawing/2014/main" id="{16ECEEF9-640F-4174-A78D-34912885A4FE}"/>
                  </a:ext>
                </a:extLst>
              </p:cNvPr>
              <p:cNvSpPr txBox="1">
                <a:spLocks noRot="1" noChangeAspect="1" noMove="1" noResize="1" noEditPoints="1" noAdjustHandles="1" noChangeArrowheads="1" noChangeShapeType="1" noTextEdit="1"/>
              </p:cNvSpPr>
              <p:nvPr/>
            </p:nvSpPr>
            <p:spPr>
              <a:xfrm>
                <a:off x="2679540" y="4301930"/>
                <a:ext cx="629980" cy="1231106"/>
              </a:xfrm>
              <a:prstGeom prst="rect">
                <a:avLst/>
              </a:prstGeom>
              <a:blipFill>
                <a:blip r:embed="rId11"/>
                <a:stretch>
                  <a:fillRect/>
                </a:stretch>
              </a:blipFill>
            </p:spPr>
            <p:txBody>
              <a:bodyPr/>
              <a:lstStyle/>
              <a:p>
                <a:r>
                  <a:rPr lang="en-US">
                    <a:noFill/>
                  </a:rPr>
                  <a:t> </a:t>
                </a:r>
              </a:p>
            </p:txBody>
          </p:sp>
        </mc:Fallback>
      </mc:AlternateContent>
      <p:sp>
        <p:nvSpPr>
          <p:cNvPr id="177" name="橢圓 176">
            <a:extLst>
              <a:ext uri="{FF2B5EF4-FFF2-40B4-BE49-F238E27FC236}">
                <a16:creationId xmlns:a16="http://schemas.microsoft.com/office/drawing/2014/main" id="{B585F557-4A59-43A6-8487-8DEB926616CB}"/>
              </a:ext>
            </a:extLst>
          </p:cNvPr>
          <p:cNvSpPr/>
          <p:nvPr/>
        </p:nvSpPr>
        <p:spPr>
          <a:xfrm>
            <a:off x="1801538" y="47466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8" name="矩形 177">
            <a:extLst>
              <a:ext uri="{FF2B5EF4-FFF2-40B4-BE49-F238E27FC236}">
                <a16:creationId xmlns:a16="http://schemas.microsoft.com/office/drawing/2014/main" id="{FB86C6A6-1107-4376-B723-482660797DEE}"/>
              </a:ext>
            </a:extLst>
          </p:cNvPr>
          <p:cNvSpPr/>
          <p:nvPr/>
        </p:nvSpPr>
        <p:spPr>
          <a:xfrm>
            <a:off x="1602113" y="50466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9" name="矩形 178">
            <a:extLst>
              <a:ext uri="{FF2B5EF4-FFF2-40B4-BE49-F238E27FC236}">
                <a16:creationId xmlns:a16="http://schemas.microsoft.com/office/drawing/2014/main" id="{623E0AD0-5A8E-4316-B121-95F842D57B9C}"/>
              </a:ext>
            </a:extLst>
          </p:cNvPr>
          <p:cNvSpPr/>
          <p:nvPr/>
        </p:nvSpPr>
        <p:spPr>
          <a:xfrm>
            <a:off x="1883853" y="50466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0" name="直線單箭頭接點 179">
            <a:extLst>
              <a:ext uri="{FF2B5EF4-FFF2-40B4-BE49-F238E27FC236}">
                <a16:creationId xmlns:a16="http://schemas.microsoft.com/office/drawing/2014/main" id="{282EABB2-4B48-49C9-BDA6-B7129AF86B7B}"/>
              </a:ext>
            </a:extLst>
          </p:cNvPr>
          <p:cNvCxnSpPr>
            <a:stCxn id="177" idx="3"/>
            <a:endCxn id="178" idx="0"/>
          </p:cNvCxnSpPr>
          <p:nvPr/>
        </p:nvCxnSpPr>
        <p:spPr>
          <a:xfrm flipH="1">
            <a:off x="1726392" y="48561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a:extLst>
              <a:ext uri="{FF2B5EF4-FFF2-40B4-BE49-F238E27FC236}">
                <a16:creationId xmlns:a16="http://schemas.microsoft.com/office/drawing/2014/main" id="{8A7BC838-2DDB-43E5-B88E-FC4260CDFDE8}"/>
              </a:ext>
            </a:extLst>
          </p:cNvPr>
          <p:cNvCxnSpPr>
            <a:stCxn id="177" idx="5"/>
            <a:endCxn id="179" idx="0"/>
          </p:cNvCxnSpPr>
          <p:nvPr/>
        </p:nvCxnSpPr>
        <p:spPr>
          <a:xfrm>
            <a:off x="1911080" y="48561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04D926A0-907F-42FF-9A3B-639BF827E598}"/>
                  </a:ext>
                </a:extLst>
              </p:cNvPr>
              <p:cNvSpPr txBox="1"/>
              <p:nvPr/>
            </p:nvSpPr>
            <p:spPr>
              <a:xfrm>
                <a:off x="1669531" y="50323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82" name="文字方塊 181">
                <a:extLst>
                  <a:ext uri="{FF2B5EF4-FFF2-40B4-BE49-F238E27FC236}">
                    <a16:creationId xmlns:a16="http://schemas.microsoft.com/office/drawing/2014/main" id="{04D926A0-907F-42FF-9A3B-639BF827E598}"/>
                  </a:ext>
                </a:extLst>
              </p:cNvPr>
              <p:cNvSpPr txBox="1">
                <a:spLocks noRot="1" noChangeAspect="1" noMove="1" noResize="1" noEditPoints="1" noAdjustHandles="1" noChangeArrowheads="1" noChangeShapeType="1" noTextEdit="1"/>
              </p:cNvSpPr>
              <p:nvPr/>
            </p:nvSpPr>
            <p:spPr>
              <a:xfrm>
                <a:off x="1669531" y="5032384"/>
                <a:ext cx="181139" cy="276999"/>
              </a:xfrm>
              <a:prstGeom prst="rect">
                <a:avLst/>
              </a:prstGeom>
              <a:blipFill>
                <a:blip r:embed="rId12"/>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A82DF57F-B506-480F-BB0C-A90A824DC020}"/>
                  </a:ext>
                </a:extLst>
              </p:cNvPr>
              <p:cNvSpPr txBox="1"/>
              <p:nvPr/>
            </p:nvSpPr>
            <p:spPr>
              <a:xfrm>
                <a:off x="1941417" y="50331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83" name="文字方塊 182">
                <a:extLst>
                  <a:ext uri="{FF2B5EF4-FFF2-40B4-BE49-F238E27FC236}">
                    <a16:creationId xmlns:a16="http://schemas.microsoft.com/office/drawing/2014/main" id="{A82DF57F-B506-480F-BB0C-A90A824DC020}"/>
                  </a:ext>
                </a:extLst>
              </p:cNvPr>
              <p:cNvSpPr txBox="1">
                <a:spLocks noRot="1" noChangeAspect="1" noMove="1" noResize="1" noEditPoints="1" noAdjustHandles="1" noChangeArrowheads="1" noChangeShapeType="1" noTextEdit="1"/>
              </p:cNvSpPr>
              <p:nvPr/>
            </p:nvSpPr>
            <p:spPr>
              <a:xfrm>
                <a:off x="1941417" y="5033100"/>
                <a:ext cx="181140" cy="276999"/>
              </a:xfrm>
              <a:prstGeom prst="rect">
                <a:avLst/>
              </a:prstGeom>
              <a:blipFill>
                <a:blip r:embed="rId13"/>
                <a:stretch>
                  <a:fillRect l="-43333" r="-16667" b="-6667"/>
                </a:stretch>
              </a:blipFill>
            </p:spPr>
            <p:txBody>
              <a:bodyPr/>
              <a:lstStyle/>
              <a:p>
                <a:r>
                  <a:rPr lang="en-US">
                    <a:noFill/>
                  </a:rPr>
                  <a:t> </a:t>
                </a:r>
              </a:p>
            </p:txBody>
          </p:sp>
        </mc:Fallback>
      </mc:AlternateContent>
      <p:sp>
        <p:nvSpPr>
          <p:cNvPr id="184" name="橢圓 183">
            <a:extLst>
              <a:ext uri="{FF2B5EF4-FFF2-40B4-BE49-F238E27FC236}">
                <a16:creationId xmlns:a16="http://schemas.microsoft.com/office/drawing/2014/main" id="{E094750A-EDC7-478C-934A-7729A79A3779}"/>
              </a:ext>
            </a:extLst>
          </p:cNvPr>
          <p:cNvSpPr/>
          <p:nvPr/>
        </p:nvSpPr>
        <p:spPr>
          <a:xfrm>
            <a:off x="2471400" y="47476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5" name="矩形 184">
            <a:extLst>
              <a:ext uri="{FF2B5EF4-FFF2-40B4-BE49-F238E27FC236}">
                <a16:creationId xmlns:a16="http://schemas.microsoft.com/office/drawing/2014/main" id="{4A464F30-EDE1-4AB7-8EF5-D4CA9CAA0406}"/>
              </a:ext>
            </a:extLst>
          </p:cNvPr>
          <p:cNvSpPr/>
          <p:nvPr/>
        </p:nvSpPr>
        <p:spPr>
          <a:xfrm>
            <a:off x="2271975" y="50476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6" name="矩形 185">
            <a:extLst>
              <a:ext uri="{FF2B5EF4-FFF2-40B4-BE49-F238E27FC236}">
                <a16:creationId xmlns:a16="http://schemas.microsoft.com/office/drawing/2014/main" id="{DB7EB344-E336-49A4-B77D-31AB40A326FC}"/>
              </a:ext>
            </a:extLst>
          </p:cNvPr>
          <p:cNvSpPr/>
          <p:nvPr/>
        </p:nvSpPr>
        <p:spPr>
          <a:xfrm>
            <a:off x="2553715" y="50476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7" name="直線單箭頭接點 186">
            <a:extLst>
              <a:ext uri="{FF2B5EF4-FFF2-40B4-BE49-F238E27FC236}">
                <a16:creationId xmlns:a16="http://schemas.microsoft.com/office/drawing/2014/main" id="{FD45F7D2-60B7-4381-AF92-6F0B8FF51D6F}"/>
              </a:ext>
            </a:extLst>
          </p:cNvPr>
          <p:cNvCxnSpPr>
            <a:stCxn id="184" idx="3"/>
            <a:endCxn id="185" idx="0"/>
          </p:cNvCxnSpPr>
          <p:nvPr/>
        </p:nvCxnSpPr>
        <p:spPr>
          <a:xfrm flipH="1">
            <a:off x="2396254" y="48571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a:extLst>
              <a:ext uri="{FF2B5EF4-FFF2-40B4-BE49-F238E27FC236}">
                <a16:creationId xmlns:a16="http://schemas.microsoft.com/office/drawing/2014/main" id="{3A2CDF81-59BD-469F-BFF2-78AFB13C9BFB}"/>
              </a:ext>
            </a:extLst>
          </p:cNvPr>
          <p:cNvCxnSpPr>
            <a:stCxn id="184" idx="5"/>
            <a:endCxn id="186" idx="0"/>
          </p:cNvCxnSpPr>
          <p:nvPr/>
        </p:nvCxnSpPr>
        <p:spPr>
          <a:xfrm>
            <a:off x="2580942" y="48571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BB17918B-1B31-4274-A660-5BFDD55EC90A}"/>
                  </a:ext>
                </a:extLst>
              </p:cNvPr>
              <p:cNvSpPr txBox="1"/>
              <p:nvPr/>
            </p:nvSpPr>
            <p:spPr>
              <a:xfrm>
                <a:off x="2339392" y="50334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89" name="文字方塊 188">
                <a:extLst>
                  <a:ext uri="{FF2B5EF4-FFF2-40B4-BE49-F238E27FC236}">
                    <a16:creationId xmlns:a16="http://schemas.microsoft.com/office/drawing/2014/main" id="{BB17918B-1B31-4274-A660-5BFDD55EC90A}"/>
                  </a:ext>
                </a:extLst>
              </p:cNvPr>
              <p:cNvSpPr txBox="1">
                <a:spLocks noRot="1" noChangeAspect="1" noMove="1" noResize="1" noEditPoints="1" noAdjustHandles="1" noChangeArrowheads="1" noChangeShapeType="1" noTextEdit="1"/>
              </p:cNvSpPr>
              <p:nvPr/>
            </p:nvSpPr>
            <p:spPr>
              <a:xfrm>
                <a:off x="2339392" y="5033411"/>
                <a:ext cx="181140" cy="276999"/>
              </a:xfrm>
              <a:prstGeom prst="rect">
                <a:avLst/>
              </a:prstGeom>
              <a:blipFill>
                <a:blip r:embed="rId14"/>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0247AD96-308C-4CEA-98A3-779FC176BE28}"/>
                  </a:ext>
                </a:extLst>
              </p:cNvPr>
              <p:cNvSpPr txBox="1"/>
              <p:nvPr/>
            </p:nvSpPr>
            <p:spPr>
              <a:xfrm>
                <a:off x="2611279" y="5034127"/>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90" name="文字方塊 189">
                <a:extLst>
                  <a:ext uri="{FF2B5EF4-FFF2-40B4-BE49-F238E27FC236}">
                    <a16:creationId xmlns:a16="http://schemas.microsoft.com/office/drawing/2014/main" id="{0247AD96-308C-4CEA-98A3-779FC176BE28}"/>
                  </a:ext>
                </a:extLst>
              </p:cNvPr>
              <p:cNvSpPr txBox="1">
                <a:spLocks noRot="1" noChangeAspect="1" noMove="1" noResize="1" noEditPoints="1" noAdjustHandles="1" noChangeArrowheads="1" noChangeShapeType="1" noTextEdit="1"/>
              </p:cNvSpPr>
              <p:nvPr/>
            </p:nvSpPr>
            <p:spPr>
              <a:xfrm>
                <a:off x="2611279" y="5034127"/>
                <a:ext cx="181140" cy="276999"/>
              </a:xfrm>
              <a:prstGeom prst="rect">
                <a:avLst/>
              </a:prstGeom>
              <a:blipFill>
                <a:blip r:embed="rId15"/>
                <a:stretch>
                  <a:fillRect l="-43333" r="-16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D050088E-4D8A-497B-93B2-8CE78ABC1B57}"/>
                  </a:ext>
                </a:extLst>
              </p:cNvPr>
              <p:cNvSpPr txBox="1"/>
              <p:nvPr/>
            </p:nvSpPr>
            <p:spPr>
              <a:xfrm>
                <a:off x="3228464" y="43019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192" name="文字方塊 191">
                <a:extLst>
                  <a:ext uri="{FF2B5EF4-FFF2-40B4-BE49-F238E27FC236}">
                    <a16:creationId xmlns:a16="http://schemas.microsoft.com/office/drawing/2014/main" id="{D050088E-4D8A-497B-93B2-8CE78ABC1B57}"/>
                  </a:ext>
                </a:extLst>
              </p:cNvPr>
              <p:cNvSpPr txBox="1">
                <a:spLocks noRot="1" noChangeAspect="1" noMove="1" noResize="1" noEditPoints="1" noAdjustHandles="1" noChangeArrowheads="1" noChangeShapeType="1" noTextEdit="1"/>
              </p:cNvSpPr>
              <p:nvPr/>
            </p:nvSpPr>
            <p:spPr>
              <a:xfrm>
                <a:off x="3228464" y="4301930"/>
                <a:ext cx="629981" cy="123110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文字方塊 192">
                <a:extLst>
                  <a:ext uri="{FF2B5EF4-FFF2-40B4-BE49-F238E27FC236}">
                    <a16:creationId xmlns:a16="http://schemas.microsoft.com/office/drawing/2014/main" id="{045DF65B-9CE4-46D3-AC22-D1F1C45FB950}"/>
                  </a:ext>
                </a:extLst>
              </p:cNvPr>
              <p:cNvSpPr txBox="1"/>
              <p:nvPr/>
            </p:nvSpPr>
            <p:spPr>
              <a:xfrm>
                <a:off x="5422740" y="43019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193" name="文字方塊 192">
                <a:extLst>
                  <a:ext uri="{FF2B5EF4-FFF2-40B4-BE49-F238E27FC236}">
                    <a16:creationId xmlns:a16="http://schemas.microsoft.com/office/drawing/2014/main" id="{045DF65B-9CE4-46D3-AC22-D1F1C45FB950}"/>
                  </a:ext>
                </a:extLst>
              </p:cNvPr>
              <p:cNvSpPr txBox="1">
                <a:spLocks noRot="1" noChangeAspect="1" noMove="1" noResize="1" noEditPoints="1" noAdjustHandles="1" noChangeArrowheads="1" noChangeShapeType="1" noTextEdit="1"/>
              </p:cNvSpPr>
              <p:nvPr/>
            </p:nvSpPr>
            <p:spPr>
              <a:xfrm>
                <a:off x="5422740" y="4301930"/>
                <a:ext cx="629980" cy="1231106"/>
              </a:xfrm>
              <a:prstGeom prst="rect">
                <a:avLst/>
              </a:prstGeom>
              <a:blipFill>
                <a:blip r:embed="rId18"/>
                <a:stretch>
                  <a:fillRect/>
                </a:stretch>
              </a:blipFill>
            </p:spPr>
            <p:txBody>
              <a:bodyPr/>
              <a:lstStyle/>
              <a:p>
                <a:r>
                  <a:rPr lang="en-US">
                    <a:noFill/>
                  </a:rPr>
                  <a:t> </a:t>
                </a:r>
              </a:p>
            </p:txBody>
          </p:sp>
        </mc:Fallback>
      </mc:AlternateContent>
      <p:sp>
        <p:nvSpPr>
          <p:cNvPr id="209" name="橢圓 208">
            <a:extLst>
              <a:ext uri="{FF2B5EF4-FFF2-40B4-BE49-F238E27FC236}">
                <a16:creationId xmlns:a16="http://schemas.microsoft.com/office/drawing/2014/main" id="{3665FC04-0C10-48D3-BBF3-619DCE9E0562}"/>
              </a:ext>
            </a:extLst>
          </p:cNvPr>
          <p:cNvSpPr/>
          <p:nvPr/>
        </p:nvSpPr>
        <p:spPr>
          <a:xfrm>
            <a:off x="4099559" y="45200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0" name="矩形 209">
            <a:extLst>
              <a:ext uri="{FF2B5EF4-FFF2-40B4-BE49-F238E27FC236}">
                <a16:creationId xmlns:a16="http://schemas.microsoft.com/office/drawing/2014/main" id="{1F1F4B32-917C-40DB-91DF-7FF380A49256}"/>
              </a:ext>
            </a:extLst>
          </p:cNvPr>
          <p:cNvSpPr/>
          <p:nvPr/>
        </p:nvSpPr>
        <p:spPr>
          <a:xfrm>
            <a:off x="3753433" y="4820079"/>
            <a:ext cx="395259" cy="675344"/>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1" name="矩形 210">
            <a:extLst>
              <a:ext uri="{FF2B5EF4-FFF2-40B4-BE49-F238E27FC236}">
                <a16:creationId xmlns:a16="http://schemas.microsoft.com/office/drawing/2014/main" id="{BBFD078C-4123-46BD-8A90-3F348B597A4D}"/>
              </a:ext>
            </a:extLst>
          </p:cNvPr>
          <p:cNvSpPr/>
          <p:nvPr/>
        </p:nvSpPr>
        <p:spPr>
          <a:xfrm>
            <a:off x="4181874" y="4820078"/>
            <a:ext cx="388122" cy="675344"/>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2" name="直線單箭頭接點 211">
            <a:extLst>
              <a:ext uri="{FF2B5EF4-FFF2-40B4-BE49-F238E27FC236}">
                <a16:creationId xmlns:a16="http://schemas.microsoft.com/office/drawing/2014/main" id="{53FF2C84-7365-4AB9-A813-17B91814EFEB}"/>
              </a:ext>
            </a:extLst>
          </p:cNvPr>
          <p:cNvCxnSpPr>
            <a:cxnSpLocks/>
            <a:stCxn id="209" idx="3"/>
            <a:endCxn id="210" idx="0"/>
          </p:cNvCxnSpPr>
          <p:nvPr/>
        </p:nvCxnSpPr>
        <p:spPr>
          <a:xfrm flipH="1">
            <a:off x="3951063" y="4629628"/>
            <a:ext cx="167291" cy="1904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a:extLst>
              <a:ext uri="{FF2B5EF4-FFF2-40B4-BE49-F238E27FC236}">
                <a16:creationId xmlns:a16="http://schemas.microsoft.com/office/drawing/2014/main" id="{5BCA91FD-9A6E-42CC-8E1D-2532713A964E}"/>
              </a:ext>
            </a:extLst>
          </p:cNvPr>
          <p:cNvCxnSpPr>
            <a:cxnSpLocks/>
            <a:stCxn id="209" idx="5"/>
            <a:endCxn id="211" idx="0"/>
          </p:cNvCxnSpPr>
          <p:nvPr/>
        </p:nvCxnSpPr>
        <p:spPr>
          <a:xfrm>
            <a:off x="4209101" y="4629628"/>
            <a:ext cx="166834"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CC3DC431-0717-4E34-801F-0F1802E3D20D}"/>
                  </a:ext>
                </a:extLst>
              </p:cNvPr>
              <p:cNvSpPr txBox="1"/>
              <p:nvPr/>
            </p:nvSpPr>
            <p:spPr>
              <a:xfrm>
                <a:off x="3806116"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14" name="文字方塊 213">
                <a:extLst>
                  <a:ext uri="{FF2B5EF4-FFF2-40B4-BE49-F238E27FC236}">
                    <a16:creationId xmlns:a16="http://schemas.microsoft.com/office/drawing/2014/main" id="{CC3DC431-0717-4E34-801F-0F1802E3D20D}"/>
                  </a:ext>
                </a:extLst>
              </p:cNvPr>
              <p:cNvSpPr txBox="1">
                <a:spLocks noRot="1" noChangeAspect="1" noMove="1" noResize="1" noEditPoints="1" noAdjustHandles="1" noChangeArrowheads="1" noChangeShapeType="1" noTextEdit="1"/>
              </p:cNvSpPr>
              <p:nvPr/>
            </p:nvSpPr>
            <p:spPr>
              <a:xfrm>
                <a:off x="3806116" y="4853281"/>
                <a:ext cx="332719" cy="572273"/>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文字方塊 214">
                <a:extLst>
                  <a:ext uri="{FF2B5EF4-FFF2-40B4-BE49-F238E27FC236}">
                    <a16:creationId xmlns:a16="http://schemas.microsoft.com/office/drawing/2014/main" id="{74AA98DE-A485-48E4-8764-515C8225100D}"/>
                  </a:ext>
                </a:extLst>
              </p:cNvPr>
              <p:cNvSpPr txBox="1"/>
              <p:nvPr/>
            </p:nvSpPr>
            <p:spPr>
              <a:xfrm>
                <a:off x="4236159"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15" name="文字方塊 214">
                <a:extLst>
                  <a:ext uri="{FF2B5EF4-FFF2-40B4-BE49-F238E27FC236}">
                    <a16:creationId xmlns:a16="http://schemas.microsoft.com/office/drawing/2014/main" id="{74AA98DE-A485-48E4-8764-515C8225100D}"/>
                  </a:ext>
                </a:extLst>
              </p:cNvPr>
              <p:cNvSpPr txBox="1">
                <a:spLocks noRot="1" noChangeAspect="1" noMove="1" noResize="1" noEditPoints="1" noAdjustHandles="1" noChangeArrowheads="1" noChangeShapeType="1" noTextEdit="1"/>
              </p:cNvSpPr>
              <p:nvPr/>
            </p:nvSpPr>
            <p:spPr>
              <a:xfrm>
                <a:off x="4236159" y="4849886"/>
                <a:ext cx="332719" cy="572273"/>
              </a:xfrm>
              <a:prstGeom prst="rect">
                <a:avLst/>
              </a:prstGeom>
              <a:blipFill>
                <a:blip r:embed="rId20"/>
                <a:stretch>
                  <a:fillRect l="-1852" b="-1075"/>
                </a:stretch>
              </a:blipFill>
            </p:spPr>
            <p:txBody>
              <a:bodyPr/>
              <a:lstStyle/>
              <a:p>
                <a:r>
                  <a:rPr lang="en-US">
                    <a:noFill/>
                  </a:rPr>
                  <a:t> </a:t>
                </a:r>
              </a:p>
            </p:txBody>
          </p:sp>
        </mc:Fallback>
      </mc:AlternateContent>
      <p:sp>
        <p:nvSpPr>
          <p:cNvPr id="216" name="橢圓 215">
            <a:extLst>
              <a:ext uri="{FF2B5EF4-FFF2-40B4-BE49-F238E27FC236}">
                <a16:creationId xmlns:a16="http://schemas.microsoft.com/office/drawing/2014/main" id="{75B91EE5-AA5C-457E-9C67-4569942785C2}"/>
              </a:ext>
            </a:extLst>
          </p:cNvPr>
          <p:cNvSpPr/>
          <p:nvPr/>
        </p:nvSpPr>
        <p:spPr>
          <a:xfrm>
            <a:off x="5034208" y="45200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7" name="矩形 216">
            <a:extLst>
              <a:ext uri="{FF2B5EF4-FFF2-40B4-BE49-F238E27FC236}">
                <a16:creationId xmlns:a16="http://schemas.microsoft.com/office/drawing/2014/main" id="{D1C231CF-C4AC-4214-A1F1-6CD0ADF11B85}"/>
              </a:ext>
            </a:extLst>
          </p:cNvPr>
          <p:cNvSpPr/>
          <p:nvPr/>
        </p:nvSpPr>
        <p:spPr>
          <a:xfrm>
            <a:off x="4688082" y="4820079"/>
            <a:ext cx="395259" cy="675344"/>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sp>
        <p:nvSpPr>
          <p:cNvPr id="218" name="矩形 217">
            <a:extLst>
              <a:ext uri="{FF2B5EF4-FFF2-40B4-BE49-F238E27FC236}">
                <a16:creationId xmlns:a16="http://schemas.microsoft.com/office/drawing/2014/main" id="{CC3DD5BD-43B7-47BB-9EA0-58685B5E75D7}"/>
              </a:ext>
            </a:extLst>
          </p:cNvPr>
          <p:cNvSpPr/>
          <p:nvPr/>
        </p:nvSpPr>
        <p:spPr>
          <a:xfrm>
            <a:off x="5116523" y="4820078"/>
            <a:ext cx="388122" cy="675344"/>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cxnSp>
        <p:nvCxnSpPr>
          <p:cNvPr id="219" name="直線單箭頭接點 218">
            <a:extLst>
              <a:ext uri="{FF2B5EF4-FFF2-40B4-BE49-F238E27FC236}">
                <a16:creationId xmlns:a16="http://schemas.microsoft.com/office/drawing/2014/main" id="{075BE00A-8F8F-4121-91F9-0EEAF3DE2739}"/>
              </a:ext>
            </a:extLst>
          </p:cNvPr>
          <p:cNvCxnSpPr>
            <a:cxnSpLocks/>
            <a:stCxn id="216" idx="3"/>
            <a:endCxn id="217" idx="0"/>
          </p:cNvCxnSpPr>
          <p:nvPr/>
        </p:nvCxnSpPr>
        <p:spPr>
          <a:xfrm flipH="1">
            <a:off x="4885712" y="4629628"/>
            <a:ext cx="167291" cy="1904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a:extLst>
              <a:ext uri="{FF2B5EF4-FFF2-40B4-BE49-F238E27FC236}">
                <a16:creationId xmlns:a16="http://schemas.microsoft.com/office/drawing/2014/main" id="{43ABEBF8-F5AD-40EC-BF00-7D70B6D5723B}"/>
              </a:ext>
            </a:extLst>
          </p:cNvPr>
          <p:cNvCxnSpPr>
            <a:cxnSpLocks/>
            <a:stCxn id="216" idx="5"/>
            <a:endCxn id="218" idx="0"/>
          </p:cNvCxnSpPr>
          <p:nvPr/>
        </p:nvCxnSpPr>
        <p:spPr>
          <a:xfrm>
            <a:off x="5143750" y="4629628"/>
            <a:ext cx="166834"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文字方塊 220">
                <a:extLst>
                  <a:ext uri="{FF2B5EF4-FFF2-40B4-BE49-F238E27FC236}">
                    <a16:creationId xmlns:a16="http://schemas.microsoft.com/office/drawing/2014/main" id="{116AFC5C-A49C-4404-BC06-A233E1A1D277}"/>
                  </a:ext>
                </a:extLst>
              </p:cNvPr>
              <p:cNvSpPr txBox="1"/>
              <p:nvPr/>
            </p:nvSpPr>
            <p:spPr>
              <a:xfrm>
                <a:off x="4740765"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21" name="文字方塊 220">
                <a:extLst>
                  <a:ext uri="{FF2B5EF4-FFF2-40B4-BE49-F238E27FC236}">
                    <a16:creationId xmlns:a16="http://schemas.microsoft.com/office/drawing/2014/main" id="{116AFC5C-A49C-4404-BC06-A233E1A1D277}"/>
                  </a:ext>
                </a:extLst>
              </p:cNvPr>
              <p:cNvSpPr txBox="1">
                <a:spLocks noRot="1" noChangeAspect="1" noMove="1" noResize="1" noEditPoints="1" noAdjustHandles="1" noChangeArrowheads="1" noChangeShapeType="1" noTextEdit="1"/>
              </p:cNvSpPr>
              <p:nvPr/>
            </p:nvSpPr>
            <p:spPr>
              <a:xfrm>
                <a:off x="4740765" y="4853281"/>
                <a:ext cx="332719" cy="572273"/>
              </a:xfrm>
              <a:prstGeom prst="rect">
                <a:avLst/>
              </a:prstGeom>
              <a:blipFill>
                <a:blip r:embed="rId21"/>
                <a:stretch>
                  <a:fillRect l="-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文字方塊 221">
                <a:extLst>
                  <a:ext uri="{FF2B5EF4-FFF2-40B4-BE49-F238E27FC236}">
                    <a16:creationId xmlns:a16="http://schemas.microsoft.com/office/drawing/2014/main" id="{35CE26E4-AFD3-41B3-91AB-356348473F54}"/>
                  </a:ext>
                </a:extLst>
              </p:cNvPr>
              <p:cNvSpPr txBox="1"/>
              <p:nvPr/>
            </p:nvSpPr>
            <p:spPr>
              <a:xfrm>
                <a:off x="5170808"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22" name="文字方塊 221">
                <a:extLst>
                  <a:ext uri="{FF2B5EF4-FFF2-40B4-BE49-F238E27FC236}">
                    <a16:creationId xmlns:a16="http://schemas.microsoft.com/office/drawing/2014/main" id="{35CE26E4-AFD3-41B3-91AB-356348473F54}"/>
                  </a:ext>
                </a:extLst>
              </p:cNvPr>
              <p:cNvSpPr txBox="1">
                <a:spLocks noRot="1" noChangeAspect="1" noMove="1" noResize="1" noEditPoints="1" noAdjustHandles="1" noChangeArrowheads="1" noChangeShapeType="1" noTextEdit="1"/>
              </p:cNvSpPr>
              <p:nvPr/>
            </p:nvSpPr>
            <p:spPr>
              <a:xfrm>
                <a:off x="5170808" y="4849886"/>
                <a:ext cx="332719" cy="572273"/>
              </a:xfrm>
              <a:prstGeom prst="rect">
                <a:avLst/>
              </a:prstGeom>
              <a:blipFill>
                <a:blip r:embed="rId22"/>
                <a:stretch>
                  <a:fillRect l="-1818"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文字方塊 223">
                <a:extLst>
                  <a:ext uri="{FF2B5EF4-FFF2-40B4-BE49-F238E27FC236}">
                    <a16:creationId xmlns:a16="http://schemas.microsoft.com/office/drawing/2014/main" id="{247235DA-9C01-488F-90FF-F4DC11FED9D0}"/>
                  </a:ext>
                </a:extLst>
              </p:cNvPr>
              <p:cNvSpPr txBox="1"/>
              <p:nvPr/>
            </p:nvSpPr>
            <p:spPr>
              <a:xfrm>
                <a:off x="5908164" y="43019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24" name="文字方塊 223">
                <a:extLst>
                  <a:ext uri="{FF2B5EF4-FFF2-40B4-BE49-F238E27FC236}">
                    <a16:creationId xmlns:a16="http://schemas.microsoft.com/office/drawing/2014/main" id="{247235DA-9C01-488F-90FF-F4DC11FED9D0}"/>
                  </a:ext>
                </a:extLst>
              </p:cNvPr>
              <p:cNvSpPr txBox="1">
                <a:spLocks noRot="1" noChangeAspect="1" noMove="1" noResize="1" noEditPoints="1" noAdjustHandles="1" noChangeArrowheads="1" noChangeShapeType="1" noTextEdit="1"/>
              </p:cNvSpPr>
              <p:nvPr/>
            </p:nvSpPr>
            <p:spPr>
              <a:xfrm>
                <a:off x="5908164" y="4301930"/>
                <a:ext cx="629981" cy="123110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文字方塊 224">
                <a:extLst>
                  <a:ext uri="{FF2B5EF4-FFF2-40B4-BE49-F238E27FC236}">
                    <a16:creationId xmlns:a16="http://schemas.microsoft.com/office/drawing/2014/main" id="{C03FDC18-3DD2-4DCC-AB46-4B03B3B2AE06}"/>
                  </a:ext>
                </a:extLst>
              </p:cNvPr>
              <p:cNvSpPr txBox="1"/>
              <p:nvPr/>
            </p:nvSpPr>
            <p:spPr>
              <a:xfrm>
                <a:off x="8102440" y="43019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25" name="文字方塊 224">
                <a:extLst>
                  <a:ext uri="{FF2B5EF4-FFF2-40B4-BE49-F238E27FC236}">
                    <a16:creationId xmlns:a16="http://schemas.microsoft.com/office/drawing/2014/main" id="{C03FDC18-3DD2-4DCC-AB46-4B03B3B2AE06}"/>
                  </a:ext>
                </a:extLst>
              </p:cNvPr>
              <p:cNvSpPr txBox="1">
                <a:spLocks noRot="1" noChangeAspect="1" noMove="1" noResize="1" noEditPoints="1" noAdjustHandles="1" noChangeArrowheads="1" noChangeShapeType="1" noTextEdit="1"/>
              </p:cNvSpPr>
              <p:nvPr/>
            </p:nvSpPr>
            <p:spPr>
              <a:xfrm>
                <a:off x="8102440" y="4301930"/>
                <a:ext cx="629980" cy="1231106"/>
              </a:xfrm>
              <a:prstGeom prst="rect">
                <a:avLst/>
              </a:prstGeom>
              <a:blipFill>
                <a:blip r:embed="rId25"/>
                <a:stretch>
                  <a:fillRect/>
                </a:stretch>
              </a:blipFill>
            </p:spPr>
            <p:txBody>
              <a:bodyPr/>
              <a:lstStyle/>
              <a:p>
                <a:r>
                  <a:rPr lang="en-US">
                    <a:noFill/>
                  </a:rPr>
                  <a:t> </a:t>
                </a:r>
              </a:p>
            </p:txBody>
          </p:sp>
        </mc:Fallback>
      </mc:AlternateContent>
      <p:sp>
        <p:nvSpPr>
          <p:cNvPr id="226" name="橢圓 225">
            <a:extLst>
              <a:ext uri="{FF2B5EF4-FFF2-40B4-BE49-F238E27FC236}">
                <a16:creationId xmlns:a16="http://schemas.microsoft.com/office/drawing/2014/main" id="{3B652E98-B0B7-4329-8720-5767B735B0EF}"/>
              </a:ext>
            </a:extLst>
          </p:cNvPr>
          <p:cNvSpPr/>
          <p:nvPr/>
        </p:nvSpPr>
        <p:spPr>
          <a:xfrm>
            <a:off x="6779259" y="45200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7" name="矩形 226">
            <a:extLst>
              <a:ext uri="{FF2B5EF4-FFF2-40B4-BE49-F238E27FC236}">
                <a16:creationId xmlns:a16="http://schemas.microsoft.com/office/drawing/2014/main" id="{8D7D5FD5-1431-47E7-841F-F06224EC9B27}"/>
              </a:ext>
            </a:extLst>
          </p:cNvPr>
          <p:cNvSpPr/>
          <p:nvPr/>
        </p:nvSpPr>
        <p:spPr>
          <a:xfrm>
            <a:off x="6433133" y="4820079"/>
            <a:ext cx="395259" cy="675344"/>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8" name="矩形 227">
            <a:extLst>
              <a:ext uri="{FF2B5EF4-FFF2-40B4-BE49-F238E27FC236}">
                <a16:creationId xmlns:a16="http://schemas.microsoft.com/office/drawing/2014/main" id="{4B2771D9-B44A-4ACE-8CA0-B9C3DBBE9E13}"/>
              </a:ext>
            </a:extLst>
          </p:cNvPr>
          <p:cNvSpPr/>
          <p:nvPr/>
        </p:nvSpPr>
        <p:spPr>
          <a:xfrm>
            <a:off x="6861574" y="4820078"/>
            <a:ext cx="388122" cy="675344"/>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9" name="直線單箭頭接點 228">
            <a:extLst>
              <a:ext uri="{FF2B5EF4-FFF2-40B4-BE49-F238E27FC236}">
                <a16:creationId xmlns:a16="http://schemas.microsoft.com/office/drawing/2014/main" id="{E6668E1E-08F4-4B89-8ED3-49DA58DA89C9}"/>
              </a:ext>
            </a:extLst>
          </p:cNvPr>
          <p:cNvCxnSpPr>
            <a:cxnSpLocks/>
            <a:stCxn id="226" idx="3"/>
            <a:endCxn id="227" idx="0"/>
          </p:cNvCxnSpPr>
          <p:nvPr/>
        </p:nvCxnSpPr>
        <p:spPr>
          <a:xfrm flipH="1">
            <a:off x="6630763" y="4629628"/>
            <a:ext cx="167291" cy="1904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a:extLst>
              <a:ext uri="{FF2B5EF4-FFF2-40B4-BE49-F238E27FC236}">
                <a16:creationId xmlns:a16="http://schemas.microsoft.com/office/drawing/2014/main" id="{864FB5B6-AE22-4E9D-AFB8-6F8636FFCC5B}"/>
              </a:ext>
            </a:extLst>
          </p:cNvPr>
          <p:cNvCxnSpPr>
            <a:cxnSpLocks/>
            <a:stCxn id="226" idx="5"/>
            <a:endCxn id="228" idx="0"/>
          </p:cNvCxnSpPr>
          <p:nvPr/>
        </p:nvCxnSpPr>
        <p:spPr>
          <a:xfrm>
            <a:off x="6888801" y="4629628"/>
            <a:ext cx="166834"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1" name="文字方塊 230">
                <a:extLst>
                  <a:ext uri="{FF2B5EF4-FFF2-40B4-BE49-F238E27FC236}">
                    <a16:creationId xmlns:a16="http://schemas.microsoft.com/office/drawing/2014/main" id="{52165FBD-6934-4BF2-9FAF-A8D1A3ED1FE3}"/>
                  </a:ext>
                </a:extLst>
              </p:cNvPr>
              <p:cNvSpPr txBox="1"/>
              <p:nvPr/>
            </p:nvSpPr>
            <p:spPr>
              <a:xfrm>
                <a:off x="6485816"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1" name="文字方塊 230">
                <a:extLst>
                  <a:ext uri="{FF2B5EF4-FFF2-40B4-BE49-F238E27FC236}">
                    <a16:creationId xmlns:a16="http://schemas.microsoft.com/office/drawing/2014/main" id="{52165FBD-6934-4BF2-9FAF-A8D1A3ED1FE3}"/>
                  </a:ext>
                </a:extLst>
              </p:cNvPr>
              <p:cNvSpPr txBox="1">
                <a:spLocks noRot="1" noChangeAspect="1" noMove="1" noResize="1" noEditPoints="1" noAdjustHandles="1" noChangeArrowheads="1" noChangeShapeType="1" noTextEdit="1"/>
              </p:cNvSpPr>
              <p:nvPr/>
            </p:nvSpPr>
            <p:spPr>
              <a:xfrm>
                <a:off x="6485816" y="4853281"/>
                <a:ext cx="332719" cy="572273"/>
              </a:xfrm>
              <a:prstGeom prst="rect">
                <a:avLst/>
              </a:prstGeom>
              <a:blipFill>
                <a:blip r:embed="rId26"/>
                <a:stretch>
                  <a:fillRect l="-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2ECBEB9F-DFDC-4369-8F7C-44C622A647C3}"/>
                  </a:ext>
                </a:extLst>
              </p:cNvPr>
              <p:cNvSpPr txBox="1"/>
              <p:nvPr/>
            </p:nvSpPr>
            <p:spPr>
              <a:xfrm>
                <a:off x="6915859"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2" name="文字方塊 231">
                <a:extLst>
                  <a:ext uri="{FF2B5EF4-FFF2-40B4-BE49-F238E27FC236}">
                    <a16:creationId xmlns:a16="http://schemas.microsoft.com/office/drawing/2014/main" id="{2ECBEB9F-DFDC-4369-8F7C-44C622A647C3}"/>
                  </a:ext>
                </a:extLst>
              </p:cNvPr>
              <p:cNvSpPr txBox="1">
                <a:spLocks noRot="1" noChangeAspect="1" noMove="1" noResize="1" noEditPoints="1" noAdjustHandles="1" noChangeArrowheads="1" noChangeShapeType="1" noTextEdit="1"/>
              </p:cNvSpPr>
              <p:nvPr/>
            </p:nvSpPr>
            <p:spPr>
              <a:xfrm>
                <a:off x="6915859" y="4849886"/>
                <a:ext cx="332719" cy="572273"/>
              </a:xfrm>
              <a:prstGeom prst="rect">
                <a:avLst/>
              </a:prstGeom>
              <a:blipFill>
                <a:blip r:embed="rId27"/>
                <a:stretch>
                  <a:fillRect b="-1075"/>
                </a:stretch>
              </a:blipFill>
            </p:spPr>
            <p:txBody>
              <a:bodyPr/>
              <a:lstStyle/>
              <a:p>
                <a:r>
                  <a:rPr lang="en-US">
                    <a:noFill/>
                  </a:rPr>
                  <a:t> </a:t>
                </a:r>
              </a:p>
            </p:txBody>
          </p:sp>
        </mc:Fallback>
      </mc:AlternateContent>
      <p:sp>
        <p:nvSpPr>
          <p:cNvPr id="233" name="橢圓 232">
            <a:extLst>
              <a:ext uri="{FF2B5EF4-FFF2-40B4-BE49-F238E27FC236}">
                <a16:creationId xmlns:a16="http://schemas.microsoft.com/office/drawing/2014/main" id="{3E374533-F003-4482-9BC9-BA14DB2FACB3}"/>
              </a:ext>
            </a:extLst>
          </p:cNvPr>
          <p:cNvSpPr/>
          <p:nvPr/>
        </p:nvSpPr>
        <p:spPr>
          <a:xfrm>
            <a:off x="7713908" y="45200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4" name="矩形 233">
            <a:extLst>
              <a:ext uri="{FF2B5EF4-FFF2-40B4-BE49-F238E27FC236}">
                <a16:creationId xmlns:a16="http://schemas.microsoft.com/office/drawing/2014/main" id="{B5F4E3DB-0A95-418D-B330-C50FDDBF34F2}"/>
              </a:ext>
            </a:extLst>
          </p:cNvPr>
          <p:cNvSpPr/>
          <p:nvPr/>
        </p:nvSpPr>
        <p:spPr>
          <a:xfrm>
            <a:off x="7367782" y="4820079"/>
            <a:ext cx="395259" cy="675344"/>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sp>
        <p:nvSpPr>
          <p:cNvPr id="235" name="矩形 234">
            <a:extLst>
              <a:ext uri="{FF2B5EF4-FFF2-40B4-BE49-F238E27FC236}">
                <a16:creationId xmlns:a16="http://schemas.microsoft.com/office/drawing/2014/main" id="{4F95923A-DCE2-4357-989A-29D6933E7F45}"/>
              </a:ext>
            </a:extLst>
          </p:cNvPr>
          <p:cNvSpPr/>
          <p:nvPr/>
        </p:nvSpPr>
        <p:spPr>
          <a:xfrm>
            <a:off x="7796223" y="4820078"/>
            <a:ext cx="388122" cy="675344"/>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cxnSp>
        <p:nvCxnSpPr>
          <p:cNvPr id="236" name="直線單箭頭接點 235">
            <a:extLst>
              <a:ext uri="{FF2B5EF4-FFF2-40B4-BE49-F238E27FC236}">
                <a16:creationId xmlns:a16="http://schemas.microsoft.com/office/drawing/2014/main" id="{0B06E056-10D9-462D-B758-F8E0E094EB3E}"/>
              </a:ext>
            </a:extLst>
          </p:cNvPr>
          <p:cNvCxnSpPr>
            <a:cxnSpLocks/>
            <a:stCxn id="233" idx="3"/>
            <a:endCxn id="234" idx="0"/>
          </p:cNvCxnSpPr>
          <p:nvPr/>
        </p:nvCxnSpPr>
        <p:spPr>
          <a:xfrm flipH="1">
            <a:off x="7565412" y="4629628"/>
            <a:ext cx="167291" cy="1904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7" name="直線單箭頭接點 236">
            <a:extLst>
              <a:ext uri="{FF2B5EF4-FFF2-40B4-BE49-F238E27FC236}">
                <a16:creationId xmlns:a16="http://schemas.microsoft.com/office/drawing/2014/main" id="{6C642DA9-1897-410F-AB16-BDA4929FEA6D}"/>
              </a:ext>
            </a:extLst>
          </p:cNvPr>
          <p:cNvCxnSpPr>
            <a:cxnSpLocks/>
            <a:stCxn id="233" idx="5"/>
            <a:endCxn id="235" idx="0"/>
          </p:cNvCxnSpPr>
          <p:nvPr/>
        </p:nvCxnSpPr>
        <p:spPr>
          <a:xfrm>
            <a:off x="7823450" y="4629628"/>
            <a:ext cx="166834"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AD096BFB-759A-4ED4-88D1-6295F0336F9C}"/>
                  </a:ext>
                </a:extLst>
              </p:cNvPr>
              <p:cNvSpPr txBox="1"/>
              <p:nvPr/>
            </p:nvSpPr>
            <p:spPr>
              <a:xfrm>
                <a:off x="7420465"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8" name="文字方塊 237">
                <a:extLst>
                  <a:ext uri="{FF2B5EF4-FFF2-40B4-BE49-F238E27FC236}">
                    <a16:creationId xmlns:a16="http://schemas.microsoft.com/office/drawing/2014/main" id="{AD096BFB-759A-4ED4-88D1-6295F0336F9C}"/>
                  </a:ext>
                </a:extLst>
              </p:cNvPr>
              <p:cNvSpPr txBox="1">
                <a:spLocks noRot="1" noChangeAspect="1" noMove="1" noResize="1" noEditPoints="1" noAdjustHandles="1" noChangeArrowheads="1" noChangeShapeType="1" noTextEdit="1"/>
              </p:cNvSpPr>
              <p:nvPr/>
            </p:nvSpPr>
            <p:spPr>
              <a:xfrm>
                <a:off x="7420465" y="4853281"/>
                <a:ext cx="332719" cy="572273"/>
              </a:xfrm>
              <a:prstGeom prst="rect">
                <a:avLst/>
              </a:prstGeom>
              <a:blipFill>
                <a:blip r:embed="rId28"/>
                <a:stretch>
                  <a:fillRect l="-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文字方塊 238">
                <a:extLst>
                  <a:ext uri="{FF2B5EF4-FFF2-40B4-BE49-F238E27FC236}">
                    <a16:creationId xmlns:a16="http://schemas.microsoft.com/office/drawing/2014/main" id="{E17AFF1A-D5AA-4F6D-A5F1-458977AC8284}"/>
                  </a:ext>
                </a:extLst>
              </p:cNvPr>
              <p:cNvSpPr txBox="1"/>
              <p:nvPr/>
            </p:nvSpPr>
            <p:spPr>
              <a:xfrm>
                <a:off x="7850508"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9" name="文字方塊 238">
                <a:extLst>
                  <a:ext uri="{FF2B5EF4-FFF2-40B4-BE49-F238E27FC236}">
                    <a16:creationId xmlns:a16="http://schemas.microsoft.com/office/drawing/2014/main" id="{E17AFF1A-D5AA-4F6D-A5F1-458977AC8284}"/>
                  </a:ext>
                </a:extLst>
              </p:cNvPr>
              <p:cNvSpPr txBox="1">
                <a:spLocks noRot="1" noChangeAspect="1" noMove="1" noResize="1" noEditPoints="1" noAdjustHandles="1" noChangeArrowheads="1" noChangeShapeType="1" noTextEdit="1"/>
              </p:cNvSpPr>
              <p:nvPr/>
            </p:nvSpPr>
            <p:spPr>
              <a:xfrm>
                <a:off x="7850508" y="4849886"/>
                <a:ext cx="332719" cy="572273"/>
              </a:xfrm>
              <a:prstGeom prst="rect">
                <a:avLst/>
              </a:prstGeom>
              <a:blipFill>
                <a:blip r:embed="rId29"/>
                <a:stretch>
                  <a:fillRect l="-1852"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5DCB7D13-6B4B-4744-9EB5-E24576A48840}"/>
                  </a:ext>
                </a:extLst>
              </p:cNvPr>
              <p:cNvSpPr txBox="1"/>
              <p:nvPr/>
            </p:nvSpPr>
            <p:spPr>
              <a:xfrm>
                <a:off x="8561288" y="4299682"/>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41" name="文字方塊 240">
                <a:extLst>
                  <a:ext uri="{FF2B5EF4-FFF2-40B4-BE49-F238E27FC236}">
                    <a16:creationId xmlns:a16="http://schemas.microsoft.com/office/drawing/2014/main" id="{5DCB7D13-6B4B-4744-9EB5-E24576A48840}"/>
                  </a:ext>
                </a:extLst>
              </p:cNvPr>
              <p:cNvSpPr txBox="1">
                <a:spLocks noRot="1" noChangeAspect="1" noMove="1" noResize="1" noEditPoints="1" noAdjustHandles="1" noChangeArrowheads="1" noChangeShapeType="1" noTextEdit="1"/>
              </p:cNvSpPr>
              <p:nvPr/>
            </p:nvSpPr>
            <p:spPr>
              <a:xfrm>
                <a:off x="8561288" y="4299682"/>
                <a:ext cx="629981" cy="1231106"/>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文字方塊 241">
                <a:extLst>
                  <a:ext uri="{FF2B5EF4-FFF2-40B4-BE49-F238E27FC236}">
                    <a16:creationId xmlns:a16="http://schemas.microsoft.com/office/drawing/2014/main" id="{9B34C8D6-FC56-4E09-B1CA-1AD6ACF3F614}"/>
                  </a:ext>
                </a:extLst>
              </p:cNvPr>
              <p:cNvSpPr txBox="1"/>
              <p:nvPr/>
            </p:nvSpPr>
            <p:spPr>
              <a:xfrm>
                <a:off x="10145964" y="4299682"/>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42" name="文字方塊 241">
                <a:extLst>
                  <a:ext uri="{FF2B5EF4-FFF2-40B4-BE49-F238E27FC236}">
                    <a16:creationId xmlns:a16="http://schemas.microsoft.com/office/drawing/2014/main" id="{9B34C8D6-FC56-4E09-B1CA-1AD6ACF3F614}"/>
                  </a:ext>
                </a:extLst>
              </p:cNvPr>
              <p:cNvSpPr txBox="1">
                <a:spLocks noRot="1" noChangeAspect="1" noMove="1" noResize="1" noEditPoints="1" noAdjustHandles="1" noChangeArrowheads="1" noChangeShapeType="1" noTextEdit="1"/>
              </p:cNvSpPr>
              <p:nvPr/>
            </p:nvSpPr>
            <p:spPr>
              <a:xfrm>
                <a:off x="10145964" y="4299682"/>
                <a:ext cx="629980" cy="1231106"/>
              </a:xfrm>
              <a:prstGeom prst="rect">
                <a:avLst/>
              </a:prstGeom>
              <a:blipFill>
                <a:blip r:embed="rId32"/>
                <a:stretch>
                  <a:fillRect/>
                </a:stretch>
              </a:blipFill>
            </p:spPr>
            <p:txBody>
              <a:bodyPr/>
              <a:lstStyle/>
              <a:p>
                <a:r>
                  <a:rPr lang="en-US">
                    <a:noFill/>
                  </a:rPr>
                  <a:t> </a:t>
                </a:r>
              </a:p>
            </p:txBody>
          </p:sp>
        </mc:Fallback>
      </mc:AlternateContent>
      <p:sp>
        <p:nvSpPr>
          <p:cNvPr id="243" name="橢圓 242">
            <a:extLst>
              <a:ext uri="{FF2B5EF4-FFF2-40B4-BE49-F238E27FC236}">
                <a16:creationId xmlns:a16="http://schemas.microsoft.com/office/drawing/2014/main" id="{CE008EFD-A6F8-472F-B3F0-6CF6DB772238}"/>
              </a:ext>
            </a:extLst>
          </p:cNvPr>
          <p:cNvSpPr/>
          <p:nvPr/>
        </p:nvSpPr>
        <p:spPr>
          <a:xfrm>
            <a:off x="9267962" y="47443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4" name="矩形 243">
            <a:extLst>
              <a:ext uri="{FF2B5EF4-FFF2-40B4-BE49-F238E27FC236}">
                <a16:creationId xmlns:a16="http://schemas.microsoft.com/office/drawing/2014/main" id="{A9771ADB-029F-4ECE-88B0-935644569C5C}"/>
              </a:ext>
            </a:extLst>
          </p:cNvPr>
          <p:cNvSpPr/>
          <p:nvPr/>
        </p:nvSpPr>
        <p:spPr>
          <a:xfrm>
            <a:off x="9068537" y="5044357"/>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5" name="矩形 244">
            <a:extLst>
              <a:ext uri="{FF2B5EF4-FFF2-40B4-BE49-F238E27FC236}">
                <a16:creationId xmlns:a16="http://schemas.microsoft.com/office/drawing/2014/main" id="{AE86E5EF-29A9-429C-AD7D-6104BD6AEA98}"/>
              </a:ext>
            </a:extLst>
          </p:cNvPr>
          <p:cNvSpPr/>
          <p:nvPr/>
        </p:nvSpPr>
        <p:spPr>
          <a:xfrm>
            <a:off x="9350277" y="5044357"/>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6" name="直線單箭頭接點 245">
            <a:extLst>
              <a:ext uri="{FF2B5EF4-FFF2-40B4-BE49-F238E27FC236}">
                <a16:creationId xmlns:a16="http://schemas.microsoft.com/office/drawing/2014/main" id="{2767C555-7D2E-48FC-BFCA-7B69F96E6D8E}"/>
              </a:ext>
            </a:extLst>
          </p:cNvPr>
          <p:cNvCxnSpPr>
            <a:stCxn id="243" idx="3"/>
            <a:endCxn id="244" idx="0"/>
          </p:cNvCxnSpPr>
          <p:nvPr/>
        </p:nvCxnSpPr>
        <p:spPr>
          <a:xfrm flipH="1">
            <a:off x="9192816" y="4853907"/>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7" name="直線單箭頭接點 246">
            <a:extLst>
              <a:ext uri="{FF2B5EF4-FFF2-40B4-BE49-F238E27FC236}">
                <a16:creationId xmlns:a16="http://schemas.microsoft.com/office/drawing/2014/main" id="{690D1241-A1AE-44D2-83CD-DB9D268FDA06}"/>
              </a:ext>
            </a:extLst>
          </p:cNvPr>
          <p:cNvCxnSpPr>
            <a:stCxn id="243" idx="5"/>
            <a:endCxn id="245" idx="0"/>
          </p:cNvCxnSpPr>
          <p:nvPr/>
        </p:nvCxnSpPr>
        <p:spPr>
          <a:xfrm>
            <a:off x="9377504" y="4853907"/>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039CDD16-F7E6-4B79-8148-979084F548D1}"/>
                  </a:ext>
                </a:extLst>
              </p:cNvPr>
              <p:cNvSpPr txBox="1"/>
              <p:nvPr/>
            </p:nvSpPr>
            <p:spPr>
              <a:xfrm>
                <a:off x="9135955" y="5030136"/>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48" name="文字方塊 247">
                <a:extLst>
                  <a:ext uri="{FF2B5EF4-FFF2-40B4-BE49-F238E27FC236}">
                    <a16:creationId xmlns:a16="http://schemas.microsoft.com/office/drawing/2014/main" id="{039CDD16-F7E6-4B79-8148-979084F548D1}"/>
                  </a:ext>
                </a:extLst>
              </p:cNvPr>
              <p:cNvSpPr txBox="1">
                <a:spLocks noRot="1" noChangeAspect="1" noMove="1" noResize="1" noEditPoints="1" noAdjustHandles="1" noChangeArrowheads="1" noChangeShapeType="1" noTextEdit="1"/>
              </p:cNvSpPr>
              <p:nvPr/>
            </p:nvSpPr>
            <p:spPr>
              <a:xfrm>
                <a:off x="9135955" y="5030136"/>
                <a:ext cx="181139" cy="276999"/>
              </a:xfrm>
              <a:prstGeom prst="rect">
                <a:avLst/>
              </a:prstGeom>
              <a:blipFill>
                <a:blip r:embed="rId33"/>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9" name="文字方塊 248">
                <a:extLst>
                  <a:ext uri="{FF2B5EF4-FFF2-40B4-BE49-F238E27FC236}">
                    <a16:creationId xmlns:a16="http://schemas.microsoft.com/office/drawing/2014/main" id="{2BD6E692-5728-4784-A757-B32F11A874EA}"/>
                  </a:ext>
                </a:extLst>
              </p:cNvPr>
              <p:cNvSpPr txBox="1"/>
              <p:nvPr/>
            </p:nvSpPr>
            <p:spPr>
              <a:xfrm>
                <a:off x="9407841" y="5030852"/>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49" name="文字方塊 248">
                <a:extLst>
                  <a:ext uri="{FF2B5EF4-FFF2-40B4-BE49-F238E27FC236}">
                    <a16:creationId xmlns:a16="http://schemas.microsoft.com/office/drawing/2014/main" id="{2BD6E692-5728-4784-A757-B32F11A874EA}"/>
                  </a:ext>
                </a:extLst>
              </p:cNvPr>
              <p:cNvSpPr txBox="1">
                <a:spLocks noRot="1" noChangeAspect="1" noMove="1" noResize="1" noEditPoints="1" noAdjustHandles="1" noChangeArrowheads="1" noChangeShapeType="1" noTextEdit="1"/>
              </p:cNvSpPr>
              <p:nvPr/>
            </p:nvSpPr>
            <p:spPr>
              <a:xfrm>
                <a:off x="9407841" y="5030852"/>
                <a:ext cx="181140" cy="276999"/>
              </a:xfrm>
              <a:prstGeom prst="rect">
                <a:avLst/>
              </a:prstGeom>
              <a:blipFill>
                <a:blip r:embed="rId34"/>
                <a:stretch>
                  <a:fillRect l="-46667" r="-13333" b="-6522"/>
                </a:stretch>
              </a:blipFill>
            </p:spPr>
            <p:txBody>
              <a:bodyPr/>
              <a:lstStyle/>
              <a:p>
                <a:r>
                  <a:rPr lang="en-US">
                    <a:noFill/>
                  </a:rPr>
                  <a:t> </a:t>
                </a:r>
              </a:p>
            </p:txBody>
          </p:sp>
        </mc:Fallback>
      </mc:AlternateContent>
      <p:sp>
        <p:nvSpPr>
          <p:cNvPr id="250" name="橢圓 249">
            <a:extLst>
              <a:ext uri="{FF2B5EF4-FFF2-40B4-BE49-F238E27FC236}">
                <a16:creationId xmlns:a16="http://schemas.microsoft.com/office/drawing/2014/main" id="{A205CAE0-BB59-4FD4-83ED-0D3D07D79F49}"/>
              </a:ext>
            </a:extLst>
          </p:cNvPr>
          <p:cNvSpPr/>
          <p:nvPr/>
        </p:nvSpPr>
        <p:spPr>
          <a:xfrm>
            <a:off x="9937824" y="4745392"/>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1" name="矩形 250">
            <a:extLst>
              <a:ext uri="{FF2B5EF4-FFF2-40B4-BE49-F238E27FC236}">
                <a16:creationId xmlns:a16="http://schemas.microsoft.com/office/drawing/2014/main" id="{6B11F6AC-7497-4879-9AF5-45249E42E407}"/>
              </a:ext>
            </a:extLst>
          </p:cNvPr>
          <p:cNvSpPr/>
          <p:nvPr/>
        </p:nvSpPr>
        <p:spPr>
          <a:xfrm>
            <a:off x="9738399" y="5045384"/>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2" name="矩形 251">
            <a:extLst>
              <a:ext uri="{FF2B5EF4-FFF2-40B4-BE49-F238E27FC236}">
                <a16:creationId xmlns:a16="http://schemas.microsoft.com/office/drawing/2014/main" id="{0BD6216A-97B5-4BF2-9373-DDDAFF69B556}"/>
              </a:ext>
            </a:extLst>
          </p:cNvPr>
          <p:cNvSpPr/>
          <p:nvPr/>
        </p:nvSpPr>
        <p:spPr>
          <a:xfrm>
            <a:off x="10020139" y="5045384"/>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3" name="直線單箭頭接點 252">
            <a:extLst>
              <a:ext uri="{FF2B5EF4-FFF2-40B4-BE49-F238E27FC236}">
                <a16:creationId xmlns:a16="http://schemas.microsoft.com/office/drawing/2014/main" id="{93595380-D297-44F5-BD98-7397237A265D}"/>
              </a:ext>
            </a:extLst>
          </p:cNvPr>
          <p:cNvCxnSpPr>
            <a:stCxn id="250" idx="3"/>
            <a:endCxn id="251" idx="0"/>
          </p:cNvCxnSpPr>
          <p:nvPr/>
        </p:nvCxnSpPr>
        <p:spPr>
          <a:xfrm flipH="1">
            <a:off x="9862678" y="4854934"/>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4" name="直線單箭頭接點 253">
            <a:extLst>
              <a:ext uri="{FF2B5EF4-FFF2-40B4-BE49-F238E27FC236}">
                <a16:creationId xmlns:a16="http://schemas.microsoft.com/office/drawing/2014/main" id="{3C7C3489-0639-4CA7-90AE-408A9D55687A}"/>
              </a:ext>
            </a:extLst>
          </p:cNvPr>
          <p:cNvCxnSpPr>
            <a:cxnSpLocks/>
            <a:stCxn id="250" idx="5"/>
            <a:endCxn id="252" idx="0"/>
          </p:cNvCxnSpPr>
          <p:nvPr/>
        </p:nvCxnSpPr>
        <p:spPr>
          <a:xfrm>
            <a:off x="10047366" y="4854934"/>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5" name="文字方塊 254">
                <a:extLst>
                  <a:ext uri="{FF2B5EF4-FFF2-40B4-BE49-F238E27FC236}">
                    <a16:creationId xmlns:a16="http://schemas.microsoft.com/office/drawing/2014/main" id="{8B797D99-AFEF-4B8C-B732-6CE6C00F58EF}"/>
                  </a:ext>
                </a:extLst>
              </p:cNvPr>
              <p:cNvSpPr txBox="1"/>
              <p:nvPr/>
            </p:nvSpPr>
            <p:spPr>
              <a:xfrm>
                <a:off x="9805816" y="5031163"/>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55" name="文字方塊 254">
                <a:extLst>
                  <a:ext uri="{FF2B5EF4-FFF2-40B4-BE49-F238E27FC236}">
                    <a16:creationId xmlns:a16="http://schemas.microsoft.com/office/drawing/2014/main" id="{8B797D99-AFEF-4B8C-B732-6CE6C00F58EF}"/>
                  </a:ext>
                </a:extLst>
              </p:cNvPr>
              <p:cNvSpPr txBox="1">
                <a:spLocks noRot="1" noChangeAspect="1" noMove="1" noResize="1" noEditPoints="1" noAdjustHandles="1" noChangeArrowheads="1" noChangeShapeType="1" noTextEdit="1"/>
              </p:cNvSpPr>
              <p:nvPr/>
            </p:nvSpPr>
            <p:spPr>
              <a:xfrm>
                <a:off x="9805816" y="5031163"/>
                <a:ext cx="181140" cy="276999"/>
              </a:xfrm>
              <a:prstGeom prst="rect">
                <a:avLst/>
              </a:prstGeom>
              <a:blipFill>
                <a:blip r:embed="rId35"/>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文字方塊 255">
                <a:extLst>
                  <a:ext uri="{FF2B5EF4-FFF2-40B4-BE49-F238E27FC236}">
                    <a16:creationId xmlns:a16="http://schemas.microsoft.com/office/drawing/2014/main" id="{E6F1E321-9725-4D18-9662-6902E003228E}"/>
                  </a:ext>
                </a:extLst>
              </p:cNvPr>
              <p:cNvSpPr txBox="1"/>
              <p:nvPr/>
            </p:nvSpPr>
            <p:spPr>
              <a:xfrm>
                <a:off x="9991141" y="5031879"/>
                <a:ext cx="354264"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56" name="文字方塊 255">
                <a:extLst>
                  <a:ext uri="{FF2B5EF4-FFF2-40B4-BE49-F238E27FC236}">
                    <a16:creationId xmlns:a16="http://schemas.microsoft.com/office/drawing/2014/main" id="{E6F1E321-9725-4D18-9662-6902E003228E}"/>
                  </a:ext>
                </a:extLst>
              </p:cNvPr>
              <p:cNvSpPr txBox="1">
                <a:spLocks noRot="1" noChangeAspect="1" noMove="1" noResize="1" noEditPoints="1" noAdjustHandles="1" noChangeArrowheads="1" noChangeShapeType="1" noTextEdit="1"/>
              </p:cNvSpPr>
              <p:nvPr/>
            </p:nvSpPr>
            <p:spPr>
              <a:xfrm>
                <a:off x="9991141" y="5031879"/>
                <a:ext cx="354264" cy="276999"/>
              </a:xfrm>
              <a:prstGeom prst="rect">
                <a:avLst/>
              </a:prstGeom>
              <a:blipFill>
                <a:blip r:embed="rId36"/>
                <a:stretch>
                  <a:fillRect l="-10345" r="-8621" b="-6522"/>
                </a:stretch>
              </a:blipFill>
            </p:spPr>
            <p:txBody>
              <a:bodyPr/>
              <a:lstStyle/>
              <a:p>
                <a:r>
                  <a:rPr lang="en-US">
                    <a:noFill/>
                  </a:rPr>
                  <a:t> </a:t>
                </a:r>
              </a:p>
            </p:txBody>
          </p:sp>
        </mc:Fallback>
      </mc:AlternateContent>
      <p:sp>
        <p:nvSpPr>
          <p:cNvPr id="290" name="文字方塊 289">
            <a:extLst>
              <a:ext uri="{FF2B5EF4-FFF2-40B4-BE49-F238E27FC236}">
                <a16:creationId xmlns:a16="http://schemas.microsoft.com/office/drawing/2014/main" id="{BCFB0D81-4116-4D4B-AB05-1A190EDF7956}"/>
              </a:ext>
            </a:extLst>
          </p:cNvPr>
          <p:cNvSpPr txBox="1"/>
          <p:nvPr/>
        </p:nvSpPr>
        <p:spPr>
          <a:xfrm>
            <a:off x="5407819" y="1768560"/>
            <a:ext cx="1109702" cy="523220"/>
          </a:xfrm>
          <a:prstGeom prst="rect">
            <a:avLst/>
          </a:prstGeom>
          <a:noFill/>
        </p:spPr>
        <p:txBody>
          <a:bodyPr wrap="square" rtlCol="0">
            <a:spAutoFit/>
          </a:bodyPr>
          <a:lstStyle/>
          <a:p>
            <a:r>
              <a:rPr lang="en-US" altLang="zh-TW" sz="2800" dirty="0">
                <a:latin typeface="Bahnschrift SemiBold SemiConden" panose="020B0502040204020203" pitchFamily="34" charset="0"/>
              </a:rPr>
              <a:t>Circuit</a:t>
            </a:r>
            <a:endParaRPr lang="zh-TW" altLang="en-US" sz="2800" dirty="0">
              <a:latin typeface="Bahnschrift SemiBold SemiConden" panose="020B0502040204020203" pitchFamily="34" charset="0"/>
            </a:endParaRPr>
          </a:p>
        </p:txBody>
      </p:sp>
      <p:grpSp>
        <p:nvGrpSpPr>
          <p:cNvPr id="291" name="群組 290">
            <a:extLst>
              <a:ext uri="{FF2B5EF4-FFF2-40B4-BE49-F238E27FC236}">
                <a16:creationId xmlns:a16="http://schemas.microsoft.com/office/drawing/2014/main" id="{10E0CFA3-31CF-497F-842C-46BB41CA71AC}"/>
              </a:ext>
            </a:extLst>
          </p:cNvPr>
          <p:cNvGrpSpPr/>
          <p:nvPr/>
        </p:nvGrpSpPr>
        <p:grpSpPr>
          <a:xfrm>
            <a:off x="4890822" y="2486240"/>
            <a:ext cx="2143696" cy="802105"/>
            <a:chOff x="3842446" y="3709964"/>
            <a:chExt cx="2143696" cy="802105"/>
          </a:xfrm>
        </p:grpSpPr>
        <p:cxnSp>
          <p:nvCxnSpPr>
            <p:cNvPr id="292" name="直線接點 291">
              <a:extLst>
                <a:ext uri="{FF2B5EF4-FFF2-40B4-BE49-F238E27FC236}">
                  <a16:creationId xmlns:a16="http://schemas.microsoft.com/office/drawing/2014/main" id="{1B403FFA-6AF0-469C-A6FE-6B19503AC6F0}"/>
                </a:ext>
              </a:extLst>
            </p:cNvPr>
            <p:cNvCxnSpPr>
              <a:cxnSpLocks/>
            </p:cNvCxnSpPr>
            <p:nvPr/>
          </p:nvCxnSpPr>
          <p:spPr>
            <a:xfrm>
              <a:off x="3842446" y="4111017"/>
              <a:ext cx="2143696" cy="0"/>
            </a:xfrm>
            <a:prstGeom prst="line">
              <a:avLst/>
            </a:prstGeom>
            <a:ln w="19050"/>
          </p:spPr>
          <p:style>
            <a:lnRef idx="1">
              <a:schemeClr val="dk1"/>
            </a:lnRef>
            <a:fillRef idx="0">
              <a:schemeClr val="dk1"/>
            </a:fillRef>
            <a:effectRef idx="0">
              <a:schemeClr val="dk1"/>
            </a:effectRef>
            <a:fontRef idx="minor">
              <a:schemeClr val="tx1"/>
            </a:fontRef>
          </p:style>
        </p:cxnSp>
        <p:sp>
          <p:nvSpPr>
            <p:cNvPr id="293" name="矩形 292">
              <a:extLst>
                <a:ext uri="{FF2B5EF4-FFF2-40B4-BE49-F238E27FC236}">
                  <a16:creationId xmlns:a16="http://schemas.microsoft.com/office/drawing/2014/main" id="{687EBE46-6AD6-4887-B907-4B03B9118823}"/>
                </a:ext>
              </a:extLst>
            </p:cNvPr>
            <p:cNvSpPr/>
            <p:nvPr/>
          </p:nvSpPr>
          <p:spPr>
            <a:xfrm>
              <a:off x="4513241" y="3709964"/>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Z</a:t>
              </a:r>
              <a:endParaRPr lang="zh-TW" altLang="en-US" sz="4000" dirty="0"/>
            </a:p>
          </p:txBody>
        </p:sp>
      </p:grpSp>
      <p:sp>
        <p:nvSpPr>
          <p:cNvPr id="121" name="文字方塊 120">
            <a:extLst>
              <a:ext uri="{FF2B5EF4-FFF2-40B4-BE49-F238E27FC236}">
                <a16:creationId xmlns:a16="http://schemas.microsoft.com/office/drawing/2014/main" id="{883D6883-95D3-497C-905E-A7BEE11EA568}"/>
              </a:ext>
            </a:extLst>
          </p:cNvPr>
          <p:cNvSpPr txBox="1"/>
          <p:nvPr/>
        </p:nvSpPr>
        <p:spPr>
          <a:xfrm>
            <a:off x="459183" y="370591"/>
            <a:ext cx="1675949" cy="584775"/>
          </a:xfrm>
          <a:prstGeom prst="rect">
            <a:avLst/>
          </a:prstGeom>
          <a:noFill/>
        </p:spPr>
        <p:txBody>
          <a:bodyPr wrap="square" rtlCol="0">
            <a:spAutoFit/>
          </a:bodyPr>
          <a:lstStyle/>
          <a:p>
            <a:r>
              <a:rPr lang="en-US" altLang="zh-TW" sz="3200" dirty="0" err="1">
                <a:solidFill>
                  <a:srgbClr val="00B0F0"/>
                </a:solidFill>
                <a:latin typeface="Bahnschrift SemiBold SemiConden" panose="020B0502040204020203" pitchFamily="34" charset="0"/>
              </a:rPr>
              <a:t>AutoQ</a:t>
            </a:r>
            <a:r>
              <a:rPr lang="en-US" altLang="zh-TW" sz="3200" dirty="0">
                <a:solidFill>
                  <a:srgbClr val="00B0F0"/>
                </a:solidFill>
                <a:latin typeface="Bahnschrift SemiBold SemiConden" panose="020B0502040204020203" pitchFamily="34" charset="0"/>
              </a:rPr>
              <a:t> 1.0</a:t>
            </a:r>
            <a:endParaRPr lang="zh-TW" altLang="en-US" sz="3200" dirty="0">
              <a:latin typeface="Bahnschrift SemiBold SemiConden" panose="020B0502040204020203" pitchFamily="34" charset="0"/>
            </a:endParaRPr>
          </a:p>
        </p:txBody>
      </p:sp>
      <p:sp>
        <p:nvSpPr>
          <p:cNvPr id="122" name="文字方塊 121">
            <a:extLst>
              <a:ext uri="{FF2B5EF4-FFF2-40B4-BE49-F238E27FC236}">
                <a16:creationId xmlns:a16="http://schemas.microsoft.com/office/drawing/2014/main" id="{8496D67D-3262-49E1-A4A1-A8992C78AEAA}"/>
              </a:ext>
            </a:extLst>
          </p:cNvPr>
          <p:cNvSpPr txBox="1"/>
          <p:nvPr/>
        </p:nvSpPr>
        <p:spPr>
          <a:xfrm>
            <a:off x="2135131" y="466156"/>
            <a:ext cx="4134944" cy="400110"/>
          </a:xfrm>
          <a:prstGeom prst="rect">
            <a:avLst/>
          </a:prstGeom>
          <a:noFill/>
        </p:spPr>
        <p:txBody>
          <a:bodyPr wrap="square">
            <a:spAutoFit/>
          </a:bodyPr>
          <a:lstStyle/>
          <a:p>
            <a:pPr algn="ctr"/>
            <a:r>
              <a:rPr lang="en-US" altLang="zh-TW" sz="2000" dirty="0">
                <a:solidFill>
                  <a:srgbClr val="DC143C"/>
                </a:solidFill>
                <a:latin typeface="Bahnschrift SemiBold SemiConden" panose="020B0502040204020203" pitchFamily="34" charset="0"/>
              </a:rPr>
              <a:t>Automata</a:t>
            </a:r>
            <a:r>
              <a:rPr lang="en-US" altLang="zh-TW" sz="2000" dirty="0">
                <a:latin typeface="Bahnschrift SemiBold SemiConden" panose="020B0502040204020203" pitchFamily="34" charset="0"/>
              </a:rPr>
              <a:t>-based </a:t>
            </a:r>
            <a:r>
              <a:rPr lang="en-US" altLang="zh-TW" sz="2000" dirty="0">
                <a:solidFill>
                  <a:srgbClr val="DC143C"/>
                </a:solidFill>
                <a:latin typeface="Bahnschrift SemiBold SemiConden" panose="020B0502040204020203" pitchFamily="34" charset="0"/>
              </a:rPr>
              <a:t>Quantum</a:t>
            </a:r>
            <a:r>
              <a:rPr lang="en-US" altLang="zh-TW" sz="2000" dirty="0">
                <a:latin typeface="Bahnschrift SemiBold SemiConden" panose="020B0502040204020203" pitchFamily="34" charset="0"/>
              </a:rPr>
              <a:t> Verification </a:t>
            </a:r>
            <a:endParaRPr lang="zh-TW" altLang="en-US" sz="2000" dirty="0">
              <a:latin typeface="Bahnschrift SemiBold SemiConden" panose="020B0502040204020203" pitchFamily="34" charset="0"/>
            </a:endParaRPr>
          </a:p>
        </p:txBody>
      </p:sp>
      <p:sp>
        <p:nvSpPr>
          <p:cNvPr id="115" name="投影片編號版面配置區 3">
            <a:extLst>
              <a:ext uri="{FF2B5EF4-FFF2-40B4-BE49-F238E27FC236}">
                <a16:creationId xmlns:a16="http://schemas.microsoft.com/office/drawing/2014/main" id="{C35D58ED-579C-4B50-A18E-4592999B28E1}"/>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2" name="文字方塊 142">
            <a:extLst>
              <a:ext uri="{FF2B5EF4-FFF2-40B4-BE49-F238E27FC236}">
                <a16:creationId xmlns:a16="http://schemas.microsoft.com/office/drawing/2014/main" id="{DD4A01D3-80C0-2DA5-17D0-49FC24F8DE8B}"/>
              </a:ext>
            </a:extLst>
          </p:cNvPr>
          <p:cNvSpPr txBox="1"/>
          <p:nvPr/>
        </p:nvSpPr>
        <p:spPr>
          <a:xfrm>
            <a:off x="8673168" y="1768560"/>
            <a:ext cx="2112515" cy="523220"/>
          </a:xfrm>
          <a:prstGeom prst="rect">
            <a:avLst/>
          </a:prstGeom>
          <a:noFill/>
        </p:spPr>
        <p:txBody>
          <a:bodyPr wrap="square" rtlCol="0">
            <a:spAutoFit/>
          </a:bodyPr>
          <a:lstStyle/>
          <a:p>
            <a:r>
              <a:rPr lang="en-US" altLang="zh-TW" sz="2800" dirty="0">
                <a:solidFill>
                  <a:schemeClr val="bg1">
                    <a:lumMod val="85000"/>
                  </a:schemeClr>
                </a:solidFill>
                <a:latin typeface="Bahnschrift SemiBold SemiConden" panose="020B0502040204020203" pitchFamily="34" charset="0"/>
              </a:rPr>
              <a:t>Postcondition</a:t>
            </a:r>
            <a:endParaRPr lang="zh-TW" altLang="en-US" sz="2800" dirty="0">
              <a:solidFill>
                <a:schemeClr val="bg1">
                  <a:lumMod val="85000"/>
                </a:schemeClr>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3" name="文字方塊 143">
                <a:extLst>
                  <a:ext uri="{FF2B5EF4-FFF2-40B4-BE49-F238E27FC236}">
                    <a16:creationId xmlns:a16="http://schemas.microsoft.com/office/drawing/2014/main" id="{54F70414-1A74-ACA5-B5B2-8DAC55301CF7}"/>
                  </a:ext>
                </a:extLst>
              </p:cNvPr>
              <p:cNvSpPr txBox="1"/>
              <p:nvPr/>
            </p:nvSpPr>
            <p:spPr>
              <a:xfrm>
                <a:off x="8561165"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3" name="文字方塊 143">
                <a:extLst>
                  <a:ext uri="{FF2B5EF4-FFF2-40B4-BE49-F238E27FC236}">
                    <a16:creationId xmlns:a16="http://schemas.microsoft.com/office/drawing/2014/main" id="{54F70414-1A74-ACA5-B5B2-8DAC55301CF7}"/>
                  </a:ext>
                </a:extLst>
              </p:cNvPr>
              <p:cNvSpPr txBox="1">
                <a:spLocks noRot="1" noChangeAspect="1" noMove="1" noResize="1" noEditPoints="1" noAdjustHandles="1" noChangeArrowheads="1" noChangeShapeType="1" noTextEdit="1"/>
              </p:cNvSpPr>
              <p:nvPr/>
            </p:nvSpPr>
            <p:spPr>
              <a:xfrm>
                <a:off x="8561165" y="2206430"/>
                <a:ext cx="629980" cy="1231106"/>
              </a:xfrm>
              <a:prstGeom prst="rect">
                <a:avLst/>
              </a:prstGeom>
              <a:blipFill>
                <a:blip r:embed="rId3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144">
                <a:extLst>
                  <a:ext uri="{FF2B5EF4-FFF2-40B4-BE49-F238E27FC236}">
                    <a16:creationId xmlns:a16="http://schemas.microsoft.com/office/drawing/2014/main" id="{D2B29E9C-6E36-9B58-4760-5121F0886ABF}"/>
                  </a:ext>
                </a:extLst>
              </p:cNvPr>
              <p:cNvSpPr txBox="1"/>
              <p:nvPr/>
            </p:nvSpPr>
            <p:spPr>
              <a:xfrm>
                <a:off x="10184271"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4" name="文字方塊 144">
                <a:extLst>
                  <a:ext uri="{FF2B5EF4-FFF2-40B4-BE49-F238E27FC236}">
                    <a16:creationId xmlns:a16="http://schemas.microsoft.com/office/drawing/2014/main" id="{D2B29E9C-6E36-9B58-4760-5121F0886ABF}"/>
                  </a:ext>
                </a:extLst>
              </p:cNvPr>
              <p:cNvSpPr txBox="1">
                <a:spLocks noRot="1" noChangeAspect="1" noMove="1" noResize="1" noEditPoints="1" noAdjustHandles="1" noChangeArrowheads="1" noChangeShapeType="1" noTextEdit="1"/>
              </p:cNvSpPr>
              <p:nvPr/>
            </p:nvSpPr>
            <p:spPr>
              <a:xfrm>
                <a:off x="10184271" y="2206430"/>
                <a:ext cx="629980" cy="1231106"/>
              </a:xfrm>
              <a:prstGeom prst="rect">
                <a:avLst/>
              </a:prstGeom>
              <a:blipFill>
                <a:blip r:embed="rId38"/>
                <a:stretch>
                  <a:fillRect/>
                </a:stretch>
              </a:blipFill>
            </p:spPr>
            <p:txBody>
              <a:bodyPr/>
              <a:lstStyle/>
              <a:p>
                <a:r>
                  <a:rPr lang="en-US">
                    <a:noFill/>
                  </a:rPr>
                  <a:t> </a:t>
                </a:r>
              </a:p>
            </p:txBody>
          </p:sp>
        </mc:Fallback>
      </mc:AlternateContent>
      <p:sp>
        <p:nvSpPr>
          <p:cNvPr id="5" name="橢圓 152">
            <a:extLst>
              <a:ext uri="{FF2B5EF4-FFF2-40B4-BE49-F238E27FC236}">
                <a16:creationId xmlns:a16="http://schemas.microsoft.com/office/drawing/2014/main" id="{AAA86113-972F-BA53-159A-86DBC555D125}"/>
              </a:ext>
            </a:extLst>
          </p:cNvPr>
          <p:cNvSpPr/>
          <p:nvPr/>
        </p:nvSpPr>
        <p:spPr>
          <a:xfrm>
            <a:off x="9269138" y="2651113"/>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矩形 153">
            <a:extLst>
              <a:ext uri="{FF2B5EF4-FFF2-40B4-BE49-F238E27FC236}">
                <a16:creationId xmlns:a16="http://schemas.microsoft.com/office/drawing/2014/main" id="{CB6E93C1-4E1F-965F-6D97-2EA1201181DA}"/>
              </a:ext>
            </a:extLst>
          </p:cNvPr>
          <p:cNvSpPr/>
          <p:nvPr/>
        </p:nvSpPr>
        <p:spPr>
          <a:xfrm>
            <a:off x="9069713" y="29511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矩形 154">
            <a:extLst>
              <a:ext uri="{FF2B5EF4-FFF2-40B4-BE49-F238E27FC236}">
                <a16:creationId xmlns:a16="http://schemas.microsoft.com/office/drawing/2014/main" id="{1D8B935C-2FBA-ECFB-9B6D-10C36C07EEAD}"/>
              </a:ext>
            </a:extLst>
          </p:cNvPr>
          <p:cNvSpPr/>
          <p:nvPr/>
        </p:nvSpPr>
        <p:spPr>
          <a:xfrm>
            <a:off x="9351453" y="29511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直線單箭頭接點 155">
            <a:extLst>
              <a:ext uri="{FF2B5EF4-FFF2-40B4-BE49-F238E27FC236}">
                <a16:creationId xmlns:a16="http://schemas.microsoft.com/office/drawing/2014/main" id="{19AC6189-702F-93CE-591B-7608E8C612AA}"/>
              </a:ext>
            </a:extLst>
          </p:cNvPr>
          <p:cNvCxnSpPr>
            <a:cxnSpLocks/>
            <a:stCxn id="5" idx="3"/>
            <a:endCxn id="6" idx="0"/>
          </p:cNvCxnSpPr>
          <p:nvPr/>
        </p:nvCxnSpPr>
        <p:spPr>
          <a:xfrm flipH="1">
            <a:off x="9193992" y="2760655"/>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156">
            <a:extLst>
              <a:ext uri="{FF2B5EF4-FFF2-40B4-BE49-F238E27FC236}">
                <a16:creationId xmlns:a16="http://schemas.microsoft.com/office/drawing/2014/main" id="{24BBD4FD-0EA0-52A4-38CE-B8999CB71C83}"/>
              </a:ext>
            </a:extLst>
          </p:cNvPr>
          <p:cNvCxnSpPr>
            <a:cxnSpLocks/>
            <a:stCxn id="5" idx="5"/>
            <a:endCxn id="7" idx="0"/>
          </p:cNvCxnSpPr>
          <p:nvPr/>
        </p:nvCxnSpPr>
        <p:spPr>
          <a:xfrm>
            <a:off x="9378680" y="2760655"/>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字方塊 157">
                <a:extLst>
                  <a:ext uri="{FF2B5EF4-FFF2-40B4-BE49-F238E27FC236}">
                    <a16:creationId xmlns:a16="http://schemas.microsoft.com/office/drawing/2014/main" id="{5BAB4A7F-3B19-7B2C-0E84-2B54499DA488}"/>
                  </a:ext>
                </a:extLst>
              </p:cNvPr>
              <p:cNvSpPr txBox="1"/>
              <p:nvPr/>
            </p:nvSpPr>
            <p:spPr>
              <a:xfrm>
                <a:off x="9137131"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0" name="文字方塊 157">
                <a:extLst>
                  <a:ext uri="{FF2B5EF4-FFF2-40B4-BE49-F238E27FC236}">
                    <a16:creationId xmlns:a16="http://schemas.microsoft.com/office/drawing/2014/main" id="{5BAB4A7F-3B19-7B2C-0E84-2B54499DA488}"/>
                  </a:ext>
                </a:extLst>
              </p:cNvPr>
              <p:cNvSpPr txBox="1">
                <a:spLocks noRot="1" noChangeAspect="1" noMove="1" noResize="1" noEditPoints="1" noAdjustHandles="1" noChangeArrowheads="1" noChangeShapeType="1" noTextEdit="1"/>
              </p:cNvSpPr>
              <p:nvPr/>
            </p:nvSpPr>
            <p:spPr>
              <a:xfrm>
                <a:off x="9137131" y="2936884"/>
                <a:ext cx="181139" cy="276999"/>
              </a:xfrm>
              <a:prstGeom prst="rect">
                <a:avLst/>
              </a:prstGeom>
              <a:blipFill>
                <a:blip r:embed="rId39"/>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58">
                <a:extLst>
                  <a:ext uri="{FF2B5EF4-FFF2-40B4-BE49-F238E27FC236}">
                    <a16:creationId xmlns:a16="http://schemas.microsoft.com/office/drawing/2014/main" id="{8B58249A-C324-D578-308F-807226BCEE7C}"/>
                  </a:ext>
                </a:extLst>
              </p:cNvPr>
              <p:cNvSpPr txBox="1"/>
              <p:nvPr/>
            </p:nvSpPr>
            <p:spPr>
              <a:xfrm>
                <a:off x="9409017"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1" name="文字方塊 158">
                <a:extLst>
                  <a:ext uri="{FF2B5EF4-FFF2-40B4-BE49-F238E27FC236}">
                    <a16:creationId xmlns:a16="http://schemas.microsoft.com/office/drawing/2014/main" id="{8B58249A-C324-D578-308F-807226BCEE7C}"/>
                  </a:ext>
                </a:extLst>
              </p:cNvPr>
              <p:cNvSpPr txBox="1">
                <a:spLocks noRot="1" noChangeAspect="1" noMove="1" noResize="1" noEditPoints="1" noAdjustHandles="1" noChangeArrowheads="1" noChangeShapeType="1" noTextEdit="1"/>
              </p:cNvSpPr>
              <p:nvPr/>
            </p:nvSpPr>
            <p:spPr>
              <a:xfrm>
                <a:off x="9409017" y="2937600"/>
                <a:ext cx="181140" cy="276999"/>
              </a:xfrm>
              <a:prstGeom prst="rect">
                <a:avLst/>
              </a:prstGeom>
              <a:blipFill>
                <a:blip r:embed="rId40"/>
                <a:stretch>
                  <a:fillRect l="-43333" r="-16667" b="-6667"/>
                </a:stretch>
              </a:blipFill>
            </p:spPr>
            <p:txBody>
              <a:bodyPr/>
              <a:lstStyle/>
              <a:p>
                <a:r>
                  <a:rPr lang="en-US">
                    <a:noFill/>
                  </a:rPr>
                  <a:t> </a:t>
                </a:r>
              </a:p>
            </p:txBody>
          </p:sp>
        </mc:Fallback>
      </mc:AlternateContent>
      <p:sp>
        <p:nvSpPr>
          <p:cNvPr id="12" name="橢圓 159">
            <a:extLst>
              <a:ext uri="{FF2B5EF4-FFF2-40B4-BE49-F238E27FC236}">
                <a16:creationId xmlns:a16="http://schemas.microsoft.com/office/drawing/2014/main" id="{D0E6D559-C92B-4B75-4F57-0B5F80ADD1B1}"/>
              </a:ext>
            </a:extLst>
          </p:cNvPr>
          <p:cNvSpPr/>
          <p:nvPr/>
        </p:nvSpPr>
        <p:spPr>
          <a:xfrm>
            <a:off x="9939000" y="2652140"/>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矩形 160">
            <a:extLst>
              <a:ext uri="{FF2B5EF4-FFF2-40B4-BE49-F238E27FC236}">
                <a16:creationId xmlns:a16="http://schemas.microsoft.com/office/drawing/2014/main" id="{64E821A3-AC4E-366D-73AB-8FD74847B8E0}"/>
              </a:ext>
            </a:extLst>
          </p:cNvPr>
          <p:cNvSpPr/>
          <p:nvPr/>
        </p:nvSpPr>
        <p:spPr>
          <a:xfrm>
            <a:off x="9739575" y="29521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矩形 161">
            <a:extLst>
              <a:ext uri="{FF2B5EF4-FFF2-40B4-BE49-F238E27FC236}">
                <a16:creationId xmlns:a16="http://schemas.microsoft.com/office/drawing/2014/main" id="{E11CDFB8-7D7F-F304-374D-01D3D46E97CF}"/>
              </a:ext>
            </a:extLst>
          </p:cNvPr>
          <p:cNvSpPr/>
          <p:nvPr/>
        </p:nvSpPr>
        <p:spPr>
          <a:xfrm>
            <a:off x="10021315" y="29521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62">
            <a:extLst>
              <a:ext uri="{FF2B5EF4-FFF2-40B4-BE49-F238E27FC236}">
                <a16:creationId xmlns:a16="http://schemas.microsoft.com/office/drawing/2014/main" id="{E35C0CB1-98A6-3DFB-4F6E-B4E1C1F80CB3}"/>
              </a:ext>
            </a:extLst>
          </p:cNvPr>
          <p:cNvCxnSpPr>
            <a:cxnSpLocks/>
            <a:stCxn id="12" idx="3"/>
            <a:endCxn id="13" idx="0"/>
          </p:cNvCxnSpPr>
          <p:nvPr/>
        </p:nvCxnSpPr>
        <p:spPr>
          <a:xfrm flipH="1">
            <a:off x="9863854" y="2761682"/>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63">
            <a:extLst>
              <a:ext uri="{FF2B5EF4-FFF2-40B4-BE49-F238E27FC236}">
                <a16:creationId xmlns:a16="http://schemas.microsoft.com/office/drawing/2014/main" id="{06A79311-F7D2-D4A4-E710-885B6B53E3AD}"/>
              </a:ext>
            </a:extLst>
          </p:cNvPr>
          <p:cNvCxnSpPr>
            <a:cxnSpLocks/>
            <a:stCxn id="12" idx="5"/>
            <a:endCxn id="14" idx="0"/>
          </p:cNvCxnSpPr>
          <p:nvPr/>
        </p:nvCxnSpPr>
        <p:spPr>
          <a:xfrm>
            <a:off x="10048542" y="2761682"/>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4">
                <a:extLst>
                  <a:ext uri="{FF2B5EF4-FFF2-40B4-BE49-F238E27FC236}">
                    <a16:creationId xmlns:a16="http://schemas.microsoft.com/office/drawing/2014/main" id="{CB280F53-5F64-E260-4BB0-F299E29D3503}"/>
                  </a:ext>
                </a:extLst>
              </p:cNvPr>
              <p:cNvSpPr txBox="1"/>
              <p:nvPr/>
            </p:nvSpPr>
            <p:spPr>
              <a:xfrm>
                <a:off x="9806992" y="2937911"/>
                <a:ext cx="181140" cy="276999"/>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7" name="文字方塊 164">
                <a:extLst>
                  <a:ext uri="{FF2B5EF4-FFF2-40B4-BE49-F238E27FC236}">
                    <a16:creationId xmlns:a16="http://schemas.microsoft.com/office/drawing/2014/main" id="{CB280F53-5F64-E260-4BB0-F299E29D3503}"/>
                  </a:ext>
                </a:extLst>
              </p:cNvPr>
              <p:cNvSpPr txBox="1">
                <a:spLocks noRot="1" noChangeAspect="1" noMove="1" noResize="1" noEditPoints="1" noAdjustHandles="1" noChangeArrowheads="1" noChangeShapeType="1" noTextEdit="1"/>
              </p:cNvSpPr>
              <p:nvPr/>
            </p:nvSpPr>
            <p:spPr>
              <a:xfrm>
                <a:off x="9806992" y="2937911"/>
                <a:ext cx="181140" cy="276999"/>
              </a:xfrm>
              <a:prstGeom prst="rect">
                <a:avLst/>
              </a:prstGeom>
              <a:blipFill>
                <a:blip r:embed="rId41"/>
                <a:stretch>
                  <a:fillRect l="-48276" r="-17241" b="-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字方塊 165">
                <a:extLst>
                  <a:ext uri="{FF2B5EF4-FFF2-40B4-BE49-F238E27FC236}">
                    <a16:creationId xmlns:a16="http://schemas.microsoft.com/office/drawing/2014/main" id="{F2568433-DD72-D4C7-96F2-AFA25F1A5358}"/>
                  </a:ext>
                </a:extLst>
              </p:cNvPr>
              <p:cNvSpPr txBox="1"/>
              <p:nvPr/>
            </p:nvSpPr>
            <p:spPr>
              <a:xfrm>
                <a:off x="9992317" y="2938627"/>
                <a:ext cx="354264" cy="276999"/>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9" name="文字方塊 165">
                <a:extLst>
                  <a:ext uri="{FF2B5EF4-FFF2-40B4-BE49-F238E27FC236}">
                    <a16:creationId xmlns:a16="http://schemas.microsoft.com/office/drawing/2014/main" id="{F2568433-DD72-D4C7-96F2-AFA25F1A5358}"/>
                  </a:ext>
                </a:extLst>
              </p:cNvPr>
              <p:cNvSpPr txBox="1">
                <a:spLocks noRot="1" noChangeAspect="1" noMove="1" noResize="1" noEditPoints="1" noAdjustHandles="1" noChangeArrowheads="1" noChangeShapeType="1" noTextEdit="1"/>
              </p:cNvSpPr>
              <p:nvPr/>
            </p:nvSpPr>
            <p:spPr>
              <a:xfrm>
                <a:off x="9992317" y="2938627"/>
                <a:ext cx="354264" cy="276999"/>
              </a:xfrm>
              <a:prstGeom prst="rect">
                <a:avLst/>
              </a:prstGeom>
              <a:blipFill>
                <a:blip r:embed="rId42"/>
                <a:stretch>
                  <a:fillRect l="-10345" r="-8621" b="-888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14062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文字方塊 263">
            <a:extLst>
              <a:ext uri="{FF2B5EF4-FFF2-40B4-BE49-F238E27FC236}">
                <a16:creationId xmlns:a16="http://schemas.microsoft.com/office/drawing/2014/main" id="{D91ACBCA-E28C-432E-8DB2-A47A49923D52}"/>
              </a:ext>
            </a:extLst>
          </p:cNvPr>
          <p:cNvSpPr txBox="1"/>
          <p:nvPr/>
        </p:nvSpPr>
        <p:spPr>
          <a:xfrm>
            <a:off x="698736" y="1197674"/>
            <a:ext cx="4457094" cy="461665"/>
          </a:xfrm>
          <a:prstGeom prst="rect">
            <a:avLst/>
          </a:prstGeom>
          <a:noFill/>
        </p:spPr>
        <p:txBody>
          <a:bodyPr wrap="square" rtlCol="0">
            <a:spAutoFit/>
          </a:bodyPr>
          <a:lstStyle/>
          <a:p>
            <a:r>
              <a:rPr lang="en-US" altLang="zh-TW" sz="2400" dirty="0">
                <a:latin typeface="Bahnschrift SemiBold SemiConden" panose="020B0502040204020203" pitchFamily="34" charset="0"/>
              </a:rPr>
              <a:t>A Hoare triple is </a:t>
            </a:r>
            <a:r>
              <a:rPr lang="en-US" altLang="zh-TW" sz="2400" dirty="0">
                <a:solidFill>
                  <a:srgbClr val="0070C0"/>
                </a:solidFill>
                <a:latin typeface="Bahnschrift SemiBold SemiConden" panose="020B0502040204020203" pitchFamily="34" charset="0"/>
              </a:rPr>
              <a:t>valid</a:t>
            </a:r>
            <a:r>
              <a:rPr lang="en-US" altLang="zh-TW" sz="2400" dirty="0">
                <a:latin typeface="Bahnschrift SemiBold SemiConden" panose="020B0502040204020203" pitchFamily="34" charset="0"/>
              </a:rPr>
              <a:t> if …</a:t>
            </a:r>
            <a:endParaRPr lang="zh-TW" altLang="en-US" sz="2400" dirty="0">
              <a:latin typeface="Bahnschrift SemiBold SemiConden" panose="020B0502040204020203" pitchFamily="34" charset="0"/>
            </a:endParaRPr>
          </a:p>
        </p:txBody>
      </p:sp>
      <p:sp>
        <p:nvSpPr>
          <p:cNvPr id="114" name="矩形 113">
            <a:extLst>
              <a:ext uri="{FF2B5EF4-FFF2-40B4-BE49-F238E27FC236}">
                <a16:creationId xmlns:a16="http://schemas.microsoft.com/office/drawing/2014/main" id="{D858E80E-D327-4674-B948-CF987ED13954}"/>
              </a:ext>
            </a:extLst>
          </p:cNvPr>
          <p:cNvSpPr/>
          <p:nvPr/>
        </p:nvSpPr>
        <p:spPr>
          <a:xfrm>
            <a:off x="907053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矩形 139">
            <a:extLst>
              <a:ext uri="{FF2B5EF4-FFF2-40B4-BE49-F238E27FC236}">
                <a16:creationId xmlns:a16="http://schemas.microsoft.com/office/drawing/2014/main" id="{A4E8F5C3-4FEA-42E3-B59C-6C06D0794CF7}"/>
              </a:ext>
            </a:extLst>
          </p:cNvPr>
          <p:cNvSpPr/>
          <p:nvPr/>
        </p:nvSpPr>
        <p:spPr>
          <a:xfrm>
            <a:off x="935227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矩形 140">
            <a:extLst>
              <a:ext uri="{FF2B5EF4-FFF2-40B4-BE49-F238E27FC236}">
                <a16:creationId xmlns:a16="http://schemas.microsoft.com/office/drawing/2014/main" id="{8E0C2529-2A8E-49DF-B55B-3C1EB059F8FA}"/>
              </a:ext>
            </a:extLst>
          </p:cNvPr>
          <p:cNvSpPr/>
          <p:nvPr/>
        </p:nvSpPr>
        <p:spPr>
          <a:xfrm>
            <a:off x="974039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2" name="矩形 141">
            <a:extLst>
              <a:ext uri="{FF2B5EF4-FFF2-40B4-BE49-F238E27FC236}">
                <a16:creationId xmlns:a16="http://schemas.microsoft.com/office/drawing/2014/main" id="{69D33C92-5266-441F-8CFD-18248DEB744E}"/>
              </a:ext>
            </a:extLst>
          </p:cNvPr>
          <p:cNvSpPr/>
          <p:nvPr/>
        </p:nvSpPr>
        <p:spPr>
          <a:xfrm>
            <a:off x="1002213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142D3130-D266-44ED-A25B-76F6F6237B32}"/>
                  </a:ext>
                </a:extLst>
              </p:cNvPr>
              <p:cNvSpPr txBox="1"/>
              <p:nvPr/>
            </p:nvSpPr>
            <p:spPr>
              <a:xfrm>
                <a:off x="9137953"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45" name="文字方塊 144">
                <a:extLst>
                  <a:ext uri="{FF2B5EF4-FFF2-40B4-BE49-F238E27FC236}">
                    <a16:creationId xmlns:a16="http://schemas.microsoft.com/office/drawing/2014/main" id="{142D3130-D266-44ED-A25B-76F6F6237B32}"/>
                  </a:ext>
                </a:extLst>
              </p:cNvPr>
              <p:cNvSpPr txBox="1">
                <a:spLocks noRot="1" noChangeAspect="1" noMove="1" noResize="1" noEditPoints="1" noAdjustHandles="1" noChangeArrowheads="1" noChangeShapeType="1" noTextEdit="1"/>
              </p:cNvSpPr>
              <p:nvPr/>
            </p:nvSpPr>
            <p:spPr>
              <a:xfrm>
                <a:off x="9137953" y="2936884"/>
                <a:ext cx="181139" cy="276999"/>
              </a:xfrm>
              <a:prstGeom prst="rect">
                <a:avLst/>
              </a:prstGeom>
              <a:blipFill>
                <a:blip r:embed="rId3"/>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文字方塊 145">
                <a:extLst>
                  <a:ext uri="{FF2B5EF4-FFF2-40B4-BE49-F238E27FC236}">
                    <a16:creationId xmlns:a16="http://schemas.microsoft.com/office/drawing/2014/main" id="{0E81144F-F9E6-403E-BF3E-824A85FB4A60}"/>
                  </a:ext>
                </a:extLst>
              </p:cNvPr>
              <p:cNvSpPr txBox="1"/>
              <p:nvPr/>
            </p:nvSpPr>
            <p:spPr>
              <a:xfrm>
                <a:off x="9409839"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46" name="文字方塊 145">
                <a:extLst>
                  <a:ext uri="{FF2B5EF4-FFF2-40B4-BE49-F238E27FC236}">
                    <a16:creationId xmlns:a16="http://schemas.microsoft.com/office/drawing/2014/main" id="{0E81144F-F9E6-403E-BF3E-824A85FB4A60}"/>
                  </a:ext>
                </a:extLst>
              </p:cNvPr>
              <p:cNvSpPr txBox="1">
                <a:spLocks noRot="1" noChangeAspect="1" noMove="1" noResize="1" noEditPoints="1" noAdjustHandles="1" noChangeArrowheads="1" noChangeShapeType="1" noTextEdit="1"/>
              </p:cNvSpPr>
              <p:nvPr/>
            </p:nvSpPr>
            <p:spPr>
              <a:xfrm>
                <a:off x="9409839" y="2937600"/>
                <a:ext cx="181140" cy="276999"/>
              </a:xfrm>
              <a:prstGeom prst="rect">
                <a:avLst/>
              </a:prstGeom>
              <a:blipFill>
                <a:blip r:embed="rId4"/>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A66A9E9A-59C5-4654-B718-365DDC686F6B}"/>
                  </a:ext>
                </a:extLst>
              </p:cNvPr>
              <p:cNvSpPr txBox="1"/>
              <p:nvPr/>
            </p:nvSpPr>
            <p:spPr>
              <a:xfrm>
                <a:off x="9807814" y="29379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47" name="文字方塊 146">
                <a:extLst>
                  <a:ext uri="{FF2B5EF4-FFF2-40B4-BE49-F238E27FC236}">
                    <a16:creationId xmlns:a16="http://schemas.microsoft.com/office/drawing/2014/main" id="{A66A9E9A-59C5-4654-B718-365DDC686F6B}"/>
                  </a:ext>
                </a:extLst>
              </p:cNvPr>
              <p:cNvSpPr txBox="1">
                <a:spLocks noRot="1" noChangeAspect="1" noMove="1" noResize="1" noEditPoints="1" noAdjustHandles="1" noChangeArrowheads="1" noChangeShapeType="1" noTextEdit="1"/>
              </p:cNvSpPr>
              <p:nvPr/>
            </p:nvSpPr>
            <p:spPr>
              <a:xfrm>
                <a:off x="9807814" y="2937911"/>
                <a:ext cx="181140" cy="276999"/>
              </a:xfrm>
              <a:prstGeom prst="rect">
                <a:avLst/>
              </a:prstGeom>
              <a:blipFill>
                <a:blip r:embed="rId5"/>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CEEC19C3-819A-4FB7-A28A-8AF5A33BC51D}"/>
                  </a:ext>
                </a:extLst>
              </p:cNvPr>
              <p:cNvSpPr txBox="1"/>
              <p:nvPr/>
            </p:nvSpPr>
            <p:spPr>
              <a:xfrm>
                <a:off x="9993139" y="2938627"/>
                <a:ext cx="35426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48" name="文字方塊 147">
                <a:extLst>
                  <a:ext uri="{FF2B5EF4-FFF2-40B4-BE49-F238E27FC236}">
                    <a16:creationId xmlns:a16="http://schemas.microsoft.com/office/drawing/2014/main" id="{CEEC19C3-819A-4FB7-A28A-8AF5A33BC51D}"/>
                  </a:ext>
                </a:extLst>
              </p:cNvPr>
              <p:cNvSpPr txBox="1">
                <a:spLocks noRot="1" noChangeAspect="1" noMove="1" noResize="1" noEditPoints="1" noAdjustHandles="1" noChangeArrowheads="1" noChangeShapeType="1" noTextEdit="1"/>
              </p:cNvSpPr>
              <p:nvPr/>
            </p:nvSpPr>
            <p:spPr>
              <a:xfrm>
                <a:off x="9993139" y="2938627"/>
                <a:ext cx="354264" cy="276999"/>
              </a:xfrm>
              <a:prstGeom prst="rect">
                <a:avLst/>
              </a:prstGeom>
              <a:blipFill>
                <a:blip r:embed="rId6"/>
                <a:stretch>
                  <a:fillRect l="-8621" r="-10345" b="-8889"/>
                </a:stretch>
              </a:blipFill>
            </p:spPr>
            <p:txBody>
              <a:bodyPr/>
              <a:lstStyle/>
              <a:p>
                <a:r>
                  <a:rPr lang="en-US">
                    <a:noFill/>
                  </a:rPr>
                  <a:t> </a:t>
                </a:r>
              </a:p>
            </p:txBody>
          </p:sp>
        </mc:Fallback>
      </mc:AlternateContent>
      <p:cxnSp>
        <p:nvCxnSpPr>
          <p:cNvPr id="155" name="直線接點 154">
            <a:extLst>
              <a:ext uri="{FF2B5EF4-FFF2-40B4-BE49-F238E27FC236}">
                <a16:creationId xmlns:a16="http://schemas.microsoft.com/office/drawing/2014/main" id="{C6299623-4001-4981-AAD7-C4EB646F956D}"/>
              </a:ext>
            </a:extLst>
          </p:cNvPr>
          <p:cNvCxnSpPr>
            <a:cxnSpLocks/>
          </p:cNvCxnSpPr>
          <p:nvPr/>
        </p:nvCxnSpPr>
        <p:spPr>
          <a:xfrm>
            <a:off x="1463040" y="6251815"/>
            <a:ext cx="9875520" cy="0"/>
          </a:xfrm>
          <a:prstGeom prst="line">
            <a:avLst/>
          </a:prstGeom>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74" name="文字方塊 173">
            <a:extLst>
              <a:ext uri="{FF2B5EF4-FFF2-40B4-BE49-F238E27FC236}">
                <a16:creationId xmlns:a16="http://schemas.microsoft.com/office/drawing/2014/main" id="{8436B688-5337-47F2-B63B-9D6352096863}"/>
              </a:ext>
            </a:extLst>
          </p:cNvPr>
          <p:cNvSpPr txBox="1"/>
          <p:nvPr/>
        </p:nvSpPr>
        <p:spPr>
          <a:xfrm>
            <a:off x="8673168" y="1768560"/>
            <a:ext cx="2112515" cy="523220"/>
          </a:xfrm>
          <a:prstGeom prst="rect">
            <a:avLst/>
          </a:prstGeom>
          <a:noFill/>
        </p:spPr>
        <p:txBody>
          <a:bodyPr wrap="square" rtlCol="0">
            <a:spAutoFit/>
          </a:bodyPr>
          <a:lstStyle/>
          <a:p>
            <a:r>
              <a:rPr lang="en-US" altLang="zh-TW" sz="2800" dirty="0">
                <a:solidFill>
                  <a:srgbClr val="0070C0"/>
                </a:solidFill>
                <a:latin typeface="Bahnschrift SemiBold SemiConden" panose="020B0502040204020203" pitchFamily="34" charset="0"/>
              </a:rPr>
              <a:t>Postcondition</a:t>
            </a:r>
            <a:endParaRPr lang="zh-TW" altLang="en-US" sz="2800" dirty="0">
              <a:solidFill>
                <a:srgbClr val="0070C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8C4AED24-E262-4BC3-B61A-3887B8FC5371}"/>
                  </a:ext>
                </a:extLst>
              </p:cNvPr>
              <p:cNvSpPr txBox="1"/>
              <p:nvPr/>
            </p:nvSpPr>
            <p:spPr>
              <a:xfrm>
                <a:off x="8561165"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175" name="文字方塊 174">
                <a:extLst>
                  <a:ext uri="{FF2B5EF4-FFF2-40B4-BE49-F238E27FC236}">
                    <a16:creationId xmlns:a16="http://schemas.microsoft.com/office/drawing/2014/main" id="{8C4AED24-E262-4BC3-B61A-3887B8FC5371}"/>
                  </a:ext>
                </a:extLst>
              </p:cNvPr>
              <p:cNvSpPr txBox="1">
                <a:spLocks noRot="1" noChangeAspect="1" noMove="1" noResize="1" noEditPoints="1" noAdjustHandles="1" noChangeArrowheads="1" noChangeShapeType="1" noTextEdit="1"/>
              </p:cNvSpPr>
              <p:nvPr/>
            </p:nvSpPr>
            <p:spPr>
              <a:xfrm>
                <a:off x="8561165" y="2206430"/>
                <a:ext cx="629980" cy="123110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文字方塊 175">
                <a:extLst>
                  <a:ext uri="{FF2B5EF4-FFF2-40B4-BE49-F238E27FC236}">
                    <a16:creationId xmlns:a16="http://schemas.microsoft.com/office/drawing/2014/main" id="{38FB8A13-0086-4DE7-AE1C-57CFC679B19F}"/>
                  </a:ext>
                </a:extLst>
              </p:cNvPr>
              <p:cNvSpPr txBox="1"/>
              <p:nvPr/>
            </p:nvSpPr>
            <p:spPr>
              <a:xfrm>
                <a:off x="10184271"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176" name="文字方塊 175">
                <a:extLst>
                  <a:ext uri="{FF2B5EF4-FFF2-40B4-BE49-F238E27FC236}">
                    <a16:creationId xmlns:a16="http://schemas.microsoft.com/office/drawing/2014/main" id="{38FB8A13-0086-4DE7-AE1C-57CFC679B19F}"/>
                  </a:ext>
                </a:extLst>
              </p:cNvPr>
              <p:cNvSpPr txBox="1">
                <a:spLocks noRot="1" noChangeAspect="1" noMove="1" noResize="1" noEditPoints="1" noAdjustHandles="1" noChangeArrowheads="1" noChangeShapeType="1" noTextEdit="1"/>
              </p:cNvSpPr>
              <p:nvPr/>
            </p:nvSpPr>
            <p:spPr>
              <a:xfrm>
                <a:off x="10184271" y="2206430"/>
                <a:ext cx="629980" cy="1231106"/>
              </a:xfrm>
              <a:prstGeom prst="rect">
                <a:avLst/>
              </a:prstGeom>
              <a:blipFill>
                <a:blip r:embed="rId8"/>
                <a:stretch>
                  <a:fillRect/>
                </a:stretch>
              </a:blipFill>
            </p:spPr>
            <p:txBody>
              <a:bodyPr/>
              <a:lstStyle/>
              <a:p>
                <a:r>
                  <a:rPr lang="en-US">
                    <a:noFill/>
                  </a:rPr>
                  <a:t> </a:t>
                </a:r>
              </a:p>
            </p:txBody>
          </p:sp>
        </mc:Fallback>
      </mc:AlternateContent>
      <p:cxnSp>
        <p:nvCxnSpPr>
          <p:cNvPr id="177" name="直線接點 176">
            <a:extLst>
              <a:ext uri="{FF2B5EF4-FFF2-40B4-BE49-F238E27FC236}">
                <a16:creationId xmlns:a16="http://schemas.microsoft.com/office/drawing/2014/main" id="{C0E3C0A3-3B7B-4A39-A246-D6D6A31C7329}"/>
              </a:ext>
            </a:extLst>
          </p:cNvPr>
          <p:cNvCxnSpPr>
            <a:cxnSpLocks/>
          </p:cNvCxnSpPr>
          <p:nvPr/>
        </p:nvCxnSpPr>
        <p:spPr>
          <a:xfrm>
            <a:off x="2198751" y="5664200"/>
            <a:ext cx="0" cy="934308"/>
          </a:xfrm>
          <a:prstGeom prst="line">
            <a:avLst/>
          </a:prstGeom>
          <a:ln w="19050">
            <a:solidFill>
              <a:schemeClr val="bg1">
                <a:lumMod val="75000"/>
              </a:schemeClr>
            </a:solidFill>
            <a:prstDash val="lgDash"/>
          </a:ln>
        </p:spPr>
        <p:style>
          <a:lnRef idx="1">
            <a:schemeClr val="dk1"/>
          </a:lnRef>
          <a:fillRef idx="0">
            <a:schemeClr val="dk1"/>
          </a:fillRef>
          <a:effectRef idx="0">
            <a:schemeClr val="dk1"/>
          </a:effectRef>
          <a:fontRef idx="minor">
            <a:schemeClr val="tx1"/>
          </a:fontRef>
        </p:style>
      </p:cxnSp>
      <p:cxnSp>
        <p:nvCxnSpPr>
          <p:cNvPr id="178" name="直線接點 177">
            <a:extLst>
              <a:ext uri="{FF2B5EF4-FFF2-40B4-BE49-F238E27FC236}">
                <a16:creationId xmlns:a16="http://schemas.microsoft.com/office/drawing/2014/main" id="{99D6D9F4-3D98-49A8-9A96-1A2ABA19CC9A}"/>
              </a:ext>
            </a:extLst>
          </p:cNvPr>
          <p:cNvCxnSpPr>
            <a:cxnSpLocks/>
          </p:cNvCxnSpPr>
          <p:nvPr/>
        </p:nvCxnSpPr>
        <p:spPr>
          <a:xfrm>
            <a:off x="4624607" y="5660136"/>
            <a:ext cx="0" cy="934308"/>
          </a:xfrm>
          <a:prstGeom prst="line">
            <a:avLst/>
          </a:prstGeom>
          <a:ln w="19050">
            <a:solidFill>
              <a:schemeClr val="bg1">
                <a:lumMod val="75000"/>
              </a:schemeClr>
            </a:solidFill>
            <a:prstDash val="lgDash"/>
          </a:ln>
        </p:spPr>
        <p:style>
          <a:lnRef idx="1">
            <a:schemeClr val="dk1"/>
          </a:lnRef>
          <a:fillRef idx="0">
            <a:schemeClr val="dk1"/>
          </a:fillRef>
          <a:effectRef idx="0">
            <a:schemeClr val="dk1"/>
          </a:effectRef>
          <a:fontRef idx="minor">
            <a:schemeClr val="tx1"/>
          </a:fontRef>
        </p:style>
      </p:cxnSp>
      <p:cxnSp>
        <p:nvCxnSpPr>
          <p:cNvPr id="179" name="直線接點 178">
            <a:extLst>
              <a:ext uri="{FF2B5EF4-FFF2-40B4-BE49-F238E27FC236}">
                <a16:creationId xmlns:a16="http://schemas.microsoft.com/office/drawing/2014/main" id="{8192C4DB-3B4F-4874-9B62-498F887A11FE}"/>
              </a:ext>
            </a:extLst>
          </p:cNvPr>
          <p:cNvCxnSpPr>
            <a:cxnSpLocks/>
          </p:cNvCxnSpPr>
          <p:nvPr/>
        </p:nvCxnSpPr>
        <p:spPr>
          <a:xfrm>
            <a:off x="7306993" y="5660136"/>
            <a:ext cx="0" cy="934308"/>
          </a:xfrm>
          <a:prstGeom prst="line">
            <a:avLst/>
          </a:prstGeom>
          <a:ln w="19050">
            <a:solidFill>
              <a:schemeClr val="bg1">
                <a:lumMod val="75000"/>
              </a:schemeClr>
            </a:solidFill>
            <a:prstDash val="lgDash"/>
          </a:ln>
        </p:spPr>
        <p:style>
          <a:lnRef idx="1">
            <a:schemeClr val="dk1"/>
          </a:lnRef>
          <a:fillRef idx="0">
            <a:schemeClr val="dk1"/>
          </a:fillRef>
          <a:effectRef idx="0">
            <a:schemeClr val="dk1"/>
          </a:effectRef>
          <a:fontRef idx="minor">
            <a:schemeClr val="tx1"/>
          </a:fontRef>
        </p:style>
      </p:cxnSp>
      <p:cxnSp>
        <p:nvCxnSpPr>
          <p:cNvPr id="180" name="直線接點 179">
            <a:extLst>
              <a:ext uri="{FF2B5EF4-FFF2-40B4-BE49-F238E27FC236}">
                <a16:creationId xmlns:a16="http://schemas.microsoft.com/office/drawing/2014/main" id="{6DC0C2BE-6E6B-4ECD-B493-EBE7811C80B8}"/>
              </a:ext>
            </a:extLst>
          </p:cNvPr>
          <p:cNvCxnSpPr>
            <a:cxnSpLocks/>
          </p:cNvCxnSpPr>
          <p:nvPr/>
        </p:nvCxnSpPr>
        <p:spPr>
          <a:xfrm>
            <a:off x="9665239" y="5660136"/>
            <a:ext cx="0" cy="934308"/>
          </a:xfrm>
          <a:prstGeom prst="line">
            <a:avLst/>
          </a:prstGeom>
          <a:ln w="19050">
            <a:solidFill>
              <a:schemeClr val="bg1">
                <a:lumMod val="75000"/>
              </a:schemeClr>
            </a:solidFill>
            <a:prstDash val="lgDash"/>
          </a:ln>
        </p:spPr>
        <p:style>
          <a:lnRef idx="1">
            <a:schemeClr val="dk1"/>
          </a:lnRef>
          <a:fillRef idx="0">
            <a:schemeClr val="dk1"/>
          </a:fillRef>
          <a:effectRef idx="0">
            <a:schemeClr val="dk1"/>
          </a:effectRef>
          <a:fontRef idx="minor">
            <a:schemeClr val="tx1"/>
          </a:fontRef>
        </p:style>
      </p:cxnSp>
      <p:sp>
        <p:nvSpPr>
          <p:cNvPr id="181" name="矩形 180">
            <a:extLst>
              <a:ext uri="{FF2B5EF4-FFF2-40B4-BE49-F238E27FC236}">
                <a16:creationId xmlns:a16="http://schemas.microsoft.com/office/drawing/2014/main" id="{23BD7508-D4B2-499F-BFC0-9B1A49CDC289}"/>
              </a:ext>
            </a:extLst>
          </p:cNvPr>
          <p:cNvSpPr/>
          <p:nvPr/>
        </p:nvSpPr>
        <p:spPr>
          <a:xfrm>
            <a:off x="2861638" y="5834702"/>
            <a:ext cx="802105" cy="80210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H</a:t>
            </a:r>
            <a:endParaRPr lang="zh-TW" altLang="en-US" sz="4000" dirty="0"/>
          </a:p>
        </p:txBody>
      </p:sp>
      <p:sp>
        <p:nvSpPr>
          <p:cNvPr id="182" name="矩形 181">
            <a:extLst>
              <a:ext uri="{FF2B5EF4-FFF2-40B4-BE49-F238E27FC236}">
                <a16:creationId xmlns:a16="http://schemas.microsoft.com/office/drawing/2014/main" id="{8ACF1B3C-4374-49FF-84F4-686BCFD25BF5}"/>
              </a:ext>
            </a:extLst>
          </p:cNvPr>
          <p:cNvSpPr/>
          <p:nvPr/>
        </p:nvSpPr>
        <p:spPr>
          <a:xfrm>
            <a:off x="5598507" y="5833872"/>
            <a:ext cx="802105" cy="80210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X</a:t>
            </a:r>
            <a:endParaRPr lang="zh-TW" altLang="en-US" sz="4000" dirty="0"/>
          </a:p>
        </p:txBody>
      </p:sp>
      <p:sp>
        <p:nvSpPr>
          <p:cNvPr id="183" name="矩形 182">
            <a:extLst>
              <a:ext uri="{FF2B5EF4-FFF2-40B4-BE49-F238E27FC236}">
                <a16:creationId xmlns:a16="http://schemas.microsoft.com/office/drawing/2014/main" id="{808CF6F4-2E5E-4E3B-B053-7B3395B6A1D1}"/>
              </a:ext>
            </a:extLst>
          </p:cNvPr>
          <p:cNvSpPr/>
          <p:nvPr/>
        </p:nvSpPr>
        <p:spPr>
          <a:xfrm>
            <a:off x="8110505" y="5833871"/>
            <a:ext cx="802105" cy="802105"/>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H</a:t>
            </a:r>
            <a:endParaRPr lang="zh-TW" altLang="en-US" sz="4000" dirty="0"/>
          </a:p>
        </p:txBody>
      </p:sp>
      <mc:AlternateContent xmlns:mc="http://schemas.openxmlformats.org/markup-compatibility/2006" xmlns:a14="http://schemas.microsoft.com/office/drawing/2010/main">
        <mc:Choice Requires="a14">
          <p:sp>
            <p:nvSpPr>
              <p:cNvPr id="184" name="文字方塊 183">
                <a:extLst>
                  <a:ext uri="{FF2B5EF4-FFF2-40B4-BE49-F238E27FC236}">
                    <a16:creationId xmlns:a16="http://schemas.microsoft.com/office/drawing/2014/main" id="{4C9FEB16-ADBE-4698-AB8E-3A81E5934B18}"/>
                  </a:ext>
                </a:extLst>
              </p:cNvPr>
              <p:cNvSpPr txBox="1"/>
              <p:nvPr/>
            </p:nvSpPr>
            <p:spPr>
              <a:xfrm>
                <a:off x="1094864" y="43019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184" name="文字方塊 183">
                <a:extLst>
                  <a:ext uri="{FF2B5EF4-FFF2-40B4-BE49-F238E27FC236}">
                    <a16:creationId xmlns:a16="http://schemas.microsoft.com/office/drawing/2014/main" id="{4C9FEB16-ADBE-4698-AB8E-3A81E5934B18}"/>
                  </a:ext>
                </a:extLst>
              </p:cNvPr>
              <p:cNvSpPr txBox="1">
                <a:spLocks noRot="1" noChangeAspect="1" noMove="1" noResize="1" noEditPoints="1" noAdjustHandles="1" noChangeArrowheads="1" noChangeShapeType="1" noTextEdit="1"/>
              </p:cNvSpPr>
              <p:nvPr/>
            </p:nvSpPr>
            <p:spPr>
              <a:xfrm>
                <a:off x="1094864" y="4301930"/>
                <a:ext cx="629981" cy="123110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文字方塊 184">
                <a:extLst>
                  <a:ext uri="{FF2B5EF4-FFF2-40B4-BE49-F238E27FC236}">
                    <a16:creationId xmlns:a16="http://schemas.microsoft.com/office/drawing/2014/main" id="{9DB75008-3B40-45CD-A58B-17F37983CD47}"/>
                  </a:ext>
                </a:extLst>
              </p:cNvPr>
              <p:cNvSpPr txBox="1"/>
              <p:nvPr/>
            </p:nvSpPr>
            <p:spPr>
              <a:xfrm>
                <a:off x="2679540" y="43019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185" name="文字方塊 184">
                <a:extLst>
                  <a:ext uri="{FF2B5EF4-FFF2-40B4-BE49-F238E27FC236}">
                    <a16:creationId xmlns:a16="http://schemas.microsoft.com/office/drawing/2014/main" id="{9DB75008-3B40-45CD-A58B-17F37983CD47}"/>
                  </a:ext>
                </a:extLst>
              </p:cNvPr>
              <p:cNvSpPr txBox="1">
                <a:spLocks noRot="1" noChangeAspect="1" noMove="1" noResize="1" noEditPoints="1" noAdjustHandles="1" noChangeArrowheads="1" noChangeShapeType="1" noTextEdit="1"/>
              </p:cNvSpPr>
              <p:nvPr/>
            </p:nvSpPr>
            <p:spPr>
              <a:xfrm>
                <a:off x="2679540" y="4301930"/>
                <a:ext cx="629980" cy="1231106"/>
              </a:xfrm>
              <a:prstGeom prst="rect">
                <a:avLst/>
              </a:prstGeom>
              <a:blipFill>
                <a:blip r:embed="rId10"/>
                <a:stretch>
                  <a:fillRect/>
                </a:stretch>
              </a:blipFill>
            </p:spPr>
            <p:txBody>
              <a:bodyPr/>
              <a:lstStyle/>
              <a:p>
                <a:r>
                  <a:rPr lang="en-US">
                    <a:noFill/>
                  </a:rPr>
                  <a:t> </a:t>
                </a:r>
              </a:p>
            </p:txBody>
          </p:sp>
        </mc:Fallback>
      </mc:AlternateContent>
      <p:sp>
        <p:nvSpPr>
          <p:cNvPr id="186" name="橢圓 185">
            <a:extLst>
              <a:ext uri="{FF2B5EF4-FFF2-40B4-BE49-F238E27FC236}">
                <a16:creationId xmlns:a16="http://schemas.microsoft.com/office/drawing/2014/main" id="{322BE25D-B028-407E-BFC3-36A581F1B842}"/>
              </a:ext>
            </a:extLst>
          </p:cNvPr>
          <p:cNvSpPr/>
          <p:nvPr/>
        </p:nvSpPr>
        <p:spPr>
          <a:xfrm>
            <a:off x="1801538" y="4746613"/>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7" name="矩形 186">
            <a:extLst>
              <a:ext uri="{FF2B5EF4-FFF2-40B4-BE49-F238E27FC236}">
                <a16:creationId xmlns:a16="http://schemas.microsoft.com/office/drawing/2014/main" id="{464FE395-B8C7-4750-A7FA-0818BA6F9811}"/>
              </a:ext>
            </a:extLst>
          </p:cNvPr>
          <p:cNvSpPr/>
          <p:nvPr/>
        </p:nvSpPr>
        <p:spPr>
          <a:xfrm>
            <a:off x="1602113" y="50466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8" name="矩形 187">
            <a:extLst>
              <a:ext uri="{FF2B5EF4-FFF2-40B4-BE49-F238E27FC236}">
                <a16:creationId xmlns:a16="http://schemas.microsoft.com/office/drawing/2014/main" id="{FE24EEA3-25F3-4D63-8F5C-F81BADE141A0}"/>
              </a:ext>
            </a:extLst>
          </p:cNvPr>
          <p:cNvSpPr/>
          <p:nvPr/>
        </p:nvSpPr>
        <p:spPr>
          <a:xfrm>
            <a:off x="1883853" y="50466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9" name="直線單箭頭接點 188">
            <a:extLst>
              <a:ext uri="{FF2B5EF4-FFF2-40B4-BE49-F238E27FC236}">
                <a16:creationId xmlns:a16="http://schemas.microsoft.com/office/drawing/2014/main" id="{9F0BD20A-594B-4C15-BFB3-67AB22363A86}"/>
              </a:ext>
            </a:extLst>
          </p:cNvPr>
          <p:cNvCxnSpPr>
            <a:stCxn id="186" idx="3"/>
            <a:endCxn id="187" idx="0"/>
          </p:cNvCxnSpPr>
          <p:nvPr/>
        </p:nvCxnSpPr>
        <p:spPr>
          <a:xfrm flipH="1">
            <a:off x="1726392" y="4856155"/>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a:extLst>
              <a:ext uri="{FF2B5EF4-FFF2-40B4-BE49-F238E27FC236}">
                <a16:creationId xmlns:a16="http://schemas.microsoft.com/office/drawing/2014/main" id="{F45F9611-5594-4C6C-B424-E9940221AF94}"/>
              </a:ext>
            </a:extLst>
          </p:cNvPr>
          <p:cNvCxnSpPr>
            <a:stCxn id="186" idx="5"/>
            <a:endCxn id="188" idx="0"/>
          </p:cNvCxnSpPr>
          <p:nvPr/>
        </p:nvCxnSpPr>
        <p:spPr>
          <a:xfrm>
            <a:off x="1911080" y="4856155"/>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1" name="文字方塊 190">
                <a:extLst>
                  <a:ext uri="{FF2B5EF4-FFF2-40B4-BE49-F238E27FC236}">
                    <a16:creationId xmlns:a16="http://schemas.microsoft.com/office/drawing/2014/main" id="{9D4F09C9-FC51-4166-A9E4-54374279261C}"/>
                  </a:ext>
                </a:extLst>
              </p:cNvPr>
              <p:cNvSpPr txBox="1"/>
              <p:nvPr/>
            </p:nvSpPr>
            <p:spPr>
              <a:xfrm>
                <a:off x="1669531" y="50323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91" name="文字方塊 190">
                <a:extLst>
                  <a:ext uri="{FF2B5EF4-FFF2-40B4-BE49-F238E27FC236}">
                    <a16:creationId xmlns:a16="http://schemas.microsoft.com/office/drawing/2014/main" id="{9D4F09C9-FC51-4166-A9E4-54374279261C}"/>
                  </a:ext>
                </a:extLst>
              </p:cNvPr>
              <p:cNvSpPr txBox="1">
                <a:spLocks noRot="1" noChangeAspect="1" noMove="1" noResize="1" noEditPoints="1" noAdjustHandles="1" noChangeArrowheads="1" noChangeShapeType="1" noTextEdit="1"/>
              </p:cNvSpPr>
              <p:nvPr/>
            </p:nvSpPr>
            <p:spPr>
              <a:xfrm>
                <a:off x="1669531" y="5032384"/>
                <a:ext cx="181139" cy="276999"/>
              </a:xfrm>
              <a:prstGeom prst="rect">
                <a:avLst/>
              </a:prstGeom>
              <a:blipFill>
                <a:blip r:embed="rId11"/>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41767EB8-CBCD-409D-9568-F2E887A162AF}"/>
                  </a:ext>
                </a:extLst>
              </p:cNvPr>
              <p:cNvSpPr txBox="1"/>
              <p:nvPr/>
            </p:nvSpPr>
            <p:spPr>
              <a:xfrm>
                <a:off x="1941417" y="50331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92" name="文字方塊 191">
                <a:extLst>
                  <a:ext uri="{FF2B5EF4-FFF2-40B4-BE49-F238E27FC236}">
                    <a16:creationId xmlns:a16="http://schemas.microsoft.com/office/drawing/2014/main" id="{41767EB8-CBCD-409D-9568-F2E887A162AF}"/>
                  </a:ext>
                </a:extLst>
              </p:cNvPr>
              <p:cNvSpPr txBox="1">
                <a:spLocks noRot="1" noChangeAspect="1" noMove="1" noResize="1" noEditPoints="1" noAdjustHandles="1" noChangeArrowheads="1" noChangeShapeType="1" noTextEdit="1"/>
              </p:cNvSpPr>
              <p:nvPr/>
            </p:nvSpPr>
            <p:spPr>
              <a:xfrm>
                <a:off x="1941417" y="5033100"/>
                <a:ext cx="181140" cy="276999"/>
              </a:xfrm>
              <a:prstGeom prst="rect">
                <a:avLst/>
              </a:prstGeom>
              <a:blipFill>
                <a:blip r:embed="rId12"/>
                <a:stretch>
                  <a:fillRect l="-43333" r="-16667" b="-6667"/>
                </a:stretch>
              </a:blipFill>
            </p:spPr>
            <p:txBody>
              <a:bodyPr/>
              <a:lstStyle/>
              <a:p>
                <a:r>
                  <a:rPr lang="en-US">
                    <a:noFill/>
                  </a:rPr>
                  <a:t> </a:t>
                </a:r>
              </a:p>
            </p:txBody>
          </p:sp>
        </mc:Fallback>
      </mc:AlternateContent>
      <p:sp>
        <p:nvSpPr>
          <p:cNvPr id="193" name="橢圓 192">
            <a:extLst>
              <a:ext uri="{FF2B5EF4-FFF2-40B4-BE49-F238E27FC236}">
                <a16:creationId xmlns:a16="http://schemas.microsoft.com/office/drawing/2014/main" id="{BA23C940-F657-4D7D-87BF-17DF5190CDDD}"/>
              </a:ext>
            </a:extLst>
          </p:cNvPr>
          <p:cNvSpPr/>
          <p:nvPr/>
        </p:nvSpPr>
        <p:spPr>
          <a:xfrm>
            <a:off x="2471400" y="4747640"/>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4" name="矩形 193">
            <a:extLst>
              <a:ext uri="{FF2B5EF4-FFF2-40B4-BE49-F238E27FC236}">
                <a16:creationId xmlns:a16="http://schemas.microsoft.com/office/drawing/2014/main" id="{C318A82C-4AAE-4034-940A-FC35F5B500C9}"/>
              </a:ext>
            </a:extLst>
          </p:cNvPr>
          <p:cNvSpPr/>
          <p:nvPr/>
        </p:nvSpPr>
        <p:spPr>
          <a:xfrm>
            <a:off x="2271975" y="50476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5" name="矩形 194">
            <a:extLst>
              <a:ext uri="{FF2B5EF4-FFF2-40B4-BE49-F238E27FC236}">
                <a16:creationId xmlns:a16="http://schemas.microsoft.com/office/drawing/2014/main" id="{6C4D5773-E39F-4D96-9DB3-A63C4B1B010C}"/>
              </a:ext>
            </a:extLst>
          </p:cNvPr>
          <p:cNvSpPr/>
          <p:nvPr/>
        </p:nvSpPr>
        <p:spPr>
          <a:xfrm>
            <a:off x="2553715" y="50476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6" name="直線單箭頭接點 195">
            <a:extLst>
              <a:ext uri="{FF2B5EF4-FFF2-40B4-BE49-F238E27FC236}">
                <a16:creationId xmlns:a16="http://schemas.microsoft.com/office/drawing/2014/main" id="{75911C72-16AC-44B1-9FDC-363DC88E8D53}"/>
              </a:ext>
            </a:extLst>
          </p:cNvPr>
          <p:cNvCxnSpPr>
            <a:stCxn id="193" idx="3"/>
            <a:endCxn id="194" idx="0"/>
          </p:cNvCxnSpPr>
          <p:nvPr/>
        </p:nvCxnSpPr>
        <p:spPr>
          <a:xfrm flipH="1">
            <a:off x="2396254" y="4857182"/>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7" name="直線單箭頭接點 196">
            <a:extLst>
              <a:ext uri="{FF2B5EF4-FFF2-40B4-BE49-F238E27FC236}">
                <a16:creationId xmlns:a16="http://schemas.microsoft.com/office/drawing/2014/main" id="{FAC4B33A-7B05-42CD-8F90-570675A27651}"/>
              </a:ext>
            </a:extLst>
          </p:cNvPr>
          <p:cNvCxnSpPr>
            <a:stCxn id="193" idx="5"/>
            <a:endCxn id="195" idx="0"/>
          </p:cNvCxnSpPr>
          <p:nvPr/>
        </p:nvCxnSpPr>
        <p:spPr>
          <a:xfrm>
            <a:off x="2580942" y="4857182"/>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9" name="文字方塊 198">
                <a:extLst>
                  <a:ext uri="{FF2B5EF4-FFF2-40B4-BE49-F238E27FC236}">
                    <a16:creationId xmlns:a16="http://schemas.microsoft.com/office/drawing/2014/main" id="{EC9EC526-835B-4AD9-BB09-2276FF94D61D}"/>
                  </a:ext>
                </a:extLst>
              </p:cNvPr>
              <p:cNvSpPr txBox="1"/>
              <p:nvPr/>
            </p:nvSpPr>
            <p:spPr>
              <a:xfrm>
                <a:off x="2611279" y="5034127"/>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99" name="文字方塊 198">
                <a:extLst>
                  <a:ext uri="{FF2B5EF4-FFF2-40B4-BE49-F238E27FC236}">
                    <a16:creationId xmlns:a16="http://schemas.microsoft.com/office/drawing/2014/main" id="{EC9EC526-835B-4AD9-BB09-2276FF94D61D}"/>
                  </a:ext>
                </a:extLst>
              </p:cNvPr>
              <p:cNvSpPr txBox="1">
                <a:spLocks noRot="1" noChangeAspect="1" noMove="1" noResize="1" noEditPoints="1" noAdjustHandles="1" noChangeArrowheads="1" noChangeShapeType="1" noTextEdit="1"/>
              </p:cNvSpPr>
              <p:nvPr/>
            </p:nvSpPr>
            <p:spPr>
              <a:xfrm>
                <a:off x="2611279" y="5034127"/>
                <a:ext cx="181140" cy="276999"/>
              </a:xfrm>
              <a:prstGeom prst="rect">
                <a:avLst/>
              </a:prstGeom>
              <a:blipFill>
                <a:blip r:embed="rId13"/>
                <a:stretch>
                  <a:fillRect l="-43333" r="-16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文字方塊 200">
                <a:extLst>
                  <a:ext uri="{FF2B5EF4-FFF2-40B4-BE49-F238E27FC236}">
                    <a16:creationId xmlns:a16="http://schemas.microsoft.com/office/drawing/2014/main" id="{0BD8A39E-5A05-4D98-8E89-93EBBCB3C97B}"/>
                  </a:ext>
                </a:extLst>
              </p:cNvPr>
              <p:cNvSpPr txBox="1"/>
              <p:nvPr/>
            </p:nvSpPr>
            <p:spPr>
              <a:xfrm>
                <a:off x="3228464" y="43019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201" name="文字方塊 200">
                <a:extLst>
                  <a:ext uri="{FF2B5EF4-FFF2-40B4-BE49-F238E27FC236}">
                    <a16:creationId xmlns:a16="http://schemas.microsoft.com/office/drawing/2014/main" id="{0BD8A39E-5A05-4D98-8E89-93EBBCB3C97B}"/>
                  </a:ext>
                </a:extLst>
              </p:cNvPr>
              <p:cNvSpPr txBox="1">
                <a:spLocks noRot="1" noChangeAspect="1" noMove="1" noResize="1" noEditPoints="1" noAdjustHandles="1" noChangeArrowheads="1" noChangeShapeType="1" noTextEdit="1"/>
              </p:cNvSpPr>
              <p:nvPr/>
            </p:nvSpPr>
            <p:spPr>
              <a:xfrm>
                <a:off x="3228464" y="4301930"/>
                <a:ext cx="629981" cy="123110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6F6A7607-357F-4677-8B04-BA5CFCA68E55}"/>
                  </a:ext>
                </a:extLst>
              </p:cNvPr>
              <p:cNvSpPr txBox="1"/>
              <p:nvPr/>
            </p:nvSpPr>
            <p:spPr>
              <a:xfrm>
                <a:off x="5422740" y="43019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202" name="文字方塊 201">
                <a:extLst>
                  <a:ext uri="{FF2B5EF4-FFF2-40B4-BE49-F238E27FC236}">
                    <a16:creationId xmlns:a16="http://schemas.microsoft.com/office/drawing/2014/main" id="{6F6A7607-357F-4677-8B04-BA5CFCA68E55}"/>
                  </a:ext>
                </a:extLst>
              </p:cNvPr>
              <p:cNvSpPr txBox="1">
                <a:spLocks noRot="1" noChangeAspect="1" noMove="1" noResize="1" noEditPoints="1" noAdjustHandles="1" noChangeArrowheads="1" noChangeShapeType="1" noTextEdit="1"/>
              </p:cNvSpPr>
              <p:nvPr/>
            </p:nvSpPr>
            <p:spPr>
              <a:xfrm>
                <a:off x="5422740" y="4301930"/>
                <a:ext cx="629980" cy="1231106"/>
              </a:xfrm>
              <a:prstGeom prst="rect">
                <a:avLst/>
              </a:prstGeom>
              <a:blipFill>
                <a:blip r:embed="rId10"/>
                <a:stretch>
                  <a:fillRect/>
                </a:stretch>
              </a:blipFill>
            </p:spPr>
            <p:txBody>
              <a:bodyPr/>
              <a:lstStyle/>
              <a:p>
                <a:r>
                  <a:rPr lang="en-US">
                    <a:noFill/>
                  </a:rPr>
                  <a:t> </a:t>
                </a:r>
              </a:p>
            </p:txBody>
          </p:sp>
        </mc:Fallback>
      </mc:AlternateContent>
      <p:sp>
        <p:nvSpPr>
          <p:cNvPr id="203" name="橢圓 202">
            <a:extLst>
              <a:ext uri="{FF2B5EF4-FFF2-40B4-BE49-F238E27FC236}">
                <a16:creationId xmlns:a16="http://schemas.microsoft.com/office/drawing/2014/main" id="{143CD012-7DAC-4588-BF21-6DF3E54C1F06}"/>
              </a:ext>
            </a:extLst>
          </p:cNvPr>
          <p:cNvSpPr/>
          <p:nvPr/>
        </p:nvSpPr>
        <p:spPr>
          <a:xfrm>
            <a:off x="4099559" y="452008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a:extLst>
              <a:ext uri="{FF2B5EF4-FFF2-40B4-BE49-F238E27FC236}">
                <a16:creationId xmlns:a16="http://schemas.microsoft.com/office/drawing/2014/main" id="{846A1056-0573-4FA0-823C-97D3A41FEEE6}"/>
              </a:ext>
            </a:extLst>
          </p:cNvPr>
          <p:cNvSpPr/>
          <p:nvPr/>
        </p:nvSpPr>
        <p:spPr>
          <a:xfrm>
            <a:off x="3753433" y="4820079"/>
            <a:ext cx="395259" cy="67534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5" name="矩形 204">
            <a:extLst>
              <a:ext uri="{FF2B5EF4-FFF2-40B4-BE49-F238E27FC236}">
                <a16:creationId xmlns:a16="http://schemas.microsoft.com/office/drawing/2014/main" id="{9BE4A15A-4D06-43BF-B857-EC8FA8DC0404}"/>
              </a:ext>
            </a:extLst>
          </p:cNvPr>
          <p:cNvSpPr/>
          <p:nvPr/>
        </p:nvSpPr>
        <p:spPr>
          <a:xfrm>
            <a:off x="4181874" y="4820078"/>
            <a:ext cx="388122" cy="67534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6" name="直線單箭頭接點 205">
            <a:extLst>
              <a:ext uri="{FF2B5EF4-FFF2-40B4-BE49-F238E27FC236}">
                <a16:creationId xmlns:a16="http://schemas.microsoft.com/office/drawing/2014/main" id="{4916F4C0-1C60-4924-8D8B-554AEF7B9882}"/>
              </a:ext>
            </a:extLst>
          </p:cNvPr>
          <p:cNvCxnSpPr>
            <a:cxnSpLocks/>
            <a:stCxn id="203" idx="3"/>
            <a:endCxn id="204" idx="0"/>
          </p:cNvCxnSpPr>
          <p:nvPr/>
        </p:nvCxnSpPr>
        <p:spPr>
          <a:xfrm flipH="1">
            <a:off x="3951063" y="4629628"/>
            <a:ext cx="167291" cy="190451"/>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7" name="直線單箭頭接點 206">
            <a:extLst>
              <a:ext uri="{FF2B5EF4-FFF2-40B4-BE49-F238E27FC236}">
                <a16:creationId xmlns:a16="http://schemas.microsoft.com/office/drawing/2014/main" id="{5EB9D0E0-E17A-44A0-88F3-7066FAE2BFC8}"/>
              </a:ext>
            </a:extLst>
          </p:cNvPr>
          <p:cNvCxnSpPr>
            <a:cxnSpLocks/>
            <a:stCxn id="203" idx="5"/>
            <a:endCxn id="205" idx="0"/>
          </p:cNvCxnSpPr>
          <p:nvPr/>
        </p:nvCxnSpPr>
        <p:spPr>
          <a:xfrm>
            <a:off x="4209101" y="4629628"/>
            <a:ext cx="166834"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CC859E37-6B98-42F0-AC47-6442C63D3858}"/>
                  </a:ext>
                </a:extLst>
              </p:cNvPr>
              <p:cNvSpPr txBox="1"/>
              <p:nvPr/>
            </p:nvSpPr>
            <p:spPr>
              <a:xfrm>
                <a:off x="3806116"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08" name="文字方塊 207">
                <a:extLst>
                  <a:ext uri="{FF2B5EF4-FFF2-40B4-BE49-F238E27FC236}">
                    <a16:creationId xmlns:a16="http://schemas.microsoft.com/office/drawing/2014/main" id="{CC859E37-6B98-42F0-AC47-6442C63D3858}"/>
                  </a:ext>
                </a:extLst>
              </p:cNvPr>
              <p:cNvSpPr txBox="1">
                <a:spLocks noRot="1" noChangeAspect="1" noMove="1" noResize="1" noEditPoints="1" noAdjustHandles="1" noChangeArrowheads="1" noChangeShapeType="1" noTextEdit="1"/>
              </p:cNvSpPr>
              <p:nvPr/>
            </p:nvSpPr>
            <p:spPr>
              <a:xfrm>
                <a:off x="3806116" y="4853281"/>
                <a:ext cx="332719" cy="57227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文字方塊 208">
                <a:extLst>
                  <a:ext uri="{FF2B5EF4-FFF2-40B4-BE49-F238E27FC236}">
                    <a16:creationId xmlns:a16="http://schemas.microsoft.com/office/drawing/2014/main" id="{F2E58C7C-A541-4B19-A05A-0A410C07BD89}"/>
                  </a:ext>
                </a:extLst>
              </p:cNvPr>
              <p:cNvSpPr txBox="1"/>
              <p:nvPr/>
            </p:nvSpPr>
            <p:spPr>
              <a:xfrm>
                <a:off x="4236159"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09" name="文字方塊 208">
                <a:extLst>
                  <a:ext uri="{FF2B5EF4-FFF2-40B4-BE49-F238E27FC236}">
                    <a16:creationId xmlns:a16="http://schemas.microsoft.com/office/drawing/2014/main" id="{F2E58C7C-A541-4B19-A05A-0A410C07BD89}"/>
                  </a:ext>
                </a:extLst>
              </p:cNvPr>
              <p:cNvSpPr txBox="1">
                <a:spLocks noRot="1" noChangeAspect="1" noMove="1" noResize="1" noEditPoints="1" noAdjustHandles="1" noChangeArrowheads="1" noChangeShapeType="1" noTextEdit="1"/>
              </p:cNvSpPr>
              <p:nvPr/>
            </p:nvSpPr>
            <p:spPr>
              <a:xfrm>
                <a:off x="4236159" y="4849886"/>
                <a:ext cx="332719" cy="572273"/>
              </a:xfrm>
              <a:prstGeom prst="rect">
                <a:avLst/>
              </a:prstGeom>
              <a:blipFill>
                <a:blip r:embed="rId16"/>
                <a:stretch>
                  <a:fillRect l="-1852" b="-1075"/>
                </a:stretch>
              </a:blipFill>
            </p:spPr>
            <p:txBody>
              <a:bodyPr/>
              <a:lstStyle/>
              <a:p>
                <a:r>
                  <a:rPr lang="en-US">
                    <a:noFill/>
                  </a:rPr>
                  <a:t> </a:t>
                </a:r>
              </a:p>
            </p:txBody>
          </p:sp>
        </mc:Fallback>
      </mc:AlternateContent>
      <p:sp>
        <p:nvSpPr>
          <p:cNvPr id="210" name="橢圓 209">
            <a:extLst>
              <a:ext uri="{FF2B5EF4-FFF2-40B4-BE49-F238E27FC236}">
                <a16:creationId xmlns:a16="http://schemas.microsoft.com/office/drawing/2014/main" id="{43F4421C-920F-4DD6-A075-36541DEC06CE}"/>
              </a:ext>
            </a:extLst>
          </p:cNvPr>
          <p:cNvSpPr/>
          <p:nvPr/>
        </p:nvSpPr>
        <p:spPr>
          <a:xfrm>
            <a:off x="5034208" y="452008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1" name="矩形 210">
            <a:extLst>
              <a:ext uri="{FF2B5EF4-FFF2-40B4-BE49-F238E27FC236}">
                <a16:creationId xmlns:a16="http://schemas.microsoft.com/office/drawing/2014/main" id="{83D1C1C8-2442-4CCC-85C0-23793964F7E6}"/>
              </a:ext>
            </a:extLst>
          </p:cNvPr>
          <p:cNvSpPr/>
          <p:nvPr/>
        </p:nvSpPr>
        <p:spPr>
          <a:xfrm>
            <a:off x="4688082" y="4820079"/>
            <a:ext cx="395259" cy="67534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sp>
        <p:nvSpPr>
          <p:cNvPr id="212" name="矩形 211">
            <a:extLst>
              <a:ext uri="{FF2B5EF4-FFF2-40B4-BE49-F238E27FC236}">
                <a16:creationId xmlns:a16="http://schemas.microsoft.com/office/drawing/2014/main" id="{FE7038D4-7676-4E0B-9066-C8EF946E16C7}"/>
              </a:ext>
            </a:extLst>
          </p:cNvPr>
          <p:cNvSpPr/>
          <p:nvPr/>
        </p:nvSpPr>
        <p:spPr>
          <a:xfrm>
            <a:off x="5116523" y="4820078"/>
            <a:ext cx="388122" cy="67534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cxnSp>
        <p:nvCxnSpPr>
          <p:cNvPr id="213" name="直線單箭頭接點 212">
            <a:extLst>
              <a:ext uri="{FF2B5EF4-FFF2-40B4-BE49-F238E27FC236}">
                <a16:creationId xmlns:a16="http://schemas.microsoft.com/office/drawing/2014/main" id="{2FFD4BE1-FB1A-47A7-A0C9-4C03BBA7B2CF}"/>
              </a:ext>
            </a:extLst>
          </p:cNvPr>
          <p:cNvCxnSpPr>
            <a:cxnSpLocks/>
            <a:stCxn id="210" idx="3"/>
            <a:endCxn id="211" idx="0"/>
          </p:cNvCxnSpPr>
          <p:nvPr/>
        </p:nvCxnSpPr>
        <p:spPr>
          <a:xfrm flipH="1">
            <a:off x="4885712" y="4629628"/>
            <a:ext cx="167291" cy="190451"/>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a:extLst>
              <a:ext uri="{FF2B5EF4-FFF2-40B4-BE49-F238E27FC236}">
                <a16:creationId xmlns:a16="http://schemas.microsoft.com/office/drawing/2014/main" id="{E45C11A2-2BFA-4644-99A7-40EB82E3F4BD}"/>
              </a:ext>
            </a:extLst>
          </p:cNvPr>
          <p:cNvCxnSpPr>
            <a:cxnSpLocks/>
            <a:stCxn id="210" idx="5"/>
            <a:endCxn id="212" idx="0"/>
          </p:cNvCxnSpPr>
          <p:nvPr/>
        </p:nvCxnSpPr>
        <p:spPr>
          <a:xfrm>
            <a:off x="5143750" y="4629628"/>
            <a:ext cx="166834"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文字方塊 214">
                <a:extLst>
                  <a:ext uri="{FF2B5EF4-FFF2-40B4-BE49-F238E27FC236}">
                    <a16:creationId xmlns:a16="http://schemas.microsoft.com/office/drawing/2014/main" id="{910EF66C-8E0C-42A3-B84F-CB94FC047594}"/>
                  </a:ext>
                </a:extLst>
              </p:cNvPr>
              <p:cNvSpPr txBox="1"/>
              <p:nvPr/>
            </p:nvSpPr>
            <p:spPr>
              <a:xfrm>
                <a:off x="4740765"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15" name="文字方塊 214">
                <a:extLst>
                  <a:ext uri="{FF2B5EF4-FFF2-40B4-BE49-F238E27FC236}">
                    <a16:creationId xmlns:a16="http://schemas.microsoft.com/office/drawing/2014/main" id="{910EF66C-8E0C-42A3-B84F-CB94FC047594}"/>
                  </a:ext>
                </a:extLst>
              </p:cNvPr>
              <p:cNvSpPr txBox="1">
                <a:spLocks noRot="1" noChangeAspect="1" noMove="1" noResize="1" noEditPoints="1" noAdjustHandles="1" noChangeArrowheads="1" noChangeShapeType="1" noTextEdit="1"/>
              </p:cNvSpPr>
              <p:nvPr/>
            </p:nvSpPr>
            <p:spPr>
              <a:xfrm>
                <a:off x="4740765" y="4853281"/>
                <a:ext cx="332719" cy="572273"/>
              </a:xfrm>
              <a:prstGeom prst="rect">
                <a:avLst/>
              </a:prstGeom>
              <a:blipFill>
                <a:blip r:embed="rId17"/>
                <a:stretch>
                  <a:fillRect l="-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6" name="文字方塊 215">
                <a:extLst>
                  <a:ext uri="{FF2B5EF4-FFF2-40B4-BE49-F238E27FC236}">
                    <a16:creationId xmlns:a16="http://schemas.microsoft.com/office/drawing/2014/main" id="{90A83D4C-8405-4A09-8863-07DEFA1D2482}"/>
                  </a:ext>
                </a:extLst>
              </p:cNvPr>
              <p:cNvSpPr txBox="1"/>
              <p:nvPr/>
            </p:nvSpPr>
            <p:spPr>
              <a:xfrm>
                <a:off x="5170808"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16" name="文字方塊 215">
                <a:extLst>
                  <a:ext uri="{FF2B5EF4-FFF2-40B4-BE49-F238E27FC236}">
                    <a16:creationId xmlns:a16="http://schemas.microsoft.com/office/drawing/2014/main" id="{90A83D4C-8405-4A09-8863-07DEFA1D2482}"/>
                  </a:ext>
                </a:extLst>
              </p:cNvPr>
              <p:cNvSpPr txBox="1">
                <a:spLocks noRot="1" noChangeAspect="1" noMove="1" noResize="1" noEditPoints="1" noAdjustHandles="1" noChangeArrowheads="1" noChangeShapeType="1" noTextEdit="1"/>
              </p:cNvSpPr>
              <p:nvPr/>
            </p:nvSpPr>
            <p:spPr>
              <a:xfrm>
                <a:off x="5170808" y="4849886"/>
                <a:ext cx="332719" cy="572273"/>
              </a:xfrm>
              <a:prstGeom prst="rect">
                <a:avLst/>
              </a:prstGeom>
              <a:blipFill>
                <a:blip r:embed="rId18"/>
                <a:stretch>
                  <a:fillRect l="-1818"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8" name="文字方塊 217">
                <a:extLst>
                  <a:ext uri="{FF2B5EF4-FFF2-40B4-BE49-F238E27FC236}">
                    <a16:creationId xmlns:a16="http://schemas.microsoft.com/office/drawing/2014/main" id="{08AB2E39-AA43-4424-B4B5-0A80CD4AA6D5}"/>
                  </a:ext>
                </a:extLst>
              </p:cNvPr>
              <p:cNvSpPr txBox="1"/>
              <p:nvPr/>
            </p:nvSpPr>
            <p:spPr>
              <a:xfrm>
                <a:off x="5908164" y="43019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218" name="文字方塊 217">
                <a:extLst>
                  <a:ext uri="{FF2B5EF4-FFF2-40B4-BE49-F238E27FC236}">
                    <a16:creationId xmlns:a16="http://schemas.microsoft.com/office/drawing/2014/main" id="{08AB2E39-AA43-4424-B4B5-0A80CD4AA6D5}"/>
                  </a:ext>
                </a:extLst>
              </p:cNvPr>
              <p:cNvSpPr txBox="1">
                <a:spLocks noRot="1" noChangeAspect="1" noMove="1" noResize="1" noEditPoints="1" noAdjustHandles="1" noChangeArrowheads="1" noChangeShapeType="1" noTextEdit="1"/>
              </p:cNvSpPr>
              <p:nvPr/>
            </p:nvSpPr>
            <p:spPr>
              <a:xfrm>
                <a:off x="5908164" y="4301930"/>
                <a:ext cx="629981" cy="1231106"/>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文字方塊 218">
                <a:extLst>
                  <a:ext uri="{FF2B5EF4-FFF2-40B4-BE49-F238E27FC236}">
                    <a16:creationId xmlns:a16="http://schemas.microsoft.com/office/drawing/2014/main" id="{9AC34BD8-E175-4F47-A4A5-5C12BB4E93D1}"/>
                  </a:ext>
                </a:extLst>
              </p:cNvPr>
              <p:cNvSpPr txBox="1"/>
              <p:nvPr/>
            </p:nvSpPr>
            <p:spPr>
              <a:xfrm>
                <a:off x="8102440" y="43019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219" name="文字方塊 218">
                <a:extLst>
                  <a:ext uri="{FF2B5EF4-FFF2-40B4-BE49-F238E27FC236}">
                    <a16:creationId xmlns:a16="http://schemas.microsoft.com/office/drawing/2014/main" id="{9AC34BD8-E175-4F47-A4A5-5C12BB4E93D1}"/>
                  </a:ext>
                </a:extLst>
              </p:cNvPr>
              <p:cNvSpPr txBox="1">
                <a:spLocks noRot="1" noChangeAspect="1" noMove="1" noResize="1" noEditPoints="1" noAdjustHandles="1" noChangeArrowheads="1" noChangeShapeType="1" noTextEdit="1"/>
              </p:cNvSpPr>
              <p:nvPr/>
            </p:nvSpPr>
            <p:spPr>
              <a:xfrm>
                <a:off x="8102440" y="4301930"/>
                <a:ext cx="629980" cy="1231106"/>
              </a:xfrm>
              <a:prstGeom prst="rect">
                <a:avLst/>
              </a:prstGeom>
              <a:blipFill>
                <a:blip r:embed="rId21"/>
                <a:stretch>
                  <a:fillRect/>
                </a:stretch>
              </a:blipFill>
            </p:spPr>
            <p:txBody>
              <a:bodyPr/>
              <a:lstStyle/>
              <a:p>
                <a:r>
                  <a:rPr lang="en-US">
                    <a:noFill/>
                  </a:rPr>
                  <a:t> </a:t>
                </a:r>
              </a:p>
            </p:txBody>
          </p:sp>
        </mc:Fallback>
      </mc:AlternateContent>
      <p:sp>
        <p:nvSpPr>
          <p:cNvPr id="220" name="橢圓 219">
            <a:extLst>
              <a:ext uri="{FF2B5EF4-FFF2-40B4-BE49-F238E27FC236}">
                <a16:creationId xmlns:a16="http://schemas.microsoft.com/office/drawing/2014/main" id="{C6333826-6A64-477D-9C3D-A43E04E53C1A}"/>
              </a:ext>
            </a:extLst>
          </p:cNvPr>
          <p:cNvSpPr/>
          <p:nvPr/>
        </p:nvSpPr>
        <p:spPr>
          <a:xfrm>
            <a:off x="6779259" y="452008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1" name="矩形 220">
            <a:extLst>
              <a:ext uri="{FF2B5EF4-FFF2-40B4-BE49-F238E27FC236}">
                <a16:creationId xmlns:a16="http://schemas.microsoft.com/office/drawing/2014/main" id="{65109DA0-3889-4EB4-B32B-C10469B4179E}"/>
              </a:ext>
            </a:extLst>
          </p:cNvPr>
          <p:cNvSpPr/>
          <p:nvPr/>
        </p:nvSpPr>
        <p:spPr>
          <a:xfrm>
            <a:off x="6433133" y="4820079"/>
            <a:ext cx="395259" cy="67534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2" name="矩形 221">
            <a:extLst>
              <a:ext uri="{FF2B5EF4-FFF2-40B4-BE49-F238E27FC236}">
                <a16:creationId xmlns:a16="http://schemas.microsoft.com/office/drawing/2014/main" id="{4D050AF9-84B5-4760-8955-F482686406B6}"/>
              </a:ext>
            </a:extLst>
          </p:cNvPr>
          <p:cNvSpPr/>
          <p:nvPr/>
        </p:nvSpPr>
        <p:spPr>
          <a:xfrm>
            <a:off x="6861574" y="4820078"/>
            <a:ext cx="388122" cy="67534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3" name="直線單箭頭接點 222">
            <a:extLst>
              <a:ext uri="{FF2B5EF4-FFF2-40B4-BE49-F238E27FC236}">
                <a16:creationId xmlns:a16="http://schemas.microsoft.com/office/drawing/2014/main" id="{30104166-9056-42B4-8DCA-C3D4BBFE8DA0}"/>
              </a:ext>
            </a:extLst>
          </p:cNvPr>
          <p:cNvCxnSpPr>
            <a:cxnSpLocks/>
            <a:stCxn id="220" idx="3"/>
            <a:endCxn id="221" idx="0"/>
          </p:cNvCxnSpPr>
          <p:nvPr/>
        </p:nvCxnSpPr>
        <p:spPr>
          <a:xfrm flipH="1">
            <a:off x="6630763" y="4629628"/>
            <a:ext cx="167291" cy="190451"/>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直線單箭頭接點 223">
            <a:extLst>
              <a:ext uri="{FF2B5EF4-FFF2-40B4-BE49-F238E27FC236}">
                <a16:creationId xmlns:a16="http://schemas.microsoft.com/office/drawing/2014/main" id="{96C8F64B-7311-4520-88D4-15A381E377DD}"/>
              </a:ext>
            </a:extLst>
          </p:cNvPr>
          <p:cNvCxnSpPr>
            <a:cxnSpLocks/>
            <a:stCxn id="220" idx="5"/>
            <a:endCxn id="222" idx="0"/>
          </p:cNvCxnSpPr>
          <p:nvPr/>
        </p:nvCxnSpPr>
        <p:spPr>
          <a:xfrm>
            <a:off x="6888801" y="4629628"/>
            <a:ext cx="166834"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5" name="文字方塊 224">
                <a:extLst>
                  <a:ext uri="{FF2B5EF4-FFF2-40B4-BE49-F238E27FC236}">
                    <a16:creationId xmlns:a16="http://schemas.microsoft.com/office/drawing/2014/main" id="{CADD325A-8872-469F-AE2E-75B17E160BF0}"/>
                  </a:ext>
                </a:extLst>
              </p:cNvPr>
              <p:cNvSpPr txBox="1"/>
              <p:nvPr/>
            </p:nvSpPr>
            <p:spPr>
              <a:xfrm>
                <a:off x="6485816"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25" name="文字方塊 224">
                <a:extLst>
                  <a:ext uri="{FF2B5EF4-FFF2-40B4-BE49-F238E27FC236}">
                    <a16:creationId xmlns:a16="http://schemas.microsoft.com/office/drawing/2014/main" id="{CADD325A-8872-469F-AE2E-75B17E160BF0}"/>
                  </a:ext>
                </a:extLst>
              </p:cNvPr>
              <p:cNvSpPr txBox="1">
                <a:spLocks noRot="1" noChangeAspect="1" noMove="1" noResize="1" noEditPoints="1" noAdjustHandles="1" noChangeArrowheads="1" noChangeShapeType="1" noTextEdit="1"/>
              </p:cNvSpPr>
              <p:nvPr/>
            </p:nvSpPr>
            <p:spPr>
              <a:xfrm>
                <a:off x="6485816" y="4853281"/>
                <a:ext cx="332719" cy="572273"/>
              </a:xfrm>
              <a:prstGeom prst="rect">
                <a:avLst/>
              </a:prstGeom>
              <a:blipFill>
                <a:blip r:embed="rId22"/>
                <a:stretch>
                  <a:fillRect l="-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6" name="文字方塊 225">
                <a:extLst>
                  <a:ext uri="{FF2B5EF4-FFF2-40B4-BE49-F238E27FC236}">
                    <a16:creationId xmlns:a16="http://schemas.microsoft.com/office/drawing/2014/main" id="{65BD7A5E-CD07-479A-B715-C8119BB8F48A}"/>
                  </a:ext>
                </a:extLst>
              </p:cNvPr>
              <p:cNvSpPr txBox="1"/>
              <p:nvPr/>
            </p:nvSpPr>
            <p:spPr>
              <a:xfrm>
                <a:off x="6915859"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26" name="文字方塊 225">
                <a:extLst>
                  <a:ext uri="{FF2B5EF4-FFF2-40B4-BE49-F238E27FC236}">
                    <a16:creationId xmlns:a16="http://schemas.microsoft.com/office/drawing/2014/main" id="{65BD7A5E-CD07-479A-B715-C8119BB8F48A}"/>
                  </a:ext>
                </a:extLst>
              </p:cNvPr>
              <p:cNvSpPr txBox="1">
                <a:spLocks noRot="1" noChangeAspect="1" noMove="1" noResize="1" noEditPoints="1" noAdjustHandles="1" noChangeArrowheads="1" noChangeShapeType="1" noTextEdit="1"/>
              </p:cNvSpPr>
              <p:nvPr/>
            </p:nvSpPr>
            <p:spPr>
              <a:xfrm>
                <a:off x="6915859" y="4849886"/>
                <a:ext cx="332719" cy="572273"/>
              </a:xfrm>
              <a:prstGeom prst="rect">
                <a:avLst/>
              </a:prstGeom>
              <a:blipFill>
                <a:blip r:embed="rId23"/>
                <a:stretch>
                  <a:fillRect b="-1075"/>
                </a:stretch>
              </a:blipFill>
            </p:spPr>
            <p:txBody>
              <a:bodyPr/>
              <a:lstStyle/>
              <a:p>
                <a:r>
                  <a:rPr lang="en-US">
                    <a:noFill/>
                  </a:rPr>
                  <a:t> </a:t>
                </a:r>
              </a:p>
            </p:txBody>
          </p:sp>
        </mc:Fallback>
      </mc:AlternateContent>
      <p:sp>
        <p:nvSpPr>
          <p:cNvPr id="227" name="橢圓 226">
            <a:extLst>
              <a:ext uri="{FF2B5EF4-FFF2-40B4-BE49-F238E27FC236}">
                <a16:creationId xmlns:a16="http://schemas.microsoft.com/office/drawing/2014/main" id="{21F53981-D275-4E55-82C6-2CF59DB6D8DB}"/>
              </a:ext>
            </a:extLst>
          </p:cNvPr>
          <p:cNvSpPr/>
          <p:nvPr/>
        </p:nvSpPr>
        <p:spPr>
          <a:xfrm>
            <a:off x="7713908" y="452008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8" name="矩形 227">
            <a:extLst>
              <a:ext uri="{FF2B5EF4-FFF2-40B4-BE49-F238E27FC236}">
                <a16:creationId xmlns:a16="http://schemas.microsoft.com/office/drawing/2014/main" id="{C7FFD186-D711-43AF-BD6D-9E87B4DCC70B}"/>
              </a:ext>
            </a:extLst>
          </p:cNvPr>
          <p:cNvSpPr/>
          <p:nvPr/>
        </p:nvSpPr>
        <p:spPr>
          <a:xfrm>
            <a:off x="7367782" y="4820079"/>
            <a:ext cx="395259" cy="67534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sp>
        <p:nvSpPr>
          <p:cNvPr id="229" name="矩形 228">
            <a:extLst>
              <a:ext uri="{FF2B5EF4-FFF2-40B4-BE49-F238E27FC236}">
                <a16:creationId xmlns:a16="http://schemas.microsoft.com/office/drawing/2014/main" id="{467F2F90-6006-46D2-B67E-6B7DFC199597}"/>
              </a:ext>
            </a:extLst>
          </p:cNvPr>
          <p:cNvSpPr/>
          <p:nvPr/>
        </p:nvSpPr>
        <p:spPr>
          <a:xfrm>
            <a:off x="7796223" y="4820078"/>
            <a:ext cx="388122" cy="67534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cxnSp>
        <p:nvCxnSpPr>
          <p:cNvPr id="230" name="直線單箭頭接點 229">
            <a:extLst>
              <a:ext uri="{FF2B5EF4-FFF2-40B4-BE49-F238E27FC236}">
                <a16:creationId xmlns:a16="http://schemas.microsoft.com/office/drawing/2014/main" id="{4E058C57-1CEF-4567-98EA-94F4295D922E}"/>
              </a:ext>
            </a:extLst>
          </p:cNvPr>
          <p:cNvCxnSpPr>
            <a:cxnSpLocks/>
            <a:stCxn id="227" idx="3"/>
            <a:endCxn id="228" idx="0"/>
          </p:cNvCxnSpPr>
          <p:nvPr/>
        </p:nvCxnSpPr>
        <p:spPr>
          <a:xfrm flipH="1">
            <a:off x="7565412" y="4629628"/>
            <a:ext cx="167291" cy="190451"/>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1" name="直線單箭頭接點 230">
            <a:extLst>
              <a:ext uri="{FF2B5EF4-FFF2-40B4-BE49-F238E27FC236}">
                <a16:creationId xmlns:a16="http://schemas.microsoft.com/office/drawing/2014/main" id="{A9558588-925F-4CE3-81AC-41D3A6F39DF8}"/>
              </a:ext>
            </a:extLst>
          </p:cNvPr>
          <p:cNvCxnSpPr>
            <a:cxnSpLocks/>
            <a:stCxn id="227" idx="5"/>
            <a:endCxn id="229" idx="0"/>
          </p:cNvCxnSpPr>
          <p:nvPr/>
        </p:nvCxnSpPr>
        <p:spPr>
          <a:xfrm>
            <a:off x="7823450" y="4629628"/>
            <a:ext cx="166834"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84080AB0-4D7B-43D9-88BB-44AA5D451D54}"/>
                  </a:ext>
                </a:extLst>
              </p:cNvPr>
              <p:cNvSpPr txBox="1"/>
              <p:nvPr/>
            </p:nvSpPr>
            <p:spPr>
              <a:xfrm>
                <a:off x="7420465" y="4853281"/>
                <a:ext cx="332719" cy="572273"/>
              </a:xfrm>
              <a:prstGeom prst="rect">
                <a:avLst/>
              </a:prstGeom>
              <a:solidFill>
                <a:schemeClr val="bg1">
                  <a:lumMod val="85000"/>
                </a:schemeClr>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2" name="文字方塊 231">
                <a:extLst>
                  <a:ext uri="{FF2B5EF4-FFF2-40B4-BE49-F238E27FC236}">
                    <a16:creationId xmlns:a16="http://schemas.microsoft.com/office/drawing/2014/main" id="{84080AB0-4D7B-43D9-88BB-44AA5D451D54}"/>
                  </a:ext>
                </a:extLst>
              </p:cNvPr>
              <p:cNvSpPr txBox="1">
                <a:spLocks noRot="1" noChangeAspect="1" noMove="1" noResize="1" noEditPoints="1" noAdjustHandles="1" noChangeArrowheads="1" noChangeShapeType="1" noTextEdit="1"/>
              </p:cNvSpPr>
              <p:nvPr/>
            </p:nvSpPr>
            <p:spPr>
              <a:xfrm>
                <a:off x="7420465" y="4853281"/>
                <a:ext cx="332719" cy="572273"/>
              </a:xfrm>
              <a:prstGeom prst="rect">
                <a:avLst/>
              </a:prstGeom>
              <a:blipFill>
                <a:blip r:embed="rId24"/>
                <a:stretch>
                  <a:fillRect l="-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3" name="文字方塊 232">
                <a:extLst>
                  <a:ext uri="{FF2B5EF4-FFF2-40B4-BE49-F238E27FC236}">
                    <a16:creationId xmlns:a16="http://schemas.microsoft.com/office/drawing/2014/main" id="{C899E42C-5E41-493B-916C-6FB269895515}"/>
                  </a:ext>
                </a:extLst>
              </p:cNvPr>
              <p:cNvSpPr txBox="1"/>
              <p:nvPr/>
            </p:nvSpPr>
            <p:spPr>
              <a:xfrm>
                <a:off x="7850508"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3" name="文字方塊 232">
                <a:extLst>
                  <a:ext uri="{FF2B5EF4-FFF2-40B4-BE49-F238E27FC236}">
                    <a16:creationId xmlns:a16="http://schemas.microsoft.com/office/drawing/2014/main" id="{C899E42C-5E41-493B-916C-6FB269895515}"/>
                  </a:ext>
                </a:extLst>
              </p:cNvPr>
              <p:cNvSpPr txBox="1">
                <a:spLocks noRot="1" noChangeAspect="1" noMove="1" noResize="1" noEditPoints="1" noAdjustHandles="1" noChangeArrowheads="1" noChangeShapeType="1" noTextEdit="1"/>
              </p:cNvSpPr>
              <p:nvPr/>
            </p:nvSpPr>
            <p:spPr>
              <a:xfrm>
                <a:off x="7850508" y="4849886"/>
                <a:ext cx="332719" cy="572273"/>
              </a:xfrm>
              <a:prstGeom prst="rect">
                <a:avLst/>
              </a:prstGeom>
              <a:blipFill>
                <a:blip r:embed="rId25"/>
                <a:stretch>
                  <a:fillRect l="-1852"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522FBC0F-0DC0-40A0-9518-B40177249C98}"/>
                  </a:ext>
                </a:extLst>
              </p:cNvPr>
              <p:cNvSpPr txBox="1"/>
              <p:nvPr/>
            </p:nvSpPr>
            <p:spPr>
              <a:xfrm>
                <a:off x="8561288" y="4299682"/>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35" name="文字方塊 234">
                <a:extLst>
                  <a:ext uri="{FF2B5EF4-FFF2-40B4-BE49-F238E27FC236}">
                    <a16:creationId xmlns:a16="http://schemas.microsoft.com/office/drawing/2014/main" id="{522FBC0F-0DC0-40A0-9518-B40177249C98}"/>
                  </a:ext>
                </a:extLst>
              </p:cNvPr>
              <p:cNvSpPr txBox="1">
                <a:spLocks noRot="1" noChangeAspect="1" noMove="1" noResize="1" noEditPoints="1" noAdjustHandles="1" noChangeArrowheads="1" noChangeShapeType="1" noTextEdit="1"/>
              </p:cNvSpPr>
              <p:nvPr/>
            </p:nvSpPr>
            <p:spPr>
              <a:xfrm>
                <a:off x="8561288" y="4299682"/>
                <a:ext cx="629981" cy="1231106"/>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6" name="文字方塊 235">
                <a:extLst>
                  <a:ext uri="{FF2B5EF4-FFF2-40B4-BE49-F238E27FC236}">
                    <a16:creationId xmlns:a16="http://schemas.microsoft.com/office/drawing/2014/main" id="{315A97E8-43BE-4C64-B9DF-4154CA757B2F}"/>
                  </a:ext>
                </a:extLst>
              </p:cNvPr>
              <p:cNvSpPr txBox="1"/>
              <p:nvPr/>
            </p:nvSpPr>
            <p:spPr>
              <a:xfrm>
                <a:off x="10145964" y="4299682"/>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36" name="文字方塊 235">
                <a:extLst>
                  <a:ext uri="{FF2B5EF4-FFF2-40B4-BE49-F238E27FC236}">
                    <a16:creationId xmlns:a16="http://schemas.microsoft.com/office/drawing/2014/main" id="{315A97E8-43BE-4C64-B9DF-4154CA757B2F}"/>
                  </a:ext>
                </a:extLst>
              </p:cNvPr>
              <p:cNvSpPr txBox="1">
                <a:spLocks noRot="1" noChangeAspect="1" noMove="1" noResize="1" noEditPoints="1" noAdjustHandles="1" noChangeArrowheads="1" noChangeShapeType="1" noTextEdit="1"/>
              </p:cNvSpPr>
              <p:nvPr/>
            </p:nvSpPr>
            <p:spPr>
              <a:xfrm>
                <a:off x="10145964" y="4299682"/>
                <a:ext cx="629980" cy="1231106"/>
              </a:xfrm>
              <a:prstGeom prst="rect">
                <a:avLst/>
              </a:prstGeom>
              <a:blipFill>
                <a:blip r:embed="rId28"/>
                <a:stretch>
                  <a:fillRect/>
                </a:stretch>
              </a:blipFill>
            </p:spPr>
            <p:txBody>
              <a:bodyPr/>
              <a:lstStyle/>
              <a:p>
                <a:r>
                  <a:rPr lang="en-US">
                    <a:noFill/>
                  </a:rPr>
                  <a:t> </a:t>
                </a:r>
              </a:p>
            </p:txBody>
          </p:sp>
        </mc:Fallback>
      </mc:AlternateContent>
      <p:sp>
        <p:nvSpPr>
          <p:cNvPr id="237" name="橢圓 236">
            <a:extLst>
              <a:ext uri="{FF2B5EF4-FFF2-40B4-BE49-F238E27FC236}">
                <a16:creationId xmlns:a16="http://schemas.microsoft.com/office/drawing/2014/main" id="{6EBDA4E2-11D8-4F02-8BB2-5D2790779630}"/>
              </a:ext>
            </a:extLst>
          </p:cNvPr>
          <p:cNvSpPr/>
          <p:nvPr/>
        </p:nvSpPr>
        <p:spPr>
          <a:xfrm>
            <a:off x="9267962" y="47443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8" name="矩形 237">
            <a:extLst>
              <a:ext uri="{FF2B5EF4-FFF2-40B4-BE49-F238E27FC236}">
                <a16:creationId xmlns:a16="http://schemas.microsoft.com/office/drawing/2014/main" id="{1166EC70-3F43-43E9-8987-B85521F81221}"/>
              </a:ext>
            </a:extLst>
          </p:cNvPr>
          <p:cNvSpPr/>
          <p:nvPr/>
        </p:nvSpPr>
        <p:spPr>
          <a:xfrm>
            <a:off x="9068537" y="5044357"/>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9" name="矩形 238">
            <a:extLst>
              <a:ext uri="{FF2B5EF4-FFF2-40B4-BE49-F238E27FC236}">
                <a16:creationId xmlns:a16="http://schemas.microsoft.com/office/drawing/2014/main" id="{E5484FAC-4E2B-4DDF-B061-AEAEED403334}"/>
              </a:ext>
            </a:extLst>
          </p:cNvPr>
          <p:cNvSpPr/>
          <p:nvPr/>
        </p:nvSpPr>
        <p:spPr>
          <a:xfrm>
            <a:off x="9350277" y="5044357"/>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0" name="直線單箭頭接點 239">
            <a:extLst>
              <a:ext uri="{FF2B5EF4-FFF2-40B4-BE49-F238E27FC236}">
                <a16:creationId xmlns:a16="http://schemas.microsoft.com/office/drawing/2014/main" id="{CC3A5FF3-387B-46D2-8E5A-E52736D1180D}"/>
              </a:ext>
            </a:extLst>
          </p:cNvPr>
          <p:cNvCxnSpPr>
            <a:stCxn id="237" idx="3"/>
            <a:endCxn id="238" idx="0"/>
          </p:cNvCxnSpPr>
          <p:nvPr/>
        </p:nvCxnSpPr>
        <p:spPr>
          <a:xfrm flipH="1">
            <a:off x="9192816" y="4853907"/>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1" name="直線單箭頭接點 240">
            <a:extLst>
              <a:ext uri="{FF2B5EF4-FFF2-40B4-BE49-F238E27FC236}">
                <a16:creationId xmlns:a16="http://schemas.microsoft.com/office/drawing/2014/main" id="{8C2806F9-29F3-4CC5-BCB4-E9CD4FB97E9C}"/>
              </a:ext>
            </a:extLst>
          </p:cNvPr>
          <p:cNvCxnSpPr>
            <a:stCxn id="237" idx="5"/>
            <a:endCxn id="239" idx="0"/>
          </p:cNvCxnSpPr>
          <p:nvPr/>
        </p:nvCxnSpPr>
        <p:spPr>
          <a:xfrm>
            <a:off x="9377504" y="4853907"/>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2" name="文字方塊 241">
                <a:extLst>
                  <a:ext uri="{FF2B5EF4-FFF2-40B4-BE49-F238E27FC236}">
                    <a16:creationId xmlns:a16="http://schemas.microsoft.com/office/drawing/2014/main" id="{169B67FB-10BE-46B0-9FF1-659A3BBBCA1B}"/>
                  </a:ext>
                </a:extLst>
              </p:cNvPr>
              <p:cNvSpPr txBox="1"/>
              <p:nvPr/>
            </p:nvSpPr>
            <p:spPr>
              <a:xfrm>
                <a:off x="9135955" y="5030136"/>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42" name="文字方塊 241">
                <a:extLst>
                  <a:ext uri="{FF2B5EF4-FFF2-40B4-BE49-F238E27FC236}">
                    <a16:creationId xmlns:a16="http://schemas.microsoft.com/office/drawing/2014/main" id="{169B67FB-10BE-46B0-9FF1-659A3BBBCA1B}"/>
                  </a:ext>
                </a:extLst>
              </p:cNvPr>
              <p:cNvSpPr txBox="1">
                <a:spLocks noRot="1" noChangeAspect="1" noMove="1" noResize="1" noEditPoints="1" noAdjustHandles="1" noChangeArrowheads="1" noChangeShapeType="1" noTextEdit="1"/>
              </p:cNvSpPr>
              <p:nvPr/>
            </p:nvSpPr>
            <p:spPr>
              <a:xfrm>
                <a:off x="9135955" y="5030136"/>
                <a:ext cx="181139" cy="276999"/>
              </a:xfrm>
              <a:prstGeom prst="rect">
                <a:avLst/>
              </a:prstGeom>
              <a:blipFill>
                <a:blip r:embed="rId29"/>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3" name="文字方塊 242">
                <a:extLst>
                  <a:ext uri="{FF2B5EF4-FFF2-40B4-BE49-F238E27FC236}">
                    <a16:creationId xmlns:a16="http://schemas.microsoft.com/office/drawing/2014/main" id="{3B588716-0C14-47EB-9D2C-ACEE0BD26230}"/>
                  </a:ext>
                </a:extLst>
              </p:cNvPr>
              <p:cNvSpPr txBox="1"/>
              <p:nvPr/>
            </p:nvSpPr>
            <p:spPr>
              <a:xfrm>
                <a:off x="9407841" y="5030852"/>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43" name="文字方塊 242">
                <a:extLst>
                  <a:ext uri="{FF2B5EF4-FFF2-40B4-BE49-F238E27FC236}">
                    <a16:creationId xmlns:a16="http://schemas.microsoft.com/office/drawing/2014/main" id="{3B588716-0C14-47EB-9D2C-ACEE0BD26230}"/>
                  </a:ext>
                </a:extLst>
              </p:cNvPr>
              <p:cNvSpPr txBox="1">
                <a:spLocks noRot="1" noChangeAspect="1" noMove="1" noResize="1" noEditPoints="1" noAdjustHandles="1" noChangeArrowheads="1" noChangeShapeType="1" noTextEdit="1"/>
              </p:cNvSpPr>
              <p:nvPr/>
            </p:nvSpPr>
            <p:spPr>
              <a:xfrm>
                <a:off x="9407841" y="5030852"/>
                <a:ext cx="181140" cy="276999"/>
              </a:xfrm>
              <a:prstGeom prst="rect">
                <a:avLst/>
              </a:prstGeom>
              <a:blipFill>
                <a:blip r:embed="rId30"/>
                <a:stretch>
                  <a:fillRect l="-46667" r="-13333" b="-6522"/>
                </a:stretch>
              </a:blipFill>
            </p:spPr>
            <p:txBody>
              <a:bodyPr/>
              <a:lstStyle/>
              <a:p>
                <a:r>
                  <a:rPr lang="en-US">
                    <a:noFill/>
                  </a:rPr>
                  <a:t> </a:t>
                </a:r>
              </a:p>
            </p:txBody>
          </p:sp>
        </mc:Fallback>
      </mc:AlternateContent>
      <p:sp>
        <p:nvSpPr>
          <p:cNvPr id="244" name="橢圓 243">
            <a:extLst>
              <a:ext uri="{FF2B5EF4-FFF2-40B4-BE49-F238E27FC236}">
                <a16:creationId xmlns:a16="http://schemas.microsoft.com/office/drawing/2014/main" id="{E6325019-A4A3-44F8-A984-6915A20CD472}"/>
              </a:ext>
            </a:extLst>
          </p:cNvPr>
          <p:cNvSpPr/>
          <p:nvPr/>
        </p:nvSpPr>
        <p:spPr>
          <a:xfrm>
            <a:off x="9937824" y="4745392"/>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5" name="矩形 244">
            <a:extLst>
              <a:ext uri="{FF2B5EF4-FFF2-40B4-BE49-F238E27FC236}">
                <a16:creationId xmlns:a16="http://schemas.microsoft.com/office/drawing/2014/main" id="{51B557BD-02E3-4A60-BE01-DFFB3F05137E}"/>
              </a:ext>
            </a:extLst>
          </p:cNvPr>
          <p:cNvSpPr/>
          <p:nvPr/>
        </p:nvSpPr>
        <p:spPr>
          <a:xfrm>
            <a:off x="9738399" y="5045384"/>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6" name="矩形 245">
            <a:extLst>
              <a:ext uri="{FF2B5EF4-FFF2-40B4-BE49-F238E27FC236}">
                <a16:creationId xmlns:a16="http://schemas.microsoft.com/office/drawing/2014/main" id="{495870EE-2BCE-440A-A71E-9369E7C4A18B}"/>
              </a:ext>
            </a:extLst>
          </p:cNvPr>
          <p:cNvSpPr/>
          <p:nvPr/>
        </p:nvSpPr>
        <p:spPr>
          <a:xfrm>
            <a:off x="10020139" y="5045384"/>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47" name="直線單箭頭接點 246">
            <a:extLst>
              <a:ext uri="{FF2B5EF4-FFF2-40B4-BE49-F238E27FC236}">
                <a16:creationId xmlns:a16="http://schemas.microsoft.com/office/drawing/2014/main" id="{63E87936-F4F6-4754-87A0-B5D14ACD7F38}"/>
              </a:ext>
            </a:extLst>
          </p:cNvPr>
          <p:cNvCxnSpPr>
            <a:stCxn id="244" idx="3"/>
            <a:endCxn id="245" idx="0"/>
          </p:cNvCxnSpPr>
          <p:nvPr/>
        </p:nvCxnSpPr>
        <p:spPr>
          <a:xfrm flipH="1">
            <a:off x="9862678" y="4854934"/>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8" name="直線單箭頭接點 247">
            <a:extLst>
              <a:ext uri="{FF2B5EF4-FFF2-40B4-BE49-F238E27FC236}">
                <a16:creationId xmlns:a16="http://schemas.microsoft.com/office/drawing/2014/main" id="{82302562-915B-4A11-BE59-87737FB56BD5}"/>
              </a:ext>
            </a:extLst>
          </p:cNvPr>
          <p:cNvCxnSpPr>
            <a:cxnSpLocks/>
            <a:stCxn id="244" idx="5"/>
            <a:endCxn id="246" idx="0"/>
          </p:cNvCxnSpPr>
          <p:nvPr/>
        </p:nvCxnSpPr>
        <p:spPr>
          <a:xfrm>
            <a:off x="10047366" y="4854934"/>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9" name="文字方塊 248">
                <a:extLst>
                  <a:ext uri="{FF2B5EF4-FFF2-40B4-BE49-F238E27FC236}">
                    <a16:creationId xmlns:a16="http://schemas.microsoft.com/office/drawing/2014/main" id="{A76B75AD-9180-4AB2-AA44-57C0864DC686}"/>
                  </a:ext>
                </a:extLst>
              </p:cNvPr>
              <p:cNvSpPr txBox="1"/>
              <p:nvPr/>
            </p:nvSpPr>
            <p:spPr>
              <a:xfrm>
                <a:off x="9805816" y="5031163"/>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49" name="文字方塊 248">
                <a:extLst>
                  <a:ext uri="{FF2B5EF4-FFF2-40B4-BE49-F238E27FC236}">
                    <a16:creationId xmlns:a16="http://schemas.microsoft.com/office/drawing/2014/main" id="{A76B75AD-9180-4AB2-AA44-57C0864DC686}"/>
                  </a:ext>
                </a:extLst>
              </p:cNvPr>
              <p:cNvSpPr txBox="1">
                <a:spLocks noRot="1" noChangeAspect="1" noMove="1" noResize="1" noEditPoints="1" noAdjustHandles="1" noChangeArrowheads="1" noChangeShapeType="1" noTextEdit="1"/>
              </p:cNvSpPr>
              <p:nvPr/>
            </p:nvSpPr>
            <p:spPr>
              <a:xfrm>
                <a:off x="9805816" y="5031163"/>
                <a:ext cx="181140" cy="276999"/>
              </a:xfrm>
              <a:prstGeom prst="rect">
                <a:avLst/>
              </a:prstGeom>
              <a:blipFill>
                <a:blip r:embed="rId31"/>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文字方塊 249">
                <a:extLst>
                  <a:ext uri="{FF2B5EF4-FFF2-40B4-BE49-F238E27FC236}">
                    <a16:creationId xmlns:a16="http://schemas.microsoft.com/office/drawing/2014/main" id="{C3B3A69D-DFF1-4D61-BD24-E95004FC7130}"/>
                  </a:ext>
                </a:extLst>
              </p:cNvPr>
              <p:cNvSpPr txBox="1"/>
              <p:nvPr/>
            </p:nvSpPr>
            <p:spPr>
              <a:xfrm>
                <a:off x="9991141" y="5031879"/>
                <a:ext cx="354264"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50" name="文字方塊 249">
                <a:extLst>
                  <a:ext uri="{FF2B5EF4-FFF2-40B4-BE49-F238E27FC236}">
                    <a16:creationId xmlns:a16="http://schemas.microsoft.com/office/drawing/2014/main" id="{C3B3A69D-DFF1-4D61-BD24-E95004FC7130}"/>
                  </a:ext>
                </a:extLst>
              </p:cNvPr>
              <p:cNvSpPr txBox="1">
                <a:spLocks noRot="1" noChangeAspect="1" noMove="1" noResize="1" noEditPoints="1" noAdjustHandles="1" noChangeArrowheads="1" noChangeShapeType="1" noTextEdit="1"/>
              </p:cNvSpPr>
              <p:nvPr/>
            </p:nvSpPr>
            <p:spPr>
              <a:xfrm>
                <a:off x="9991141" y="5031879"/>
                <a:ext cx="354264" cy="276999"/>
              </a:xfrm>
              <a:prstGeom prst="rect">
                <a:avLst/>
              </a:prstGeom>
              <a:blipFill>
                <a:blip r:embed="rId32"/>
                <a:stretch>
                  <a:fillRect l="-10345" r="-8621" b="-6522"/>
                </a:stretch>
              </a:blipFill>
            </p:spPr>
            <p:txBody>
              <a:bodyPr/>
              <a:lstStyle/>
              <a:p>
                <a:r>
                  <a:rPr lang="en-US">
                    <a:noFill/>
                  </a:rPr>
                  <a:t> </a:t>
                </a:r>
              </a:p>
            </p:txBody>
          </p:sp>
        </mc:Fallback>
      </mc:AlternateContent>
      <p:sp>
        <p:nvSpPr>
          <p:cNvPr id="252" name="橢圓 251">
            <a:extLst>
              <a:ext uri="{FF2B5EF4-FFF2-40B4-BE49-F238E27FC236}">
                <a16:creationId xmlns:a16="http://schemas.microsoft.com/office/drawing/2014/main" id="{92C60791-E50C-49CA-BAE4-37D8A719449D}"/>
              </a:ext>
            </a:extLst>
          </p:cNvPr>
          <p:cNvSpPr/>
          <p:nvPr/>
        </p:nvSpPr>
        <p:spPr>
          <a:xfrm>
            <a:off x="9269960" y="26511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3" name="直線單箭頭接點 252">
            <a:extLst>
              <a:ext uri="{FF2B5EF4-FFF2-40B4-BE49-F238E27FC236}">
                <a16:creationId xmlns:a16="http://schemas.microsoft.com/office/drawing/2014/main" id="{F058404E-4A02-4F3D-AC25-00884EE89241}"/>
              </a:ext>
            </a:extLst>
          </p:cNvPr>
          <p:cNvCxnSpPr>
            <a:stCxn id="252" idx="3"/>
            <a:endCxn id="114" idx="0"/>
          </p:cNvCxnSpPr>
          <p:nvPr/>
        </p:nvCxnSpPr>
        <p:spPr>
          <a:xfrm flipH="1">
            <a:off x="9194814" y="27606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4" name="直線單箭頭接點 253">
            <a:extLst>
              <a:ext uri="{FF2B5EF4-FFF2-40B4-BE49-F238E27FC236}">
                <a16:creationId xmlns:a16="http://schemas.microsoft.com/office/drawing/2014/main" id="{ACF68D32-24B4-44B2-A10A-A3753D4B9F3A}"/>
              </a:ext>
            </a:extLst>
          </p:cNvPr>
          <p:cNvCxnSpPr>
            <a:stCxn id="252" idx="5"/>
            <a:endCxn id="140" idx="0"/>
          </p:cNvCxnSpPr>
          <p:nvPr/>
        </p:nvCxnSpPr>
        <p:spPr>
          <a:xfrm>
            <a:off x="9379502" y="27606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5" name="橢圓 254">
            <a:extLst>
              <a:ext uri="{FF2B5EF4-FFF2-40B4-BE49-F238E27FC236}">
                <a16:creationId xmlns:a16="http://schemas.microsoft.com/office/drawing/2014/main" id="{3C5FCBCA-DC43-4775-B28F-B36CCAE9BFDF}"/>
              </a:ext>
            </a:extLst>
          </p:cNvPr>
          <p:cNvSpPr/>
          <p:nvPr/>
        </p:nvSpPr>
        <p:spPr>
          <a:xfrm>
            <a:off x="9939822" y="26521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6" name="直線單箭頭接點 255">
            <a:extLst>
              <a:ext uri="{FF2B5EF4-FFF2-40B4-BE49-F238E27FC236}">
                <a16:creationId xmlns:a16="http://schemas.microsoft.com/office/drawing/2014/main" id="{72C1D1C7-53F0-4CB5-9819-7CE31863E1EC}"/>
              </a:ext>
            </a:extLst>
          </p:cNvPr>
          <p:cNvCxnSpPr>
            <a:stCxn id="255" idx="3"/>
            <a:endCxn id="141" idx="0"/>
          </p:cNvCxnSpPr>
          <p:nvPr/>
        </p:nvCxnSpPr>
        <p:spPr>
          <a:xfrm flipH="1">
            <a:off x="9864676" y="27616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7" name="直線單箭頭接點 256">
            <a:extLst>
              <a:ext uri="{FF2B5EF4-FFF2-40B4-BE49-F238E27FC236}">
                <a16:creationId xmlns:a16="http://schemas.microsoft.com/office/drawing/2014/main" id="{C4136B4E-AEF9-49BE-9000-C520EEBA14FC}"/>
              </a:ext>
            </a:extLst>
          </p:cNvPr>
          <p:cNvCxnSpPr>
            <a:stCxn id="255" idx="5"/>
            <a:endCxn id="142" idx="0"/>
          </p:cNvCxnSpPr>
          <p:nvPr/>
        </p:nvCxnSpPr>
        <p:spPr>
          <a:xfrm>
            <a:off x="10049364" y="27616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3" name="文字方塊 262">
                <a:extLst>
                  <a:ext uri="{FF2B5EF4-FFF2-40B4-BE49-F238E27FC236}">
                    <a16:creationId xmlns:a16="http://schemas.microsoft.com/office/drawing/2014/main" id="{790CD08D-EE64-4902-BB89-783CDACFC24D}"/>
                  </a:ext>
                </a:extLst>
              </p:cNvPr>
              <p:cNvSpPr txBox="1"/>
              <p:nvPr/>
            </p:nvSpPr>
            <p:spPr>
              <a:xfrm rot="16200000">
                <a:off x="9135918" y="3344305"/>
                <a:ext cx="99867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800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263" name="文字方塊 262">
                <a:extLst>
                  <a:ext uri="{FF2B5EF4-FFF2-40B4-BE49-F238E27FC236}">
                    <a16:creationId xmlns:a16="http://schemas.microsoft.com/office/drawing/2014/main" id="{790CD08D-EE64-4902-BB89-783CDACFC24D}"/>
                  </a:ext>
                </a:extLst>
              </p:cNvPr>
              <p:cNvSpPr txBox="1">
                <a:spLocks noRot="1" noChangeAspect="1" noMove="1" noResize="1" noEditPoints="1" noAdjustHandles="1" noChangeArrowheads="1" noChangeShapeType="1" noTextEdit="1"/>
              </p:cNvSpPr>
              <p:nvPr/>
            </p:nvSpPr>
            <p:spPr>
              <a:xfrm rot="16200000">
                <a:off x="9135918" y="3344305"/>
                <a:ext cx="998671" cy="1231106"/>
              </a:xfrm>
              <a:prstGeom prst="rect">
                <a:avLst/>
              </a:prstGeom>
              <a:blipFill>
                <a:blip r:embed="rId35"/>
                <a:stretch>
                  <a:fillRect/>
                </a:stretch>
              </a:blipFill>
            </p:spPr>
            <p:txBody>
              <a:bodyPr/>
              <a:lstStyle/>
              <a:p>
                <a:r>
                  <a:rPr lang="en-US">
                    <a:noFill/>
                  </a:rPr>
                  <a:t> </a:t>
                </a:r>
              </a:p>
            </p:txBody>
          </p:sp>
        </mc:Fallback>
      </mc:AlternateContent>
      <p:sp>
        <p:nvSpPr>
          <p:cNvPr id="265" name="文字方塊 264">
            <a:extLst>
              <a:ext uri="{FF2B5EF4-FFF2-40B4-BE49-F238E27FC236}">
                <a16:creationId xmlns:a16="http://schemas.microsoft.com/office/drawing/2014/main" id="{2206D5EE-C95E-4DFA-B639-00C4EAFBA683}"/>
              </a:ext>
            </a:extLst>
          </p:cNvPr>
          <p:cNvSpPr txBox="1"/>
          <p:nvPr/>
        </p:nvSpPr>
        <p:spPr>
          <a:xfrm>
            <a:off x="1361929" y="1768560"/>
            <a:ext cx="1947134" cy="523220"/>
          </a:xfrm>
          <a:prstGeom prst="rect">
            <a:avLst/>
          </a:prstGeom>
          <a:noFill/>
        </p:spPr>
        <p:txBody>
          <a:bodyPr wrap="square" rtlCol="0">
            <a:spAutoFit/>
          </a:bodyPr>
          <a:lstStyle/>
          <a:p>
            <a:r>
              <a:rPr lang="en-US" altLang="zh-TW" sz="2800" dirty="0">
                <a:solidFill>
                  <a:schemeClr val="bg1">
                    <a:lumMod val="85000"/>
                  </a:schemeClr>
                </a:solidFill>
                <a:latin typeface="Bahnschrift SemiBold SemiConden" panose="020B0502040204020203" pitchFamily="34" charset="0"/>
              </a:rPr>
              <a:t>Precondition</a:t>
            </a:r>
            <a:endParaRPr lang="zh-TW" altLang="en-US" sz="2800" dirty="0">
              <a:solidFill>
                <a:schemeClr val="bg1">
                  <a:lumMod val="85000"/>
                </a:schemeClr>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266" name="文字方塊 265">
                <a:extLst>
                  <a:ext uri="{FF2B5EF4-FFF2-40B4-BE49-F238E27FC236}">
                    <a16:creationId xmlns:a16="http://schemas.microsoft.com/office/drawing/2014/main" id="{CA77C9D8-1245-4812-8097-2EC2532AAF4A}"/>
                  </a:ext>
                </a:extLst>
              </p:cNvPr>
              <p:cNvSpPr txBox="1"/>
              <p:nvPr/>
            </p:nvSpPr>
            <p:spPr>
              <a:xfrm>
                <a:off x="1221864" y="22064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266" name="文字方塊 265">
                <a:extLst>
                  <a:ext uri="{FF2B5EF4-FFF2-40B4-BE49-F238E27FC236}">
                    <a16:creationId xmlns:a16="http://schemas.microsoft.com/office/drawing/2014/main" id="{CA77C9D8-1245-4812-8097-2EC2532AAF4A}"/>
                  </a:ext>
                </a:extLst>
              </p:cNvPr>
              <p:cNvSpPr txBox="1">
                <a:spLocks noRot="1" noChangeAspect="1" noMove="1" noResize="1" noEditPoints="1" noAdjustHandles="1" noChangeArrowheads="1" noChangeShapeType="1" noTextEdit="1"/>
              </p:cNvSpPr>
              <p:nvPr/>
            </p:nvSpPr>
            <p:spPr>
              <a:xfrm>
                <a:off x="1221864" y="2206430"/>
                <a:ext cx="629981" cy="1231106"/>
              </a:xfrm>
              <a:prstGeom prst="rect">
                <a:avLst/>
              </a:prstGeom>
              <a:blipFill>
                <a:blip r:embed="rId3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文字方塊 266">
                <a:extLst>
                  <a:ext uri="{FF2B5EF4-FFF2-40B4-BE49-F238E27FC236}">
                    <a16:creationId xmlns:a16="http://schemas.microsoft.com/office/drawing/2014/main" id="{5F839019-DDC6-4CB2-BE6B-4851E9D0CC81}"/>
                  </a:ext>
                </a:extLst>
              </p:cNvPr>
              <p:cNvSpPr txBox="1"/>
              <p:nvPr/>
            </p:nvSpPr>
            <p:spPr>
              <a:xfrm>
                <a:off x="2806540"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267" name="文字方塊 266">
                <a:extLst>
                  <a:ext uri="{FF2B5EF4-FFF2-40B4-BE49-F238E27FC236}">
                    <a16:creationId xmlns:a16="http://schemas.microsoft.com/office/drawing/2014/main" id="{5F839019-DDC6-4CB2-BE6B-4851E9D0CC81}"/>
                  </a:ext>
                </a:extLst>
              </p:cNvPr>
              <p:cNvSpPr txBox="1">
                <a:spLocks noRot="1" noChangeAspect="1" noMove="1" noResize="1" noEditPoints="1" noAdjustHandles="1" noChangeArrowheads="1" noChangeShapeType="1" noTextEdit="1"/>
              </p:cNvSpPr>
              <p:nvPr/>
            </p:nvSpPr>
            <p:spPr>
              <a:xfrm>
                <a:off x="2806540" y="2206430"/>
                <a:ext cx="629980" cy="1231106"/>
              </a:xfrm>
              <a:prstGeom prst="rect">
                <a:avLst/>
              </a:prstGeom>
              <a:blipFill>
                <a:blip r:embed="rId37"/>
                <a:stretch>
                  <a:fillRect/>
                </a:stretch>
              </a:blipFill>
            </p:spPr>
            <p:txBody>
              <a:bodyPr/>
              <a:lstStyle/>
              <a:p>
                <a:r>
                  <a:rPr lang="en-US">
                    <a:noFill/>
                  </a:rPr>
                  <a:t> </a:t>
                </a:r>
              </a:p>
            </p:txBody>
          </p:sp>
        </mc:Fallback>
      </mc:AlternateContent>
      <p:sp>
        <p:nvSpPr>
          <p:cNvPr id="268" name="橢圓 267">
            <a:extLst>
              <a:ext uri="{FF2B5EF4-FFF2-40B4-BE49-F238E27FC236}">
                <a16:creationId xmlns:a16="http://schemas.microsoft.com/office/drawing/2014/main" id="{C9003553-98EF-4152-8C0A-B858F777C797}"/>
              </a:ext>
            </a:extLst>
          </p:cNvPr>
          <p:cNvSpPr/>
          <p:nvPr/>
        </p:nvSpPr>
        <p:spPr>
          <a:xfrm>
            <a:off x="1928538" y="2651113"/>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69" name="矩形 268">
            <a:extLst>
              <a:ext uri="{FF2B5EF4-FFF2-40B4-BE49-F238E27FC236}">
                <a16:creationId xmlns:a16="http://schemas.microsoft.com/office/drawing/2014/main" id="{D0D97938-60A4-4958-849B-7E3901A652CF}"/>
              </a:ext>
            </a:extLst>
          </p:cNvPr>
          <p:cNvSpPr/>
          <p:nvPr/>
        </p:nvSpPr>
        <p:spPr>
          <a:xfrm>
            <a:off x="1729113" y="29511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0" name="矩形 269">
            <a:extLst>
              <a:ext uri="{FF2B5EF4-FFF2-40B4-BE49-F238E27FC236}">
                <a16:creationId xmlns:a16="http://schemas.microsoft.com/office/drawing/2014/main" id="{DC6C4E99-E407-430C-8CDE-7C753C47710C}"/>
              </a:ext>
            </a:extLst>
          </p:cNvPr>
          <p:cNvSpPr/>
          <p:nvPr/>
        </p:nvSpPr>
        <p:spPr>
          <a:xfrm>
            <a:off x="2010853" y="2951105"/>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1" name="直線單箭頭接點 270">
            <a:extLst>
              <a:ext uri="{FF2B5EF4-FFF2-40B4-BE49-F238E27FC236}">
                <a16:creationId xmlns:a16="http://schemas.microsoft.com/office/drawing/2014/main" id="{B7D90839-E7C5-494D-A0C5-73358ADB7B00}"/>
              </a:ext>
            </a:extLst>
          </p:cNvPr>
          <p:cNvCxnSpPr>
            <a:stCxn id="268" idx="3"/>
            <a:endCxn id="269" idx="0"/>
          </p:cNvCxnSpPr>
          <p:nvPr/>
        </p:nvCxnSpPr>
        <p:spPr>
          <a:xfrm flipH="1">
            <a:off x="1853392" y="2760655"/>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2" name="直線單箭頭接點 271">
            <a:extLst>
              <a:ext uri="{FF2B5EF4-FFF2-40B4-BE49-F238E27FC236}">
                <a16:creationId xmlns:a16="http://schemas.microsoft.com/office/drawing/2014/main" id="{E2148A5E-C45B-44D9-91F5-79C013776BEC}"/>
              </a:ext>
            </a:extLst>
          </p:cNvPr>
          <p:cNvCxnSpPr>
            <a:stCxn id="268" idx="5"/>
            <a:endCxn id="270" idx="0"/>
          </p:cNvCxnSpPr>
          <p:nvPr/>
        </p:nvCxnSpPr>
        <p:spPr>
          <a:xfrm>
            <a:off x="2038080" y="2760655"/>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3" name="文字方塊 272">
                <a:extLst>
                  <a:ext uri="{FF2B5EF4-FFF2-40B4-BE49-F238E27FC236}">
                    <a16:creationId xmlns:a16="http://schemas.microsoft.com/office/drawing/2014/main" id="{EC4131F5-06A0-41BC-99C1-D3FC928C1029}"/>
                  </a:ext>
                </a:extLst>
              </p:cNvPr>
              <p:cNvSpPr txBox="1"/>
              <p:nvPr/>
            </p:nvSpPr>
            <p:spPr>
              <a:xfrm>
                <a:off x="1796531"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73" name="文字方塊 272">
                <a:extLst>
                  <a:ext uri="{FF2B5EF4-FFF2-40B4-BE49-F238E27FC236}">
                    <a16:creationId xmlns:a16="http://schemas.microsoft.com/office/drawing/2014/main" id="{EC4131F5-06A0-41BC-99C1-D3FC928C1029}"/>
                  </a:ext>
                </a:extLst>
              </p:cNvPr>
              <p:cNvSpPr txBox="1">
                <a:spLocks noRot="1" noChangeAspect="1" noMove="1" noResize="1" noEditPoints="1" noAdjustHandles="1" noChangeArrowheads="1" noChangeShapeType="1" noTextEdit="1"/>
              </p:cNvSpPr>
              <p:nvPr/>
            </p:nvSpPr>
            <p:spPr>
              <a:xfrm>
                <a:off x="1796531" y="2936884"/>
                <a:ext cx="181139" cy="276999"/>
              </a:xfrm>
              <a:prstGeom prst="rect">
                <a:avLst/>
              </a:prstGeom>
              <a:blipFill>
                <a:blip r:embed="rId38"/>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文字方塊 273">
                <a:extLst>
                  <a:ext uri="{FF2B5EF4-FFF2-40B4-BE49-F238E27FC236}">
                    <a16:creationId xmlns:a16="http://schemas.microsoft.com/office/drawing/2014/main" id="{359DE4B2-3C4C-4D82-A9B5-7DD19A23353A}"/>
                  </a:ext>
                </a:extLst>
              </p:cNvPr>
              <p:cNvSpPr txBox="1"/>
              <p:nvPr/>
            </p:nvSpPr>
            <p:spPr>
              <a:xfrm>
                <a:off x="2068417"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74" name="文字方塊 273">
                <a:extLst>
                  <a:ext uri="{FF2B5EF4-FFF2-40B4-BE49-F238E27FC236}">
                    <a16:creationId xmlns:a16="http://schemas.microsoft.com/office/drawing/2014/main" id="{359DE4B2-3C4C-4D82-A9B5-7DD19A23353A}"/>
                  </a:ext>
                </a:extLst>
              </p:cNvPr>
              <p:cNvSpPr txBox="1">
                <a:spLocks noRot="1" noChangeAspect="1" noMove="1" noResize="1" noEditPoints="1" noAdjustHandles="1" noChangeArrowheads="1" noChangeShapeType="1" noTextEdit="1"/>
              </p:cNvSpPr>
              <p:nvPr/>
            </p:nvSpPr>
            <p:spPr>
              <a:xfrm>
                <a:off x="2068417" y="2937600"/>
                <a:ext cx="181140" cy="276999"/>
              </a:xfrm>
              <a:prstGeom prst="rect">
                <a:avLst/>
              </a:prstGeom>
              <a:blipFill>
                <a:blip r:embed="rId39"/>
                <a:stretch>
                  <a:fillRect l="-43333" r="-16667" b="-6667"/>
                </a:stretch>
              </a:blipFill>
            </p:spPr>
            <p:txBody>
              <a:bodyPr/>
              <a:lstStyle/>
              <a:p>
                <a:r>
                  <a:rPr lang="en-US">
                    <a:noFill/>
                  </a:rPr>
                  <a:t> </a:t>
                </a:r>
              </a:p>
            </p:txBody>
          </p:sp>
        </mc:Fallback>
      </mc:AlternateContent>
      <p:sp>
        <p:nvSpPr>
          <p:cNvPr id="275" name="橢圓 274">
            <a:extLst>
              <a:ext uri="{FF2B5EF4-FFF2-40B4-BE49-F238E27FC236}">
                <a16:creationId xmlns:a16="http://schemas.microsoft.com/office/drawing/2014/main" id="{2320C5B1-316B-4190-A2FD-851766E81966}"/>
              </a:ext>
            </a:extLst>
          </p:cNvPr>
          <p:cNvSpPr/>
          <p:nvPr/>
        </p:nvSpPr>
        <p:spPr>
          <a:xfrm>
            <a:off x="2598400" y="2652140"/>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6" name="矩形 275">
            <a:extLst>
              <a:ext uri="{FF2B5EF4-FFF2-40B4-BE49-F238E27FC236}">
                <a16:creationId xmlns:a16="http://schemas.microsoft.com/office/drawing/2014/main" id="{42B3B530-1B00-4485-8111-40FAF8AE48D6}"/>
              </a:ext>
            </a:extLst>
          </p:cNvPr>
          <p:cNvSpPr/>
          <p:nvPr/>
        </p:nvSpPr>
        <p:spPr>
          <a:xfrm>
            <a:off x="2398975" y="29521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77" name="矩形 276">
            <a:extLst>
              <a:ext uri="{FF2B5EF4-FFF2-40B4-BE49-F238E27FC236}">
                <a16:creationId xmlns:a16="http://schemas.microsoft.com/office/drawing/2014/main" id="{2B79A0A6-A346-4880-A042-E787F531F721}"/>
              </a:ext>
            </a:extLst>
          </p:cNvPr>
          <p:cNvSpPr/>
          <p:nvPr/>
        </p:nvSpPr>
        <p:spPr>
          <a:xfrm>
            <a:off x="2680715" y="295213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78" name="直線單箭頭接點 277">
            <a:extLst>
              <a:ext uri="{FF2B5EF4-FFF2-40B4-BE49-F238E27FC236}">
                <a16:creationId xmlns:a16="http://schemas.microsoft.com/office/drawing/2014/main" id="{23FFA001-C1A7-4A35-885C-AB94D7CAF1CB}"/>
              </a:ext>
            </a:extLst>
          </p:cNvPr>
          <p:cNvCxnSpPr>
            <a:stCxn id="275" idx="3"/>
            <a:endCxn id="276" idx="0"/>
          </p:cNvCxnSpPr>
          <p:nvPr/>
        </p:nvCxnSpPr>
        <p:spPr>
          <a:xfrm flipH="1">
            <a:off x="2523254" y="2761682"/>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9" name="直線單箭頭接點 278">
            <a:extLst>
              <a:ext uri="{FF2B5EF4-FFF2-40B4-BE49-F238E27FC236}">
                <a16:creationId xmlns:a16="http://schemas.microsoft.com/office/drawing/2014/main" id="{0FDEE2DE-FC92-4986-894F-8BF5F09EFEB8}"/>
              </a:ext>
            </a:extLst>
          </p:cNvPr>
          <p:cNvCxnSpPr>
            <a:stCxn id="275" idx="5"/>
            <a:endCxn id="277" idx="0"/>
          </p:cNvCxnSpPr>
          <p:nvPr/>
        </p:nvCxnSpPr>
        <p:spPr>
          <a:xfrm>
            <a:off x="2707942" y="2761682"/>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0" name="文字方塊 279">
                <a:extLst>
                  <a:ext uri="{FF2B5EF4-FFF2-40B4-BE49-F238E27FC236}">
                    <a16:creationId xmlns:a16="http://schemas.microsoft.com/office/drawing/2014/main" id="{8CB08431-ED8E-4A8F-9E94-CD67256EAA31}"/>
                  </a:ext>
                </a:extLst>
              </p:cNvPr>
              <p:cNvSpPr txBox="1"/>
              <p:nvPr/>
            </p:nvSpPr>
            <p:spPr>
              <a:xfrm>
                <a:off x="2466392" y="2937911"/>
                <a:ext cx="181140" cy="276999"/>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0" name="文字方塊 279">
                <a:extLst>
                  <a:ext uri="{FF2B5EF4-FFF2-40B4-BE49-F238E27FC236}">
                    <a16:creationId xmlns:a16="http://schemas.microsoft.com/office/drawing/2014/main" id="{8CB08431-ED8E-4A8F-9E94-CD67256EAA31}"/>
                  </a:ext>
                </a:extLst>
              </p:cNvPr>
              <p:cNvSpPr txBox="1">
                <a:spLocks noRot="1" noChangeAspect="1" noMove="1" noResize="1" noEditPoints="1" noAdjustHandles="1" noChangeArrowheads="1" noChangeShapeType="1" noTextEdit="1"/>
              </p:cNvSpPr>
              <p:nvPr/>
            </p:nvSpPr>
            <p:spPr>
              <a:xfrm>
                <a:off x="2466392" y="2937911"/>
                <a:ext cx="181140" cy="276999"/>
              </a:xfrm>
              <a:prstGeom prst="rect">
                <a:avLst/>
              </a:prstGeom>
              <a:blipFill>
                <a:blip r:embed="rId40"/>
                <a:stretch>
                  <a:fillRect l="-48276" r="-17241" b="-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文字方塊 280">
                <a:extLst>
                  <a:ext uri="{FF2B5EF4-FFF2-40B4-BE49-F238E27FC236}">
                    <a16:creationId xmlns:a16="http://schemas.microsoft.com/office/drawing/2014/main" id="{46BF494B-AD0F-4879-96C9-CEF1EFE0AA97}"/>
                  </a:ext>
                </a:extLst>
              </p:cNvPr>
              <p:cNvSpPr txBox="1"/>
              <p:nvPr/>
            </p:nvSpPr>
            <p:spPr>
              <a:xfrm>
                <a:off x="2738279" y="2938627"/>
                <a:ext cx="181140" cy="276999"/>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81" name="文字方塊 280">
                <a:extLst>
                  <a:ext uri="{FF2B5EF4-FFF2-40B4-BE49-F238E27FC236}">
                    <a16:creationId xmlns:a16="http://schemas.microsoft.com/office/drawing/2014/main" id="{46BF494B-AD0F-4879-96C9-CEF1EFE0AA97}"/>
                  </a:ext>
                </a:extLst>
              </p:cNvPr>
              <p:cNvSpPr txBox="1">
                <a:spLocks noRot="1" noChangeAspect="1" noMove="1" noResize="1" noEditPoints="1" noAdjustHandles="1" noChangeArrowheads="1" noChangeShapeType="1" noTextEdit="1"/>
              </p:cNvSpPr>
              <p:nvPr/>
            </p:nvSpPr>
            <p:spPr>
              <a:xfrm>
                <a:off x="2738279" y="2938627"/>
                <a:ext cx="181140" cy="276999"/>
              </a:xfrm>
              <a:prstGeom prst="rect">
                <a:avLst/>
              </a:prstGeom>
              <a:blipFill>
                <a:blip r:embed="rId41"/>
                <a:stretch>
                  <a:fillRect l="-46667" r="-13333" b="-8889"/>
                </a:stretch>
              </a:blipFill>
              <a:ln>
                <a:noFill/>
              </a:ln>
            </p:spPr>
            <p:txBody>
              <a:bodyPr/>
              <a:lstStyle/>
              <a:p>
                <a:r>
                  <a:rPr lang="en-US">
                    <a:noFill/>
                  </a:rPr>
                  <a:t> </a:t>
                </a:r>
              </a:p>
            </p:txBody>
          </p:sp>
        </mc:Fallback>
      </mc:AlternateContent>
      <p:sp>
        <p:nvSpPr>
          <p:cNvPr id="283" name="文字方塊 282">
            <a:extLst>
              <a:ext uri="{FF2B5EF4-FFF2-40B4-BE49-F238E27FC236}">
                <a16:creationId xmlns:a16="http://schemas.microsoft.com/office/drawing/2014/main" id="{A61178A9-D352-40B2-A217-1310329D149D}"/>
              </a:ext>
            </a:extLst>
          </p:cNvPr>
          <p:cNvSpPr txBox="1"/>
          <p:nvPr/>
        </p:nvSpPr>
        <p:spPr>
          <a:xfrm>
            <a:off x="5400894" y="1768560"/>
            <a:ext cx="1109702" cy="523220"/>
          </a:xfrm>
          <a:prstGeom prst="rect">
            <a:avLst/>
          </a:prstGeom>
          <a:noFill/>
        </p:spPr>
        <p:txBody>
          <a:bodyPr wrap="square" rtlCol="0">
            <a:spAutoFit/>
          </a:bodyPr>
          <a:lstStyle/>
          <a:p>
            <a:r>
              <a:rPr lang="en-US" altLang="zh-TW" sz="2800" dirty="0">
                <a:solidFill>
                  <a:schemeClr val="bg1">
                    <a:lumMod val="85000"/>
                  </a:schemeClr>
                </a:solidFill>
                <a:latin typeface="Bahnschrift SemiBold SemiConden" panose="020B0502040204020203" pitchFamily="34" charset="0"/>
              </a:rPr>
              <a:t>Circuit</a:t>
            </a:r>
            <a:endParaRPr lang="zh-TW" altLang="en-US" sz="2800" dirty="0">
              <a:solidFill>
                <a:schemeClr val="bg1">
                  <a:lumMod val="85000"/>
                </a:schemeClr>
              </a:solidFill>
              <a:latin typeface="Bahnschrift SemiBold SemiConden" panose="020B0502040204020203" pitchFamily="34" charset="0"/>
            </a:endParaRPr>
          </a:p>
        </p:txBody>
      </p:sp>
      <p:grpSp>
        <p:nvGrpSpPr>
          <p:cNvPr id="284" name="群組 283">
            <a:extLst>
              <a:ext uri="{FF2B5EF4-FFF2-40B4-BE49-F238E27FC236}">
                <a16:creationId xmlns:a16="http://schemas.microsoft.com/office/drawing/2014/main" id="{A6DC6A52-4939-4841-9058-78183B31B31D}"/>
              </a:ext>
            </a:extLst>
          </p:cNvPr>
          <p:cNvGrpSpPr/>
          <p:nvPr/>
        </p:nvGrpSpPr>
        <p:grpSpPr>
          <a:xfrm>
            <a:off x="4883897" y="2486240"/>
            <a:ext cx="2143696" cy="802105"/>
            <a:chOff x="3842446" y="3709964"/>
            <a:chExt cx="2143696" cy="802105"/>
          </a:xfrm>
          <a:solidFill>
            <a:schemeClr val="bg1">
              <a:lumMod val="85000"/>
            </a:schemeClr>
          </a:solidFill>
        </p:grpSpPr>
        <p:cxnSp>
          <p:nvCxnSpPr>
            <p:cNvPr id="285" name="直線接點 284">
              <a:extLst>
                <a:ext uri="{FF2B5EF4-FFF2-40B4-BE49-F238E27FC236}">
                  <a16:creationId xmlns:a16="http://schemas.microsoft.com/office/drawing/2014/main" id="{7F093593-FC45-41B8-B4BC-63F0DD92D98C}"/>
                </a:ext>
              </a:extLst>
            </p:cNvPr>
            <p:cNvCxnSpPr>
              <a:cxnSpLocks/>
            </p:cNvCxnSpPr>
            <p:nvPr/>
          </p:nvCxnSpPr>
          <p:spPr>
            <a:xfrm>
              <a:off x="3842446" y="4111017"/>
              <a:ext cx="2143696" cy="0"/>
            </a:xfrm>
            <a:prstGeom prst="line">
              <a:avLst/>
            </a:prstGeom>
            <a:grpFill/>
            <a:ln w="19050">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86" name="矩形 285">
              <a:extLst>
                <a:ext uri="{FF2B5EF4-FFF2-40B4-BE49-F238E27FC236}">
                  <a16:creationId xmlns:a16="http://schemas.microsoft.com/office/drawing/2014/main" id="{811677D7-F8E7-4125-B4B0-D93F059A8B81}"/>
                </a:ext>
              </a:extLst>
            </p:cNvPr>
            <p:cNvSpPr/>
            <p:nvPr/>
          </p:nvSpPr>
          <p:spPr>
            <a:xfrm>
              <a:off x="4513241" y="3709964"/>
              <a:ext cx="802105" cy="802105"/>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Z</a:t>
              </a:r>
              <a:endParaRPr lang="zh-TW" altLang="en-US" sz="4000" dirty="0"/>
            </a:p>
          </p:txBody>
        </p:sp>
      </p:grpSp>
      <mc:AlternateContent xmlns:mc="http://schemas.openxmlformats.org/markup-compatibility/2006" xmlns:a14="http://schemas.microsoft.com/office/drawing/2010/main">
        <mc:Choice Requires="a14">
          <p:sp>
            <p:nvSpPr>
              <p:cNvPr id="291" name="文字方塊 290">
                <a:extLst>
                  <a:ext uri="{FF2B5EF4-FFF2-40B4-BE49-F238E27FC236}">
                    <a16:creationId xmlns:a16="http://schemas.microsoft.com/office/drawing/2014/main" id="{1C9DFC8A-4B19-4062-A5F0-DBD452E5B6F8}"/>
                  </a:ext>
                </a:extLst>
              </p:cNvPr>
              <p:cNvSpPr txBox="1"/>
              <p:nvPr/>
            </p:nvSpPr>
            <p:spPr>
              <a:xfrm>
                <a:off x="2339392" y="50334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91" name="文字方塊 290">
                <a:extLst>
                  <a:ext uri="{FF2B5EF4-FFF2-40B4-BE49-F238E27FC236}">
                    <a16:creationId xmlns:a16="http://schemas.microsoft.com/office/drawing/2014/main" id="{1C9DFC8A-4B19-4062-A5F0-DBD452E5B6F8}"/>
                  </a:ext>
                </a:extLst>
              </p:cNvPr>
              <p:cNvSpPr txBox="1">
                <a:spLocks noRot="1" noChangeAspect="1" noMove="1" noResize="1" noEditPoints="1" noAdjustHandles="1" noChangeArrowheads="1" noChangeShapeType="1" noTextEdit="1"/>
              </p:cNvSpPr>
              <p:nvPr/>
            </p:nvSpPr>
            <p:spPr>
              <a:xfrm>
                <a:off x="2339392" y="5033411"/>
                <a:ext cx="181140" cy="276999"/>
              </a:xfrm>
              <a:prstGeom prst="rect">
                <a:avLst/>
              </a:prstGeom>
              <a:blipFill>
                <a:blip r:embed="rId43"/>
                <a:stretch>
                  <a:fillRect l="-48276" r="-17241" b="-6667"/>
                </a:stretch>
              </a:blipFill>
            </p:spPr>
            <p:txBody>
              <a:bodyPr/>
              <a:lstStyle/>
              <a:p>
                <a:r>
                  <a:rPr lang="en-US">
                    <a:noFill/>
                  </a:rPr>
                  <a:t> </a:t>
                </a:r>
              </a:p>
            </p:txBody>
          </p:sp>
        </mc:Fallback>
      </mc:AlternateContent>
      <p:sp>
        <p:nvSpPr>
          <p:cNvPr id="122" name="文字方塊 121">
            <a:extLst>
              <a:ext uri="{FF2B5EF4-FFF2-40B4-BE49-F238E27FC236}">
                <a16:creationId xmlns:a16="http://schemas.microsoft.com/office/drawing/2014/main" id="{1AFDE9A0-5719-4A9A-9AE8-A4BE1D2EA20A}"/>
              </a:ext>
            </a:extLst>
          </p:cNvPr>
          <p:cNvSpPr txBox="1"/>
          <p:nvPr/>
        </p:nvSpPr>
        <p:spPr>
          <a:xfrm>
            <a:off x="459183" y="370591"/>
            <a:ext cx="1675949" cy="584775"/>
          </a:xfrm>
          <a:prstGeom prst="rect">
            <a:avLst/>
          </a:prstGeom>
          <a:noFill/>
        </p:spPr>
        <p:txBody>
          <a:bodyPr wrap="square" rtlCol="0">
            <a:spAutoFit/>
          </a:bodyPr>
          <a:lstStyle/>
          <a:p>
            <a:r>
              <a:rPr lang="en-US" altLang="zh-TW" sz="3200" dirty="0" err="1">
                <a:solidFill>
                  <a:srgbClr val="00B0F0"/>
                </a:solidFill>
                <a:latin typeface="Bahnschrift SemiBold SemiConden" panose="020B0502040204020203" pitchFamily="34" charset="0"/>
              </a:rPr>
              <a:t>AutoQ</a:t>
            </a:r>
            <a:r>
              <a:rPr lang="en-US" altLang="zh-TW" sz="3200" dirty="0">
                <a:solidFill>
                  <a:srgbClr val="00B0F0"/>
                </a:solidFill>
                <a:latin typeface="Bahnschrift SemiBold SemiConden" panose="020B0502040204020203" pitchFamily="34" charset="0"/>
              </a:rPr>
              <a:t> 1.0</a:t>
            </a:r>
            <a:endParaRPr lang="zh-TW" altLang="en-US" sz="3200" dirty="0">
              <a:latin typeface="Bahnschrift SemiBold SemiConden" panose="020B0502040204020203" pitchFamily="34" charset="0"/>
            </a:endParaRPr>
          </a:p>
        </p:txBody>
      </p:sp>
      <p:sp>
        <p:nvSpPr>
          <p:cNvPr id="123" name="文字方塊 122">
            <a:extLst>
              <a:ext uri="{FF2B5EF4-FFF2-40B4-BE49-F238E27FC236}">
                <a16:creationId xmlns:a16="http://schemas.microsoft.com/office/drawing/2014/main" id="{827F331C-3173-4F63-BED2-08E56BA3C57C}"/>
              </a:ext>
            </a:extLst>
          </p:cNvPr>
          <p:cNvSpPr txBox="1"/>
          <p:nvPr/>
        </p:nvSpPr>
        <p:spPr>
          <a:xfrm>
            <a:off x="2135131" y="466156"/>
            <a:ext cx="4134944" cy="400110"/>
          </a:xfrm>
          <a:prstGeom prst="rect">
            <a:avLst/>
          </a:prstGeom>
          <a:noFill/>
        </p:spPr>
        <p:txBody>
          <a:bodyPr wrap="square">
            <a:spAutoFit/>
          </a:bodyPr>
          <a:lstStyle/>
          <a:p>
            <a:pPr algn="ctr"/>
            <a:r>
              <a:rPr lang="en-US" altLang="zh-TW" sz="2000" dirty="0">
                <a:solidFill>
                  <a:srgbClr val="DC143C"/>
                </a:solidFill>
                <a:latin typeface="Bahnschrift SemiBold SemiConden" panose="020B0502040204020203" pitchFamily="34" charset="0"/>
              </a:rPr>
              <a:t>Automata</a:t>
            </a:r>
            <a:r>
              <a:rPr lang="en-US" altLang="zh-TW" sz="2000" dirty="0">
                <a:latin typeface="Bahnschrift SemiBold SemiConden" panose="020B0502040204020203" pitchFamily="34" charset="0"/>
              </a:rPr>
              <a:t>-based </a:t>
            </a:r>
            <a:r>
              <a:rPr lang="en-US" altLang="zh-TW" sz="2000" dirty="0">
                <a:solidFill>
                  <a:srgbClr val="DC143C"/>
                </a:solidFill>
                <a:latin typeface="Bahnschrift SemiBold SemiConden" panose="020B0502040204020203" pitchFamily="34" charset="0"/>
              </a:rPr>
              <a:t>Quantum</a:t>
            </a:r>
            <a:r>
              <a:rPr lang="en-US" altLang="zh-TW" sz="2000" dirty="0">
                <a:latin typeface="Bahnschrift SemiBold SemiConden" panose="020B0502040204020203" pitchFamily="34" charset="0"/>
              </a:rPr>
              <a:t> Verification </a:t>
            </a:r>
            <a:endParaRPr lang="zh-TW" altLang="en-US" sz="2000" dirty="0">
              <a:latin typeface="Bahnschrift SemiBold SemiConden" panose="020B0502040204020203" pitchFamily="34" charset="0"/>
            </a:endParaRPr>
          </a:p>
        </p:txBody>
      </p:sp>
      <p:sp>
        <p:nvSpPr>
          <p:cNvPr id="116" name="投影片編號版面配置區 3">
            <a:extLst>
              <a:ext uri="{FF2B5EF4-FFF2-40B4-BE49-F238E27FC236}">
                <a16:creationId xmlns:a16="http://schemas.microsoft.com/office/drawing/2014/main" id="{FDE58F11-36F1-4AA3-82C4-26EB86D974CC}"/>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422926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3">
            <a:extLst>
              <a:ext uri="{FF2B5EF4-FFF2-40B4-BE49-F238E27FC236}">
                <a16:creationId xmlns:a16="http://schemas.microsoft.com/office/drawing/2014/main" id="{DEE9999F-A265-7650-0DDD-528E516CCB3A}"/>
              </a:ext>
            </a:extLst>
          </p:cNvPr>
          <p:cNvSpPr txBox="1"/>
          <p:nvPr/>
        </p:nvSpPr>
        <p:spPr>
          <a:xfrm>
            <a:off x="4448269" y="3075057"/>
            <a:ext cx="3295462" cy="707886"/>
          </a:xfrm>
          <a:prstGeom prst="rect">
            <a:avLst/>
          </a:prstGeom>
          <a:noFill/>
        </p:spPr>
        <p:txBody>
          <a:bodyPr wrap="square">
            <a:spAutoFit/>
          </a:bodyPr>
          <a:lstStyle/>
          <a:p>
            <a:pPr algn="ctr"/>
            <a:r>
              <a:rPr lang="en-US" altLang="zh-TW" sz="4000" dirty="0">
                <a:latin typeface="Bahnschrift SemiBold SemiConden" panose="020B0502040204020203" pitchFamily="34" charset="0"/>
              </a:rPr>
              <a:t>Implementation</a:t>
            </a:r>
            <a:endParaRPr lang="zh-TW" altLang="en-US" sz="4400" dirty="0">
              <a:latin typeface="Bahnschrift SemiBold SemiConden" panose="020B0502040204020203" pitchFamily="34" charset="0"/>
            </a:endParaRPr>
          </a:p>
        </p:txBody>
      </p:sp>
    </p:spTree>
    <p:extLst>
      <p:ext uri="{BB962C8B-B14F-4D97-AF65-F5344CB8AC3E}">
        <p14:creationId xmlns:p14="http://schemas.microsoft.com/office/powerpoint/2010/main" val="3798199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FED2927C-F7E0-4AF9-A582-7B255A32B406}"/>
              </a:ext>
            </a:extLst>
          </p:cNvPr>
          <p:cNvSpPr txBox="1"/>
          <p:nvPr/>
        </p:nvSpPr>
        <p:spPr>
          <a:xfrm>
            <a:off x="4226058" y="2225660"/>
            <a:ext cx="1464003" cy="400110"/>
          </a:xfrm>
          <a:prstGeom prst="rect">
            <a:avLst/>
          </a:prstGeom>
          <a:noFill/>
        </p:spPr>
        <p:txBody>
          <a:bodyPr wrap="square" rtlCol="0">
            <a:spAutoFit/>
          </a:bodyPr>
          <a:lstStyle/>
          <a:p>
            <a:r>
              <a:rPr lang="en-US" altLang="zh-TW" sz="2000" dirty="0">
                <a:solidFill>
                  <a:srgbClr val="00B050"/>
                </a:solidFill>
                <a:latin typeface="Bahnschrift SemiBold SemiConden" panose="020B0502040204020203" pitchFamily="34" charset="0"/>
              </a:rPr>
              <a:t>Precondition</a:t>
            </a:r>
            <a:endParaRPr lang="zh-TW" altLang="en-US" sz="2000" dirty="0">
              <a:solidFill>
                <a:srgbClr val="00B050"/>
              </a:solidFill>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5746069" y="2225660"/>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6688061" y="2225660"/>
            <a:ext cx="1649403" cy="400110"/>
          </a:xfrm>
          <a:prstGeom prst="rect">
            <a:avLst/>
          </a:prstGeom>
          <a:noFill/>
        </p:spPr>
        <p:txBody>
          <a:bodyPr wrap="square" rtlCol="0">
            <a:spAutoFit/>
          </a:bodyPr>
          <a:lstStyle/>
          <a:p>
            <a:r>
              <a:rPr lang="en-US" altLang="zh-TW" sz="2000" dirty="0">
                <a:solidFill>
                  <a:srgbClr val="0070C0"/>
                </a:solidFill>
                <a:latin typeface="Bahnschrift SemiBold SemiConden" panose="020B0502040204020203" pitchFamily="34" charset="0"/>
              </a:rPr>
              <a:t>Postcondition</a:t>
            </a:r>
            <a:endParaRPr lang="zh-TW" altLang="en-US" sz="2000" dirty="0">
              <a:solidFill>
                <a:srgbClr val="0070C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4068963" y="2062633"/>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B050"/>
                          </a:solidFill>
                          <a:latin typeface="Cambria Math" panose="02040503050406030204" pitchFamily="18" charset="0"/>
                        </a:rPr>
                        <m:t>{</m:t>
                      </m:r>
                    </m:oMath>
                  </m:oMathPara>
                </a14:m>
                <a:endParaRPr lang="zh-TW" altLang="en-US" sz="4000" dirty="0">
                  <a:solidFill>
                    <a:srgbClr val="00B050"/>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4068963" y="2062633"/>
                <a:ext cx="314189" cy="615553"/>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5512485" y="206263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B050"/>
                          </a:solidFill>
                          <a:latin typeface="Cambria Math" panose="02040503050406030204" pitchFamily="18" charset="0"/>
                        </a:rPr>
                        <m:t>}</m:t>
                      </m:r>
                    </m:oMath>
                  </m:oMathPara>
                </a14:m>
                <a:endParaRPr lang="zh-TW" altLang="en-US" sz="4000" dirty="0">
                  <a:solidFill>
                    <a:srgbClr val="00B050"/>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5512485" y="2062632"/>
                <a:ext cx="314189" cy="615553"/>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6534424" y="206263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70C0"/>
                          </a:solidFill>
                          <a:latin typeface="Cambria Math" panose="02040503050406030204" pitchFamily="18" charset="0"/>
                        </a:rPr>
                        <m:t>{</m:t>
                      </m:r>
                    </m:oMath>
                  </m:oMathPara>
                </a14:m>
                <a:endParaRPr lang="zh-TW" altLang="en-US" sz="4000" dirty="0">
                  <a:solidFill>
                    <a:srgbClr val="0070C0"/>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6534424" y="2062632"/>
                <a:ext cx="314189" cy="61555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8062937" y="206263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70C0"/>
                          </a:solidFill>
                          <a:latin typeface="Cambria Math" panose="02040503050406030204" pitchFamily="18" charset="0"/>
                        </a:rPr>
                        <m:t>}</m:t>
                      </m:r>
                    </m:oMath>
                  </m:oMathPara>
                </a14:m>
                <a:endParaRPr lang="zh-TW" altLang="en-US" sz="4000" dirty="0">
                  <a:solidFill>
                    <a:srgbClr val="0070C0"/>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8062937" y="2062632"/>
                <a:ext cx="314189" cy="615553"/>
              </a:xfrm>
              <a:prstGeom prst="rect">
                <a:avLst/>
              </a:prstGeom>
              <a:blipFill>
                <a:blip r:embed="rId6"/>
                <a:stretch>
                  <a:fillRect/>
                </a:stretch>
              </a:blipFill>
            </p:spPr>
            <p:txBody>
              <a:bodyPr/>
              <a:lstStyle/>
              <a:p>
                <a:r>
                  <a:rPr lang="zh-TW" alt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4083326" y="2062632"/>
            <a:ext cx="1710637"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A8D03941-C90F-4605-AFD3-52A2262730F2}"/>
              </a:ext>
            </a:extLst>
          </p:cNvPr>
          <p:cNvSpPr txBox="1"/>
          <p:nvPr/>
        </p:nvSpPr>
        <p:spPr>
          <a:xfrm>
            <a:off x="2674750" y="903900"/>
            <a:ext cx="6842501" cy="1077218"/>
          </a:xfrm>
          <a:prstGeom prst="rect">
            <a:avLst/>
          </a:prstGeom>
          <a:noFill/>
        </p:spPr>
        <p:txBody>
          <a:bodyPr wrap="square" rtlCol="0">
            <a:spAutoFit/>
          </a:bodyPr>
          <a:lstStyle/>
          <a:p>
            <a:r>
              <a:rPr lang="en-US" altLang="zh-TW" sz="3200" dirty="0">
                <a:latin typeface="Bahnschrift SemiBold SemiConden" panose="020B0502040204020203" pitchFamily="34" charset="0"/>
              </a:rPr>
              <a:t>1. A set of quantum states … but </a:t>
            </a:r>
            <a:r>
              <a:rPr lang="en-US" altLang="zh-TW" sz="6400" dirty="0">
                <a:solidFill>
                  <a:srgbClr val="DC143C"/>
                </a:solidFill>
                <a:latin typeface="Bahnschrift SemiBold SemiConden" panose="020B0502040204020203" pitchFamily="34" charset="0"/>
              </a:rPr>
              <a:t>how?</a:t>
            </a:r>
            <a:endParaRPr lang="zh-TW" altLang="en-US" sz="6400" dirty="0">
              <a:solidFill>
                <a:srgbClr val="DC143C"/>
              </a:solidFill>
              <a:latin typeface="Bahnschrift SemiBold SemiConden" panose="020B0502040204020203" pitchFamily="34" charset="0"/>
            </a:endParaRPr>
          </a:p>
        </p:txBody>
      </p:sp>
      <p:sp>
        <p:nvSpPr>
          <p:cNvPr id="23" name="矩形 22">
            <a:extLst>
              <a:ext uri="{FF2B5EF4-FFF2-40B4-BE49-F238E27FC236}">
                <a16:creationId xmlns:a16="http://schemas.microsoft.com/office/drawing/2014/main" id="{ED0A7284-679E-4CF8-9692-FEB51F2969DA}"/>
              </a:ext>
            </a:extLst>
          </p:cNvPr>
          <p:cNvSpPr/>
          <p:nvPr/>
        </p:nvSpPr>
        <p:spPr>
          <a:xfrm>
            <a:off x="6544711" y="2062632"/>
            <a:ext cx="1832415"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2" name="投影片編號版面配置區 3">
            <a:extLst>
              <a:ext uri="{FF2B5EF4-FFF2-40B4-BE49-F238E27FC236}">
                <a16:creationId xmlns:a16="http://schemas.microsoft.com/office/drawing/2014/main" id="{2BC3A005-5BFC-4630-892E-7EDDB9DEED54}"/>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489201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FA24547-8A65-4775-A91D-4EF74416F11B}"/>
              </a:ext>
            </a:extLst>
          </p:cNvPr>
          <p:cNvSpPr txBox="1"/>
          <p:nvPr/>
        </p:nvSpPr>
        <p:spPr>
          <a:xfrm>
            <a:off x="790879" y="1555941"/>
            <a:ext cx="8469747" cy="646331"/>
          </a:xfrm>
          <a:prstGeom prst="rect">
            <a:avLst/>
          </a:prstGeom>
          <a:noFill/>
        </p:spPr>
        <p:txBody>
          <a:bodyPr wrap="square" rtlCol="0">
            <a:spAutoFit/>
          </a:bodyPr>
          <a:lstStyle/>
          <a:p>
            <a:pPr marL="571500" indent="-571500">
              <a:buFont typeface="Wingdings" panose="05000000000000000000" pitchFamily="2" charset="2"/>
              <a:buChar char="p"/>
            </a:pPr>
            <a:r>
              <a:rPr lang="en-US" altLang="zh-TW" sz="3600" dirty="0">
                <a:latin typeface="Bahnschrift SemiBold SemiConden" panose="020B0502040204020203" pitchFamily="34" charset="0"/>
              </a:rPr>
              <a:t>Basics of Quantum Computing</a:t>
            </a:r>
            <a:endParaRPr lang="zh-TW" altLang="en-US" sz="3600" dirty="0">
              <a:latin typeface="Bahnschrift SemiBold SemiConden" panose="020B0502040204020203" pitchFamily="34" charset="0"/>
            </a:endParaRPr>
          </a:p>
        </p:txBody>
      </p:sp>
      <p:sp>
        <p:nvSpPr>
          <p:cNvPr id="7" name="文字方塊 6">
            <a:extLst>
              <a:ext uri="{FF2B5EF4-FFF2-40B4-BE49-F238E27FC236}">
                <a16:creationId xmlns:a16="http://schemas.microsoft.com/office/drawing/2014/main" id="{E65364ED-5F9A-45B8-8FF3-5A57F7EC7507}"/>
              </a:ext>
            </a:extLst>
          </p:cNvPr>
          <p:cNvSpPr txBox="1"/>
          <p:nvPr/>
        </p:nvSpPr>
        <p:spPr>
          <a:xfrm>
            <a:off x="790879" y="560735"/>
            <a:ext cx="1795201" cy="707886"/>
          </a:xfrm>
          <a:prstGeom prst="rect">
            <a:avLst/>
          </a:prstGeom>
          <a:noFill/>
        </p:spPr>
        <p:txBody>
          <a:bodyPr wrap="square" rtlCol="0">
            <a:spAutoFit/>
          </a:bodyPr>
          <a:lstStyle/>
          <a:p>
            <a:r>
              <a:rPr lang="en-US" altLang="zh-TW" sz="4000" dirty="0">
                <a:latin typeface="Bahnschrift SemiBold SemiConden" panose="020B0502040204020203" pitchFamily="34" charset="0"/>
              </a:rPr>
              <a:t>Outline</a:t>
            </a:r>
            <a:endParaRPr lang="zh-TW" altLang="en-US" sz="4000" dirty="0">
              <a:latin typeface="Bahnschrift SemiBold SemiConden" panose="020B0502040204020203" pitchFamily="34" charset="0"/>
            </a:endParaRPr>
          </a:p>
        </p:txBody>
      </p:sp>
      <p:sp>
        <p:nvSpPr>
          <p:cNvPr id="9" name="文字方塊 8">
            <a:extLst>
              <a:ext uri="{FF2B5EF4-FFF2-40B4-BE49-F238E27FC236}">
                <a16:creationId xmlns:a16="http://schemas.microsoft.com/office/drawing/2014/main" id="{8FA24547-8A65-4775-A91D-4EF74416F11B}"/>
              </a:ext>
            </a:extLst>
          </p:cNvPr>
          <p:cNvSpPr txBox="1"/>
          <p:nvPr/>
        </p:nvSpPr>
        <p:spPr>
          <a:xfrm>
            <a:off x="790878" y="2489592"/>
            <a:ext cx="11065059" cy="646331"/>
          </a:xfrm>
          <a:prstGeom prst="rect">
            <a:avLst/>
          </a:prstGeom>
          <a:noFill/>
        </p:spPr>
        <p:txBody>
          <a:bodyPr wrap="square" rtlCol="0">
            <a:spAutoFit/>
          </a:bodyPr>
          <a:lstStyle/>
          <a:p>
            <a:pPr marL="571500" indent="-571500">
              <a:buFont typeface="Wingdings" panose="05000000000000000000" pitchFamily="2" charset="2"/>
              <a:buChar char="p"/>
            </a:pPr>
            <a:r>
              <a:rPr lang="en-US" altLang="zh-TW" sz="3600" dirty="0" err="1">
                <a:latin typeface="Bahnschrift SemiBold SemiConden" panose="020B0502040204020203" pitchFamily="34" charset="0"/>
              </a:rPr>
              <a:t>AutoQ</a:t>
            </a:r>
            <a:r>
              <a:rPr lang="en-US" altLang="zh-TW" sz="3600" dirty="0">
                <a:latin typeface="Bahnschrift SemiBold SemiConden" panose="020B0502040204020203" pitchFamily="34" charset="0"/>
              </a:rPr>
              <a:t> 1.0: A Quantum (Circuit) Verification Framework</a:t>
            </a:r>
            <a:endParaRPr lang="zh-TW" altLang="en-US" sz="3600" dirty="0">
              <a:latin typeface="Bahnschrift SemiBold SemiConden" panose="020B0502040204020203" pitchFamily="34" charset="0"/>
            </a:endParaRPr>
          </a:p>
        </p:txBody>
      </p:sp>
      <p:sp>
        <p:nvSpPr>
          <p:cNvPr id="10" name="文字方塊 9">
            <a:extLst>
              <a:ext uri="{FF2B5EF4-FFF2-40B4-BE49-F238E27FC236}">
                <a16:creationId xmlns:a16="http://schemas.microsoft.com/office/drawing/2014/main" id="{8FA24547-8A65-4775-A91D-4EF74416F11B}"/>
              </a:ext>
            </a:extLst>
          </p:cNvPr>
          <p:cNvSpPr txBox="1"/>
          <p:nvPr/>
        </p:nvSpPr>
        <p:spPr>
          <a:xfrm>
            <a:off x="790879" y="3423243"/>
            <a:ext cx="10797063" cy="646331"/>
          </a:xfrm>
          <a:prstGeom prst="rect">
            <a:avLst/>
          </a:prstGeom>
          <a:noFill/>
        </p:spPr>
        <p:txBody>
          <a:bodyPr wrap="square" rtlCol="0">
            <a:spAutoFit/>
          </a:bodyPr>
          <a:lstStyle/>
          <a:p>
            <a:pPr marL="571500" indent="-571500">
              <a:buFont typeface="Wingdings" panose="05000000000000000000" pitchFamily="2" charset="2"/>
              <a:buChar char="p"/>
            </a:pPr>
            <a:r>
              <a:rPr lang="en-US" altLang="zh-TW" sz="3600" dirty="0" err="1">
                <a:latin typeface="Bahnschrift SemiBold SemiConden" panose="020B0502040204020203" pitchFamily="34" charset="0"/>
              </a:rPr>
              <a:t>AutoQ</a:t>
            </a:r>
            <a:r>
              <a:rPr lang="en-US" altLang="zh-TW" sz="3600" dirty="0">
                <a:latin typeface="Bahnschrift SemiBold SemiConden" panose="020B0502040204020203" pitchFamily="34" charset="0"/>
              </a:rPr>
              <a:t> 2.0: From</a:t>
            </a:r>
            <a:r>
              <a:rPr lang="zh-TW" altLang="en-US" sz="3600" dirty="0">
                <a:latin typeface="Bahnschrift SemiBold SemiConden" panose="020B0502040204020203" pitchFamily="34" charset="0"/>
              </a:rPr>
              <a:t> </a:t>
            </a:r>
            <a:r>
              <a:rPr lang="en-US" altLang="zh-TW" sz="3600" dirty="0">
                <a:latin typeface="Bahnschrift SemiBold SemiConden" panose="020B0502040204020203" pitchFamily="34" charset="0"/>
              </a:rPr>
              <a:t>Quantum Circuits to Quantum Programs</a:t>
            </a:r>
            <a:endParaRPr lang="zh-TW" altLang="en-US" sz="3600" dirty="0">
              <a:latin typeface="Bahnschrift SemiBold SemiConden" panose="020B0502040204020203" pitchFamily="34" charset="0"/>
            </a:endParaRPr>
          </a:p>
        </p:txBody>
      </p:sp>
      <p:sp>
        <p:nvSpPr>
          <p:cNvPr id="11" name="文字方塊 10">
            <a:extLst>
              <a:ext uri="{FF2B5EF4-FFF2-40B4-BE49-F238E27FC236}">
                <a16:creationId xmlns:a16="http://schemas.microsoft.com/office/drawing/2014/main" id="{8FA24547-8A65-4775-A91D-4EF74416F11B}"/>
              </a:ext>
            </a:extLst>
          </p:cNvPr>
          <p:cNvSpPr txBox="1"/>
          <p:nvPr/>
        </p:nvSpPr>
        <p:spPr>
          <a:xfrm>
            <a:off x="790879" y="4354982"/>
            <a:ext cx="7653033" cy="646331"/>
          </a:xfrm>
          <a:prstGeom prst="rect">
            <a:avLst/>
          </a:prstGeom>
          <a:noFill/>
        </p:spPr>
        <p:txBody>
          <a:bodyPr wrap="square" rtlCol="0">
            <a:spAutoFit/>
          </a:bodyPr>
          <a:lstStyle/>
          <a:p>
            <a:pPr marL="571500" indent="-571500">
              <a:buFont typeface="Wingdings" panose="05000000000000000000" pitchFamily="2" charset="2"/>
              <a:buChar char="p"/>
            </a:pPr>
            <a:r>
              <a:rPr lang="en-US" altLang="zh-TW" sz="3600" dirty="0">
                <a:latin typeface="Bahnschrift SemiBold SemiConden" panose="020B0502040204020203" pitchFamily="34" charset="0"/>
              </a:rPr>
              <a:t>Possible</a:t>
            </a:r>
            <a:r>
              <a:rPr lang="zh-TW" altLang="en-US" sz="3600" dirty="0">
                <a:latin typeface="Bahnschrift SemiBold SemiConden" panose="020B0502040204020203" pitchFamily="34" charset="0"/>
              </a:rPr>
              <a:t> </a:t>
            </a:r>
            <a:r>
              <a:rPr lang="en-US" altLang="zh-TW" sz="3600" dirty="0">
                <a:latin typeface="Bahnschrift SemiBold SemiConden" panose="020B0502040204020203" pitchFamily="34" charset="0"/>
              </a:rPr>
              <a:t>Improvement and Summary</a:t>
            </a:r>
            <a:endParaRPr lang="zh-TW" altLang="en-US" sz="3600" dirty="0">
              <a:latin typeface="Bahnschrift SemiBold SemiConden" panose="020B0502040204020203" pitchFamily="34" charset="0"/>
            </a:endParaRPr>
          </a:p>
        </p:txBody>
      </p:sp>
      <p:sp>
        <p:nvSpPr>
          <p:cNvPr id="8" name="投影片編號版面配置區 3">
            <a:extLst>
              <a:ext uri="{FF2B5EF4-FFF2-40B4-BE49-F238E27FC236}">
                <a16:creationId xmlns:a16="http://schemas.microsoft.com/office/drawing/2014/main" id="{9BB64329-4998-4670-BC1F-D1A576596BDB}"/>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13589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6"/>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7720145" y="207801"/>
            <a:ext cx="1710637"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A8D03941-C90F-4605-AFD3-52A2262730F2}"/>
              </a:ext>
            </a:extLst>
          </p:cNvPr>
          <p:cNvSpPr txBox="1"/>
          <p:nvPr/>
        </p:nvSpPr>
        <p:spPr>
          <a:xfrm>
            <a:off x="459182" y="370591"/>
            <a:ext cx="5801237"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 set of quantum states … but </a:t>
            </a:r>
            <a:r>
              <a:rPr lang="en-US" altLang="zh-TW" sz="3200" dirty="0">
                <a:solidFill>
                  <a:srgbClr val="DC143C"/>
                </a:solidFill>
                <a:latin typeface="Bahnschrift SemiBold SemiConden" panose="020B0502040204020203" pitchFamily="34" charset="0"/>
              </a:rPr>
              <a:t>how?</a:t>
            </a:r>
            <a:endParaRPr lang="zh-TW" altLang="en-US" sz="3200" dirty="0">
              <a:solidFill>
                <a:srgbClr val="DC143C"/>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29" name="文字方塊 128">
                <a:extLst>
                  <a:ext uri="{FF2B5EF4-FFF2-40B4-BE49-F238E27FC236}">
                    <a16:creationId xmlns:a16="http://schemas.microsoft.com/office/drawing/2014/main" id="{777D9E13-CBA9-4DBC-A0ED-CC0BF234BF13}"/>
                  </a:ext>
                </a:extLst>
              </p:cNvPr>
              <p:cNvSpPr txBox="1"/>
              <p:nvPr/>
            </p:nvSpPr>
            <p:spPr>
              <a:xfrm>
                <a:off x="6287565" y="3182953"/>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129" name="文字方塊 128">
                <a:extLst>
                  <a:ext uri="{FF2B5EF4-FFF2-40B4-BE49-F238E27FC236}">
                    <a16:creationId xmlns:a16="http://schemas.microsoft.com/office/drawing/2014/main" id="{777D9E13-CBA9-4DBC-A0ED-CC0BF234BF13}"/>
                  </a:ext>
                </a:extLst>
              </p:cNvPr>
              <p:cNvSpPr txBox="1">
                <a:spLocks noRot="1" noChangeAspect="1" noMove="1" noResize="1" noEditPoints="1" noAdjustHandles="1" noChangeArrowheads="1" noChangeShapeType="1" noTextEdit="1"/>
              </p:cNvSpPr>
              <p:nvPr/>
            </p:nvSpPr>
            <p:spPr>
              <a:xfrm>
                <a:off x="6287565" y="3182953"/>
                <a:ext cx="1258358" cy="2462213"/>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0E0CD05E-DC2E-4BB7-B42A-B5FA7639F4BA}"/>
                  </a:ext>
                </a:extLst>
              </p:cNvPr>
              <p:cNvSpPr txBox="1"/>
              <p:nvPr/>
            </p:nvSpPr>
            <p:spPr>
              <a:xfrm>
                <a:off x="10382657" y="3182953"/>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130" name="文字方塊 129">
                <a:extLst>
                  <a:ext uri="{FF2B5EF4-FFF2-40B4-BE49-F238E27FC236}">
                    <a16:creationId xmlns:a16="http://schemas.microsoft.com/office/drawing/2014/main" id="{0E0CD05E-DC2E-4BB7-B42A-B5FA7639F4BA}"/>
                  </a:ext>
                </a:extLst>
              </p:cNvPr>
              <p:cNvSpPr txBox="1">
                <a:spLocks noRot="1" noChangeAspect="1" noMove="1" noResize="1" noEditPoints="1" noAdjustHandles="1" noChangeArrowheads="1" noChangeShapeType="1" noTextEdit="1"/>
              </p:cNvSpPr>
              <p:nvPr/>
            </p:nvSpPr>
            <p:spPr>
              <a:xfrm>
                <a:off x="10382657" y="3182953"/>
                <a:ext cx="1258358" cy="2462213"/>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F5CDACA4-058F-4F70-9D91-ECDC7EEABDB9}"/>
                  </a:ext>
                </a:extLst>
              </p:cNvPr>
              <p:cNvSpPr txBox="1"/>
              <p:nvPr/>
            </p:nvSpPr>
            <p:spPr>
              <a:xfrm>
                <a:off x="6267578" y="1019455"/>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127" name="文字方塊 126">
                <a:extLst>
                  <a:ext uri="{FF2B5EF4-FFF2-40B4-BE49-F238E27FC236}">
                    <a16:creationId xmlns:a16="http://schemas.microsoft.com/office/drawing/2014/main" id="{F5CDACA4-058F-4F70-9D91-ECDC7EEABDB9}"/>
                  </a:ext>
                </a:extLst>
              </p:cNvPr>
              <p:cNvSpPr txBox="1">
                <a:spLocks noRot="1" noChangeAspect="1" noMove="1" noResize="1" noEditPoints="1" noAdjustHandles="1" noChangeArrowheads="1" noChangeShapeType="1" noTextEdit="1"/>
              </p:cNvSpPr>
              <p:nvPr/>
            </p:nvSpPr>
            <p:spPr>
              <a:xfrm>
                <a:off x="6267578" y="1019455"/>
                <a:ext cx="1258358" cy="2462213"/>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4E289F53-E161-4FC9-B4B5-C4D990B6CCD7}"/>
                  </a:ext>
                </a:extLst>
              </p:cNvPr>
              <p:cNvSpPr txBox="1"/>
              <p:nvPr/>
            </p:nvSpPr>
            <p:spPr>
              <a:xfrm>
                <a:off x="10392373" y="101747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128" name="文字方塊 127">
                <a:extLst>
                  <a:ext uri="{FF2B5EF4-FFF2-40B4-BE49-F238E27FC236}">
                    <a16:creationId xmlns:a16="http://schemas.microsoft.com/office/drawing/2014/main" id="{4E289F53-E161-4FC9-B4B5-C4D990B6CCD7}"/>
                  </a:ext>
                </a:extLst>
              </p:cNvPr>
              <p:cNvSpPr txBox="1">
                <a:spLocks noRot="1" noChangeAspect="1" noMove="1" noResize="1" noEditPoints="1" noAdjustHandles="1" noChangeArrowheads="1" noChangeShapeType="1" noTextEdit="1"/>
              </p:cNvSpPr>
              <p:nvPr/>
            </p:nvSpPr>
            <p:spPr>
              <a:xfrm>
                <a:off x="10392373" y="1017476"/>
                <a:ext cx="1258358" cy="2462213"/>
              </a:xfrm>
              <a:prstGeom prst="rect">
                <a:avLst/>
              </a:prstGeom>
              <a:blipFill>
                <a:blip r:embed="rId22"/>
                <a:stretch>
                  <a:fillRect/>
                </a:stretch>
              </a:blipFill>
            </p:spPr>
            <p:txBody>
              <a:bodyPr/>
              <a:lstStyle/>
              <a:p>
                <a:r>
                  <a:rPr lang="zh-TW" altLang="en-US">
                    <a:noFill/>
                  </a:rPr>
                  <a:t> </a:t>
                </a:r>
              </a:p>
            </p:txBody>
          </p:sp>
        </mc:Fallback>
      </mc:AlternateContent>
      <p:sp>
        <p:nvSpPr>
          <p:cNvPr id="6" name="矩形 5">
            <a:extLst>
              <a:ext uri="{FF2B5EF4-FFF2-40B4-BE49-F238E27FC236}">
                <a16:creationId xmlns:a16="http://schemas.microsoft.com/office/drawing/2014/main" id="{41DE2CF4-78C2-4A62-9A28-870C4C8C68C5}"/>
              </a:ext>
            </a:extLst>
          </p:cNvPr>
          <p:cNvSpPr/>
          <p:nvPr/>
        </p:nvSpPr>
        <p:spPr>
          <a:xfrm>
            <a:off x="9191365" y="2649539"/>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S</a:t>
            </a:r>
            <a:endParaRPr lang="zh-TW" altLang="en-US" sz="2800" dirty="0">
              <a:latin typeface="Bahnschrift SemiBold SemiConden" panose="020B0502040204020203" pitchFamily="34" charset="0"/>
            </a:endParaRPr>
          </a:p>
        </p:txBody>
      </p:sp>
      <p:sp>
        <p:nvSpPr>
          <p:cNvPr id="133" name="矩形 132">
            <a:extLst>
              <a:ext uri="{FF2B5EF4-FFF2-40B4-BE49-F238E27FC236}">
                <a16:creationId xmlns:a16="http://schemas.microsoft.com/office/drawing/2014/main" id="{72A80E28-6ED7-43E9-A5CE-7F02DEB0DE9A}"/>
              </a:ext>
            </a:extLst>
          </p:cNvPr>
          <p:cNvSpPr/>
          <p:nvPr/>
        </p:nvSpPr>
        <p:spPr>
          <a:xfrm>
            <a:off x="9609377" y="2649539"/>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2</a:t>
            </a:r>
            <a:endParaRPr lang="zh-TW" altLang="en-US" sz="2800" dirty="0">
              <a:latin typeface="Bahnschrift SemiBold SemiConden" panose="020B0502040204020203" pitchFamily="34" charset="0"/>
            </a:endParaRPr>
          </a:p>
        </p:txBody>
      </p:sp>
      <p:sp>
        <p:nvSpPr>
          <p:cNvPr id="134" name="矩形 133">
            <a:extLst>
              <a:ext uri="{FF2B5EF4-FFF2-40B4-BE49-F238E27FC236}">
                <a16:creationId xmlns:a16="http://schemas.microsoft.com/office/drawing/2014/main" id="{F557B6B2-46BF-4098-BF92-AE39B857F7F5}"/>
              </a:ext>
            </a:extLst>
          </p:cNvPr>
          <p:cNvSpPr/>
          <p:nvPr/>
        </p:nvSpPr>
        <p:spPr>
          <a:xfrm>
            <a:off x="10027389" y="2649539"/>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5</a:t>
            </a:r>
            <a:endParaRPr lang="zh-TW" altLang="en-US" sz="2800" dirty="0">
              <a:latin typeface="Bahnschrift SemiBold SemiConden" panose="020B0502040204020203" pitchFamily="34" charset="0"/>
            </a:endParaRPr>
          </a:p>
        </p:txBody>
      </p:sp>
      <p:sp>
        <p:nvSpPr>
          <p:cNvPr id="135" name="矩形 134">
            <a:extLst>
              <a:ext uri="{FF2B5EF4-FFF2-40B4-BE49-F238E27FC236}">
                <a16:creationId xmlns:a16="http://schemas.microsoft.com/office/drawing/2014/main" id="{BF6D46F0-7F85-430D-A9D3-4B49E2DE036A}"/>
              </a:ext>
            </a:extLst>
          </p:cNvPr>
          <p:cNvSpPr/>
          <p:nvPr/>
        </p:nvSpPr>
        <p:spPr>
          <a:xfrm>
            <a:off x="7945133" y="1842927"/>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A</a:t>
            </a:r>
            <a:endParaRPr lang="zh-TW" altLang="en-US" sz="2800" dirty="0">
              <a:latin typeface="Bahnschrift SemiBold SemiConden" panose="020B0502040204020203" pitchFamily="34" charset="0"/>
            </a:endParaRPr>
          </a:p>
        </p:txBody>
      </p:sp>
      <p:sp>
        <p:nvSpPr>
          <p:cNvPr id="136" name="矩形 135">
            <a:extLst>
              <a:ext uri="{FF2B5EF4-FFF2-40B4-BE49-F238E27FC236}">
                <a16:creationId xmlns:a16="http://schemas.microsoft.com/office/drawing/2014/main" id="{CD558232-1A42-463D-BD86-2D085447F8EA}"/>
              </a:ext>
            </a:extLst>
          </p:cNvPr>
          <p:cNvSpPr/>
          <p:nvPr/>
        </p:nvSpPr>
        <p:spPr>
          <a:xfrm>
            <a:off x="8363145" y="1842927"/>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U</a:t>
            </a:r>
            <a:endParaRPr lang="zh-TW" altLang="en-US" sz="2800" dirty="0">
              <a:latin typeface="Bahnschrift SemiBold SemiConden" panose="020B0502040204020203" pitchFamily="34" charset="0"/>
            </a:endParaRPr>
          </a:p>
        </p:txBody>
      </p:sp>
      <p:sp>
        <p:nvSpPr>
          <p:cNvPr id="137" name="矩形 136">
            <a:extLst>
              <a:ext uri="{FF2B5EF4-FFF2-40B4-BE49-F238E27FC236}">
                <a16:creationId xmlns:a16="http://schemas.microsoft.com/office/drawing/2014/main" id="{6E4BF7A3-3B60-499D-BA41-EFD415348722}"/>
              </a:ext>
            </a:extLst>
          </p:cNvPr>
          <p:cNvSpPr/>
          <p:nvPr/>
        </p:nvSpPr>
        <p:spPr>
          <a:xfrm>
            <a:off x="8781157" y="1842927"/>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T</a:t>
            </a:r>
            <a:endParaRPr lang="zh-TW" altLang="en-US" sz="2800" dirty="0">
              <a:latin typeface="Bahnschrift SemiBold SemiConden" panose="020B0502040204020203" pitchFamily="34" charset="0"/>
            </a:endParaRPr>
          </a:p>
        </p:txBody>
      </p:sp>
      <p:sp>
        <p:nvSpPr>
          <p:cNvPr id="138" name="矩形 137">
            <a:extLst>
              <a:ext uri="{FF2B5EF4-FFF2-40B4-BE49-F238E27FC236}">
                <a16:creationId xmlns:a16="http://schemas.microsoft.com/office/drawing/2014/main" id="{89E89BF1-EC2B-45CD-B537-06A9C797EEB7}"/>
              </a:ext>
            </a:extLst>
          </p:cNvPr>
          <p:cNvSpPr/>
          <p:nvPr/>
        </p:nvSpPr>
        <p:spPr>
          <a:xfrm>
            <a:off x="9199169" y="1842927"/>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O</a:t>
            </a:r>
            <a:endParaRPr lang="zh-TW" altLang="en-US" sz="2800" dirty="0">
              <a:latin typeface="Bahnschrift SemiBold SemiConden" panose="020B0502040204020203" pitchFamily="34" charset="0"/>
            </a:endParaRPr>
          </a:p>
        </p:txBody>
      </p:sp>
      <p:sp>
        <p:nvSpPr>
          <p:cNvPr id="139" name="矩形 138">
            <a:extLst>
              <a:ext uri="{FF2B5EF4-FFF2-40B4-BE49-F238E27FC236}">
                <a16:creationId xmlns:a16="http://schemas.microsoft.com/office/drawing/2014/main" id="{2CCC037A-AF79-4A6C-8A44-650B37E2CA34}"/>
              </a:ext>
            </a:extLst>
          </p:cNvPr>
          <p:cNvSpPr/>
          <p:nvPr/>
        </p:nvSpPr>
        <p:spPr>
          <a:xfrm>
            <a:off x="9619200" y="1842927"/>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Q</a:t>
            </a:r>
            <a:endParaRPr lang="zh-TW" altLang="en-US" sz="2800" dirty="0">
              <a:latin typeface="Bahnschrift SemiBold SemiConden" panose="020B0502040204020203" pitchFamily="34" charset="0"/>
            </a:endParaRPr>
          </a:p>
        </p:txBody>
      </p:sp>
      <p:sp>
        <p:nvSpPr>
          <p:cNvPr id="140" name="矩形 139">
            <a:extLst>
              <a:ext uri="{FF2B5EF4-FFF2-40B4-BE49-F238E27FC236}">
                <a16:creationId xmlns:a16="http://schemas.microsoft.com/office/drawing/2014/main" id="{53590647-DAF8-4C4F-BFE3-2D659F27683F}"/>
              </a:ext>
            </a:extLst>
          </p:cNvPr>
          <p:cNvSpPr/>
          <p:nvPr/>
        </p:nvSpPr>
        <p:spPr>
          <a:xfrm>
            <a:off x="7527122" y="2649539"/>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T</a:t>
            </a:r>
            <a:endParaRPr lang="zh-TW" altLang="en-US" sz="2800" dirty="0">
              <a:latin typeface="Bahnschrift SemiBold SemiConden" panose="020B0502040204020203" pitchFamily="34" charset="0"/>
            </a:endParaRPr>
          </a:p>
        </p:txBody>
      </p:sp>
      <p:sp>
        <p:nvSpPr>
          <p:cNvPr id="141" name="矩形 140">
            <a:extLst>
              <a:ext uri="{FF2B5EF4-FFF2-40B4-BE49-F238E27FC236}">
                <a16:creationId xmlns:a16="http://schemas.microsoft.com/office/drawing/2014/main" id="{2B0B31BD-72FD-46E6-82B1-99D3567B627B}"/>
              </a:ext>
            </a:extLst>
          </p:cNvPr>
          <p:cNvSpPr/>
          <p:nvPr/>
        </p:nvSpPr>
        <p:spPr>
          <a:xfrm>
            <a:off x="7945134" y="2649539"/>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A</a:t>
            </a:r>
            <a:endParaRPr lang="zh-TW" altLang="en-US" sz="2800" dirty="0">
              <a:latin typeface="Bahnschrift SemiBold SemiConden" panose="020B0502040204020203" pitchFamily="34" charset="0"/>
            </a:endParaRPr>
          </a:p>
        </p:txBody>
      </p:sp>
      <p:sp>
        <p:nvSpPr>
          <p:cNvPr id="142" name="矩形 141">
            <a:extLst>
              <a:ext uri="{FF2B5EF4-FFF2-40B4-BE49-F238E27FC236}">
                <a16:creationId xmlns:a16="http://schemas.microsoft.com/office/drawing/2014/main" id="{DFE20897-6C11-4107-8852-C7E59BEDF432}"/>
              </a:ext>
            </a:extLst>
          </p:cNvPr>
          <p:cNvSpPr/>
          <p:nvPr/>
        </p:nvSpPr>
        <p:spPr>
          <a:xfrm>
            <a:off x="8363146" y="2649539"/>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C</a:t>
            </a:r>
            <a:endParaRPr lang="zh-TW" altLang="en-US" sz="2800" dirty="0">
              <a:latin typeface="Bahnschrift SemiBold SemiConden" panose="020B0502040204020203" pitchFamily="34" charset="0"/>
            </a:endParaRPr>
          </a:p>
        </p:txBody>
      </p:sp>
      <p:sp>
        <p:nvSpPr>
          <p:cNvPr id="143" name="矩形 142">
            <a:extLst>
              <a:ext uri="{FF2B5EF4-FFF2-40B4-BE49-F238E27FC236}">
                <a16:creationId xmlns:a16="http://schemas.microsoft.com/office/drawing/2014/main" id="{5B19EE34-648F-4A5F-A5BF-EC551DE10492}"/>
              </a:ext>
            </a:extLst>
          </p:cNvPr>
          <p:cNvSpPr/>
          <p:nvPr/>
        </p:nvSpPr>
        <p:spPr>
          <a:xfrm>
            <a:off x="8781157" y="2649539"/>
            <a:ext cx="418012" cy="418012"/>
          </a:xfrm>
          <a:prstGeom prst="rect">
            <a:avLst/>
          </a:prstGeom>
          <a:ln w="28575"/>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A</a:t>
            </a:r>
            <a:endParaRPr lang="zh-TW" altLang="en-US" sz="2800" dirty="0">
              <a:latin typeface="Bahnschrift SemiBold SemiConden" panose="020B0502040204020203" pitchFamily="34" charset="0"/>
            </a:endParaRPr>
          </a:p>
        </p:txBody>
      </p:sp>
      <p:sp>
        <p:nvSpPr>
          <p:cNvPr id="146" name="文字方塊 145">
            <a:extLst>
              <a:ext uri="{FF2B5EF4-FFF2-40B4-BE49-F238E27FC236}">
                <a16:creationId xmlns:a16="http://schemas.microsoft.com/office/drawing/2014/main" id="{A5B3E301-C8D1-4A14-834D-65F5A30D4815}"/>
              </a:ext>
            </a:extLst>
          </p:cNvPr>
          <p:cNvSpPr txBox="1"/>
          <p:nvPr/>
        </p:nvSpPr>
        <p:spPr>
          <a:xfrm>
            <a:off x="8122482" y="1335644"/>
            <a:ext cx="1807765" cy="461665"/>
          </a:xfrm>
          <a:prstGeom prst="rect">
            <a:avLst/>
          </a:prstGeom>
          <a:noFill/>
        </p:spPr>
        <p:txBody>
          <a:bodyPr wrap="square" rtlCol="0">
            <a:spAutoFit/>
          </a:bodyPr>
          <a:lstStyle/>
          <a:p>
            <a:r>
              <a:rPr lang="en-US" altLang="zh-TW" sz="2400" dirty="0">
                <a:latin typeface="Bahnschrift SemiBold SemiConden" panose="020B0502040204020203" pitchFamily="34" charset="0"/>
              </a:rPr>
              <a:t>some </a:t>
            </a:r>
            <a:r>
              <a:rPr lang="en-US" altLang="zh-TW" sz="2400" dirty="0">
                <a:solidFill>
                  <a:srgbClr val="00B050"/>
                </a:solidFill>
                <a:latin typeface="Bahnschrift SemiBold SemiConden" panose="020B0502040204020203" pitchFamily="34" charset="0"/>
              </a:rPr>
              <a:t>strings</a:t>
            </a:r>
            <a:endParaRPr lang="zh-TW" altLang="en-US" sz="2400" dirty="0">
              <a:solidFill>
                <a:srgbClr val="00B050"/>
              </a:solidFill>
              <a:latin typeface="Bahnschrift SemiBold SemiConden" panose="020B0502040204020203" pitchFamily="34" charset="0"/>
            </a:endParaRPr>
          </a:p>
        </p:txBody>
      </p:sp>
      <p:sp>
        <p:nvSpPr>
          <p:cNvPr id="84" name="文字方塊 83">
            <a:extLst>
              <a:ext uri="{FF2B5EF4-FFF2-40B4-BE49-F238E27FC236}">
                <a16:creationId xmlns:a16="http://schemas.microsoft.com/office/drawing/2014/main" id="{411DFCB3-8BAF-46CF-8AB3-6FAF876B5CCB}"/>
              </a:ext>
            </a:extLst>
          </p:cNvPr>
          <p:cNvSpPr txBox="1"/>
          <p:nvPr/>
        </p:nvSpPr>
        <p:spPr>
          <a:xfrm>
            <a:off x="1923585" y="2051933"/>
            <a:ext cx="2156264" cy="707886"/>
          </a:xfrm>
          <a:prstGeom prst="rect">
            <a:avLst/>
          </a:prstGeom>
          <a:noFill/>
        </p:spPr>
        <p:txBody>
          <a:bodyPr wrap="square" rtlCol="0">
            <a:spAutoFit/>
          </a:bodyPr>
          <a:lstStyle/>
          <a:p>
            <a:r>
              <a:rPr lang="en-US" altLang="zh-TW" sz="4000" dirty="0">
                <a:solidFill>
                  <a:srgbClr val="00B050"/>
                </a:solidFill>
                <a:latin typeface="Bahnschrift SemiBold SemiConden" panose="020B0502040204020203" pitchFamily="34" charset="0"/>
              </a:rPr>
              <a:t>Automata</a:t>
            </a:r>
            <a:endParaRPr lang="zh-TW" altLang="en-US" sz="4000" dirty="0">
              <a:solidFill>
                <a:srgbClr val="00B050"/>
              </a:solidFill>
              <a:latin typeface="Bahnschrift SemiBold SemiConden" panose="020B0502040204020203" pitchFamily="34" charset="0"/>
            </a:endParaRPr>
          </a:p>
        </p:txBody>
      </p:sp>
      <p:cxnSp>
        <p:nvCxnSpPr>
          <p:cNvPr id="4" name="直線單箭頭接點 3">
            <a:extLst>
              <a:ext uri="{FF2B5EF4-FFF2-40B4-BE49-F238E27FC236}">
                <a16:creationId xmlns:a16="http://schemas.microsoft.com/office/drawing/2014/main" id="{F1F85274-B182-48ED-A827-134444041ED4}"/>
              </a:ext>
            </a:extLst>
          </p:cNvPr>
          <p:cNvCxnSpPr>
            <a:cxnSpLocks/>
          </p:cNvCxnSpPr>
          <p:nvPr/>
        </p:nvCxnSpPr>
        <p:spPr>
          <a:xfrm flipH="1">
            <a:off x="4531895" y="2434395"/>
            <a:ext cx="1735684" cy="0"/>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6" name="文字方塊 85">
            <a:extLst>
              <a:ext uri="{FF2B5EF4-FFF2-40B4-BE49-F238E27FC236}">
                <a16:creationId xmlns:a16="http://schemas.microsoft.com/office/drawing/2014/main" id="{132AF017-D56D-4D02-B20A-476AA405E746}"/>
              </a:ext>
            </a:extLst>
          </p:cNvPr>
          <p:cNvSpPr txBox="1"/>
          <p:nvPr/>
        </p:nvSpPr>
        <p:spPr>
          <a:xfrm>
            <a:off x="2447256" y="1729113"/>
            <a:ext cx="963601" cy="461665"/>
          </a:xfrm>
          <a:prstGeom prst="rect">
            <a:avLst/>
          </a:prstGeom>
          <a:noFill/>
        </p:spPr>
        <p:txBody>
          <a:bodyPr wrap="square" rtlCol="0">
            <a:spAutoFit/>
          </a:bodyPr>
          <a:lstStyle/>
          <a:p>
            <a:r>
              <a:rPr lang="en-US" altLang="zh-TW" sz="2400" dirty="0">
                <a:solidFill>
                  <a:srgbClr val="00B050"/>
                </a:solidFill>
                <a:latin typeface="Bahnschrift SemiBold SemiConden" panose="020B0502040204020203" pitchFamily="34" charset="0"/>
              </a:rPr>
              <a:t>(Word)</a:t>
            </a:r>
            <a:endParaRPr lang="zh-TW" altLang="en-US" sz="2400" dirty="0">
              <a:solidFill>
                <a:srgbClr val="00B050"/>
              </a:solidFill>
              <a:latin typeface="Bahnschrift SemiBold SemiConden" panose="020B0502040204020203" pitchFamily="34" charset="0"/>
            </a:endParaRPr>
          </a:p>
        </p:txBody>
      </p:sp>
      <p:sp>
        <p:nvSpPr>
          <p:cNvPr id="132" name="矩形 131">
            <a:extLst>
              <a:ext uri="{FF2B5EF4-FFF2-40B4-BE49-F238E27FC236}">
                <a16:creationId xmlns:a16="http://schemas.microsoft.com/office/drawing/2014/main" id="{E80B4D71-A12E-45A8-BD62-0F0277DF639E}"/>
              </a:ext>
            </a:extLst>
          </p:cNvPr>
          <p:cNvSpPr/>
          <p:nvPr/>
        </p:nvSpPr>
        <p:spPr>
          <a:xfrm>
            <a:off x="10171243" y="207801"/>
            <a:ext cx="1803040"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grpSp>
        <p:nvGrpSpPr>
          <p:cNvPr id="87" name="群組 86">
            <a:extLst>
              <a:ext uri="{FF2B5EF4-FFF2-40B4-BE49-F238E27FC236}">
                <a16:creationId xmlns:a16="http://schemas.microsoft.com/office/drawing/2014/main" id="{64358692-97BD-452D-AF87-D325E0489CEE}"/>
              </a:ext>
            </a:extLst>
          </p:cNvPr>
          <p:cNvGrpSpPr/>
          <p:nvPr/>
        </p:nvGrpSpPr>
        <p:grpSpPr>
          <a:xfrm>
            <a:off x="7543205" y="3561585"/>
            <a:ext cx="2892588" cy="2055799"/>
            <a:chOff x="7543205" y="1250185"/>
            <a:chExt cx="2892588" cy="2055799"/>
          </a:xfrm>
        </p:grpSpPr>
        <p:grpSp>
          <p:nvGrpSpPr>
            <p:cNvPr id="88" name="群組 87">
              <a:extLst>
                <a:ext uri="{FF2B5EF4-FFF2-40B4-BE49-F238E27FC236}">
                  <a16:creationId xmlns:a16="http://schemas.microsoft.com/office/drawing/2014/main" id="{EC35F967-D0C2-402A-BCA4-120660F20257}"/>
                </a:ext>
              </a:extLst>
            </p:cNvPr>
            <p:cNvGrpSpPr/>
            <p:nvPr/>
          </p:nvGrpSpPr>
          <p:grpSpPr>
            <a:xfrm>
              <a:off x="7543205" y="1253918"/>
              <a:ext cx="1102562" cy="974252"/>
              <a:chOff x="8423350" y="1271813"/>
              <a:chExt cx="1102562" cy="974252"/>
            </a:xfrm>
          </p:grpSpPr>
          <p:sp>
            <p:nvSpPr>
              <p:cNvPr id="196" name="橢圓 195">
                <a:extLst>
                  <a:ext uri="{FF2B5EF4-FFF2-40B4-BE49-F238E27FC236}">
                    <a16:creationId xmlns:a16="http://schemas.microsoft.com/office/drawing/2014/main" id="{624C1809-11D3-4543-92EE-954B3A6968EF}"/>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a:extLst>
                  <a:ext uri="{FF2B5EF4-FFF2-40B4-BE49-F238E27FC236}">
                    <a16:creationId xmlns:a16="http://schemas.microsoft.com/office/drawing/2014/main" id="{7477FFAB-0C9F-4D91-9E40-450576CFE0C2}"/>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8" name="矩形 197">
                <a:extLst>
                  <a:ext uri="{FF2B5EF4-FFF2-40B4-BE49-F238E27FC236}">
                    <a16:creationId xmlns:a16="http://schemas.microsoft.com/office/drawing/2014/main" id="{8C9DD8BA-A890-4858-A696-F95B10217165}"/>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9" name="直線單箭頭接點 198">
                <a:extLst>
                  <a:ext uri="{FF2B5EF4-FFF2-40B4-BE49-F238E27FC236}">
                    <a16:creationId xmlns:a16="http://schemas.microsoft.com/office/drawing/2014/main" id="{76D310B9-E95A-48E8-807B-12B3A9E4F6B0}"/>
                  </a:ext>
                </a:extLst>
              </p:cNvPr>
              <p:cNvCxnSpPr>
                <a:cxnSpLocks/>
                <a:stCxn id="196" idx="3"/>
                <a:endCxn id="197"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a:extLst>
                  <a:ext uri="{FF2B5EF4-FFF2-40B4-BE49-F238E27FC236}">
                    <a16:creationId xmlns:a16="http://schemas.microsoft.com/office/drawing/2014/main" id="{939900EC-1B31-479A-97B5-6E3434A8FACD}"/>
                  </a:ext>
                </a:extLst>
              </p:cNvPr>
              <p:cNvCxnSpPr>
                <a:cxnSpLocks/>
                <a:stCxn id="196" idx="5"/>
                <a:endCxn id="198"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1" name="文字方塊 200">
                    <a:extLst>
                      <a:ext uri="{FF2B5EF4-FFF2-40B4-BE49-F238E27FC236}">
                        <a16:creationId xmlns:a16="http://schemas.microsoft.com/office/drawing/2014/main" id="{95CE0914-A0C0-42C2-9824-24988D2EEB0D}"/>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01" name="文字方塊 200">
                    <a:extLst>
                      <a:ext uri="{FF2B5EF4-FFF2-40B4-BE49-F238E27FC236}">
                        <a16:creationId xmlns:a16="http://schemas.microsoft.com/office/drawing/2014/main" id="{95CE0914-A0C0-42C2-9824-24988D2EEB0D}"/>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23"/>
                    <a:stretch>
                      <a:fillRect l="-43333" r="-16667" b="-6667"/>
                    </a:stretch>
                  </a:blipFill>
                </p:spPr>
                <p:txBody>
                  <a:bodyPr/>
                  <a:lstStyle/>
                  <a:p>
                    <a:r>
                      <a:rPr lang="en-US">
                        <a:noFill/>
                      </a:rPr>
                      <a:t> </a:t>
                    </a:r>
                  </a:p>
                </p:txBody>
              </p:sp>
            </mc:Fallback>
          </mc:AlternateContent>
          <p:sp>
            <p:nvSpPr>
              <p:cNvPr id="202" name="橢圓 201">
                <a:extLst>
                  <a:ext uri="{FF2B5EF4-FFF2-40B4-BE49-F238E27FC236}">
                    <a16:creationId xmlns:a16="http://schemas.microsoft.com/office/drawing/2014/main" id="{87A02879-F581-4EC8-A393-9AD2639CAB06}"/>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3" name="矩形 202">
                <a:extLst>
                  <a:ext uri="{FF2B5EF4-FFF2-40B4-BE49-F238E27FC236}">
                    <a16:creationId xmlns:a16="http://schemas.microsoft.com/office/drawing/2014/main" id="{38595DB4-A371-4926-80A6-D215849CBD75}"/>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a:extLst>
                  <a:ext uri="{FF2B5EF4-FFF2-40B4-BE49-F238E27FC236}">
                    <a16:creationId xmlns:a16="http://schemas.microsoft.com/office/drawing/2014/main" id="{73ECA4BB-FC9B-48BD-8FFD-166C6419C54C}"/>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5" name="直線單箭頭接點 204">
                <a:extLst>
                  <a:ext uri="{FF2B5EF4-FFF2-40B4-BE49-F238E27FC236}">
                    <a16:creationId xmlns:a16="http://schemas.microsoft.com/office/drawing/2014/main" id="{CE1DF22F-BF41-471D-9ADA-D5652FCC0826}"/>
                  </a:ext>
                </a:extLst>
              </p:cNvPr>
              <p:cNvCxnSpPr>
                <a:cxnSpLocks/>
                <a:stCxn id="202" idx="3"/>
                <a:endCxn id="203"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a:extLst>
                  <a:ext uri="{FF2B5EF4-FFF2-40B4-BE49-F238E27FC236}">
                    <a16:creationId xmlns:a16="http://schemas.microsoft.com/office/drawing/2014/main" id="{28AA481C-DB8E-4594-976A-61EE61F4AB3E}"/>
                  </a:ext>
                </a:extLst>
              </p:cNvPr>
              <p:cNvCxnSpPr>
                <a:cxnSpLocks/>
                <a:stCxn id="202" idx="5"/>
                <a:endCxn id="204"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245DB5E9-212B-41C3-B315-E4ED2F58CB5A}"/>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07" name="文字方塊 206">
                    <a:extLst>
                      <a:ext uri="{FF2B5EF4-FFF2-40B4-BE49-F238E27FC236}">
                        <a16:creationId xmlns:a16="http://schemas.microsoft.com/office/drawing/2014/main" id="{245DB5E9-212B-41C3-B315-E4ED2F58CB5A}"/>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24"/>
                    <a:stretch>
                      <a:fillRect l="-46667" r="-13333" b="-6667"/>
                    </a:stretch>
                  </a:blipFill>
                </p:spPr>
                <p:txBody>
                  <a:bodyPr/>
                  <a:lstStyle/>
                  <a:p>
                    <a:r>
                      <a:rPr lang="en-US">
                        <a:noFill/>
                      </a:rPr>
                      <a:t> </a:t>
                    </a:r>
                  </a:p>
                </p:txBody>
              </p:sp>
            </mc:Fallback>
          </mc:AlternateContent>
          <p:sp>
            <p:nvSpPr>
              <p:cNvPr id="208" name="橢圓 207">
                <a:extLst>
                  <a:ext uri="{FF2B5EF4-FFF2-40B4-BE49-F238E27FC236}">
                    <a16:creationId xmlns:a16="http://schemas.microsoft.com/office/drawing/2014/main" id="{BD21934A-C409-451F-A6B1-12AE56EBB2C1}"/>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9" name="直線單箭頭接點 208">
                <a:extLst>
                  <a:ext uri="{FF2B5EF4-FFF2-40B4-BE49-F238E27FC236}">
                    <a16:creationId xmlns:a16="http://schemas.microsoft.com/office/drawing/2014/main" id="{005CCC05-1D0A-48F2-9800-DD8A46B11E87}"/>
                  </a:ext>
                </a:extLst>
              </p:cNvPr>
              <p:cNvCxnSpPr>
                <a:stCxn id="208"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a:extLst>
                  <a:ext uri="{FF2B5EF4-FFF2-40B4-BE49-F238E27FC236}">
                    <a16:creationId xmlns:a16="http://schemas.microsoft.com/office/drawing/2014/main" id="{D772C9CF-26F0-4B35-A115-8F19FCC35299}"/>
                  </a:ext>
                </a:extLst>
              </p:cNvPr>
              <p:cNvCxnSpPr>
                <a:stCxn id="208" idx="5"/>
                <a:endCxn id="202"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FD4D309F-612F-483D-BA14-8AD29A81613E}"/>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1" name="文字方塊 210">
                    <a:extLst>
                      <a:ext uri="{FF2B5EF4-FFF2-40B4-BE49-F238E27FC236}">
                        <a16:creationId xmlns:a16="http://schemas.microsoft.com/office/drawing/2014/main" id="{FD4D309F-612F-483D-BA14-8AD29A81613E}"/>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25"/>
                    <a:stretch>
                      <a:fillRect l="-2778" t="-1587"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文字方塊 211">
                    <a:extLst>
                      <a:ext uri="{FF2B5EF4-FFF2-40B4-BE49-F238E27FC236}">
                        <a16:creationId xmlns:a16="http://schemas.microsoft.com/office/drawing/2014/main" id="{F183E286-F7E8-4A45-B642-A0314C314CF8}"/>
                      </a:ext>
                    </a:extLst>
                  </p:cNvPr>
                  <p:cNvSpPr txBox="1"/>
                  <p:nvPr/>
                </p:nvSpPr>
                <p:spPr>
                  <a:xfrm>
                    <a:off x="9304634" y="182971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2" name="文字方塊 211">
                    <a:extLst>
                      <a:ext uri="{FF2B5EF4-FFF2-40B4-BE49-F238E27FC236}">
                        <a16:creationId xmlns:a16="http://schemas.microsoft.com/office/drawing/2014/main" id="{F183E286-F7E8-4A45-B642-A0314C314CF8}"/>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26"/>
                    <a:stretch>
                      <a:fillRect l="-2778" t="-1587" r="-8333" b="-9524"/>
                    </a:stretch>
                  </a:blipFill>
                </p:spPr>
                <p:txBody>
                  <a:bodyPr/>
                  <a:lstStyle/>
                  <a:p>
                    <a:r>
                      <a:rPr lang="en-US">
                        <a:noFill/>
                      </a:rPr>
                      <a:t> </a:t>
                    </a:r>
                  </a:p>
                </p:txBody>
              </p:sp>
            </mc:Fallback>
          </mc:AlternateContent>
        </p:grpSp>
        <p:grpSp>
          <p:nvGrpSpPr>
            <p:cNvPr id="89" name="群組 88">
              <a:extLst>
                <a:ext uri="{FF2B5EF4-FFF2-40B4-BE49-F238E27FC236}">
                  <a16:creationId xmlns:a16="http://schemas.microsoft.com/office/drawing/2014/main" id="{81C9C65D-B234-48A9-B893-BBDEC9FED48B}"/>
                </a:ext>
              </a:extLst>
            </p:cNvPr>
            <p:cNvGrpSpPr/>
            <p:nvPr/>
          </p:nvGrpSpPr>
          <p:grpSpPr>
            <a:xfrm>
              <a:off x="9326049" y="1250185"/>
              <a:ext cx="1109744" cy="974252"/>
              <a:chOff x="8423350" y="1271813"/>
              <a:chExt cx="1109744" cy="974252"/>
            </a:xfrm>
          </p:grpSpPr>
          <p:sp>
            <p:nvSpPr>
              <p:cNvPr id="179" name="橢圓 178">
                <a:extLst>
                  <a:ext uri="{FF2B5EF4-FFF2-40B4-BE49-F238E27FC236}">
                    <a16:creationId xmlns:a16="http://schemas.microsoft.com/office/drawing/2014/main" id="{87853CE8-F1F8-4C92-B90D-856C74879920}"/>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0" name="矩形 179">
                <a:extLst>
                  <a:ext uri="{FF2B5EF4-FFF2-40B4-BE49-F238E27FC236}">
                    <a16:creationId xmlns:a16="http://schemas.microsoft.com/office/drawing/2014/main" id="{FD81D5B5-D929-441A-B730-BFFF65BCF876}"/>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1" name="矩形 180">
                <a:extLst>
                  <a:ext uri="{FF2B5EF4-FFF2-40B4-BE49-F238E27FC236}">
                    <a16:creationId xmlns:a16="http://schemas.microsoft.com/office/drawing/2014/main" id="{86F5F439-BDF1-4D03-A01B-A2CABC2399D3}"/>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2" name="直線單箭頭接點 181">
                <a:extLst>
                  <a:ext uri="{FF2B5EF4-FFF2-40B4-BE49-F238E27FC236}">
                    <a16:creationId xmlns:a16="http://schemas.microsoft.com/office/drawing/2014/main" id="{A4D0CCD3-84F3-4B8C-982D-FA42DFB82159}"/>
                  </a:ext>
                </a:extLst>
              </p:cNvPr>
              <p:cNvCxnSpPr>
                <a:cxnSpLocks/>
                <a:stCxn id="179" idx="3"/>
                <a:endCxn id="180"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a:extLst>
                  <a:ext uri="{FF2B5EF4-FFF2-40B4-BE49-F238E27FC236}">
                    <a16:creationId xmlns:a16="http://schemas.microsoft.com/office/drawing/2014/main" id="{AD917CFB-32A4-4810-AFF3-AF6FB494EF48}"/>
                  </a:ext>
                </a:extLst>
              </p:cNvPr>
              <p:cNvCxnSpPr>
                <a:cxnSpLocks/>
                <a:stCxn id="179" idx="5"/>
                <a:endCxn id="181"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4" name="文字方塊 183">
                    <a:extLst>
                      <a:ext uri="{FF2B5EF4-FFF2-40B4-BE49-F238E27FC236}">
                        <a16:creationId xmlns:a16="http://schemas.microsoft.com/office/drawing/2014/main" id="{05612648-EE8C-440C-A58E-FD3858471B59}"/>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84" name="文字方塊 183">
                    <a:extLst>
                      <a:ext uri="{FF2B5EF4-FFF2-40B4-BE49-F238E27FC236}">
                        <a16:creationId xmlns:a16="http://schemas.microsoft.com/office/drawing/2014/main" id="{05612648-EE8C-440C-A58E-FD3858471B59}"/>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27"/>
                    <a:stretch>
                      <a:fillRect l="-46667" r="-13333" b="-6522"/>
                    </a:stretch>
                  </a:blipFill>
                </p:spPr>
                <p:txBody>
                  <a:bodyPr/>
                  <a:lstStyle/>
                  <a:p>
                    <a:r>
                      <a:rPr lang="en-US">
                        <a:noFill/>
                      </a:rPr>
                      <a:t> </a:t>
                    </a:r>
                  </a:p>
                </p:txBody>
              </p:sp>
            </mc:Fallback>
          </mc:AlternateContent>
          <p:sp>
            <p:nvSpPr>
              <p:cNvPr id="185" name="橢圓 184">
                <a:extLst>
                  <a:ext uri="{FF2B5EF4-FFF2-40B4-BE49-F238E27FC236}">
                    <a16:creationId xmlns:a16="http://schemas.microsoft.com/office/drawing/2014/main" id="{909AF993-00E8-4280-905C-4096ECFD5CF4}"/>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6" name="矩形 185">
                <a:extLst>
                  <a:ext uri="{FF2B5EF4-FFF2-40B4-BE49-F238E27FC236}">
                    <a16:creationId xmlns:a16="http://schemas.microsoft.com/office/drawing/2014/main" id="{94069787-F576-44EA-B741-90B57F845345}"/>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7" name="矩形 186">
                <a:extLst>
                  <a:ext uri="{FF2B5EF4-FFF2-40B4-BE49-F238E27FC236}">
                    <a16:creationId xmlns:a16="http://schemas.microsoft.com/office/drawing/2014/main" id="{07632CC8-D6DD-4D48-8836-56F93FD5D7AD}"/>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8" name="直線單箭頭接點 187">
                <a:extLst>
                  <a:ext uri="{FF2B5EF4-FFF2-40B4-BE49-F238E27FC236}">
                    <a16:creationId xmlns:a16="http://schemas.microsoft.com/office/drawing/2014/main" id="{6F24BE44-EC97-42E7-87AE-ABBA3E839688}"/>
                  </a:ext>
                </a:extLst>
              </p:cNvPr>
              <p:cNvCxnSpPr>
                <a:cxnSpLocks/>
                <a:stCxn id="185" idx="3"/>
                <a:endCxn id="186"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9" name="直線單箭頭接點 188">
                <a:extLst>
                  <a:ext uri="{FF2B5EF4-FFF2-40B4-BE49-F238E27FC236}">
                    <a16:creationId xmlns:a16="http://schemas.microsoft.com/office/drawing/2014/main" id="{BEB21C9F-D257-49F5-A59B-F35238BABB2F}"/>
                  </a:ext>
                </a:extLst>
              </p:cNvPr>
              <p:cNvCxnSpPr>
                <a:cxnSpLocks/>
                <a:stCxn id="185" idx="5"/>
                <a:endCxn id="187"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047A33F2-EF3E-4F25-B2E2-DDCAF7EF16CE}"/>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90" name="文字方塊 189">
                    <a:extLst>
                      <a:ext uri="{FF2B5EF4-FFF2-40B4-BE49-F238E27FC236}">
                        <a16:creationId xmlns:a16="http://schemas.microsoft.com/office/drawing/2014/main" id="{047A33F2-EF3E-4F25-B2E2-DDCAF7EF16CE}"/>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28"/>
                    <a:stretch>
                      <a:fillRect l="-48276" r="-17241" b="-6522"/>
                    </a:stretch>
                  </a:blipFill>
                </p:spPr>
                <p:txBody>
                  <a:bodyPr/>
                  <a:lstStyle/>
                  <a:p>
                    <a:r>
                      <a:rPr lang="en-US">
                        <a:noFill/>
                      </a:rPr>
                      <a:t> </a:t>
                    </a:r>
                  </a:p>
                </p:txBody>
              </p:sp>
            </mc:Fallback>
          </mc:AlternateContent>
          <p:sp>
            <p:nvSpPr>
              <p:cNvPr id="191" name="橢圓 190">
                <a:extLst>
                  <a:ext uri="{FF2B5EF4-FFF2-40B4-BE49-F238E27FC236}">
                    <a16:creationId xmlns:a16="http://schemas.microsoft.com/office/drawing/2014/main" id="{968EC5E5-0B45-4C11-B96C-3D0875799AD3}"/>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92" name="直線單箭頭接點 191">
                <a:extLst>
                  <a:ext uri="{FF2B5EF4-FFF2-40B4-BE49-F238E27FC236}">
                    <a16:creationId xmlns:a16="http://schemas.microsoft.com/office/drawing/2014/main" id="{2E592322-B2CF-4EED-877D-AF5F9540E921}"/>
                  </a:ext>
                </a:extLst>
              </p:cNvPr>
              <p:cNvCxnSpPr>
                <a:stCxn id="191"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a:extLst>
                  <a:ext uri="{FF2B5EF4-FFF2-40B4-BE49-F238E27FC236}">
                    <a16:creationId xmlns:a16="http://schemas.microsoft.com/office/drawing/2014/main" id="{E503FE68-648B-428E-8D15-297A861EC8F9}"/>
                  </a:ext>
                </a:extLst>
              </p:cNvPr>
              <p:cNvCxnSpPr>
                <a:stCxn id="191" idx="5"/>
                <a:endCxn id="185"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4" name="文字方塊 193">
                    <a:extLst>
                      <a:ext uri="{FF2B5EF4-FFF2-40B4-BE49-F238E27FC236}">
                        <a16:creationId xmlns:a16="http://schemas.microsoft.com/office/drawing/2014/main" id="{63F962ED-0130-4C08-AFC7-ECFFC970BA84}"/>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94" name="文字方塊 193">
                    <a:extLst>
                      <a:ext uri="{FF2B5EF4-FFF2-40B4-BE49-F238E27FC236}">
                        <a16:creationId xmlns:a16="http://schemas.microsoft.com/office/drawing/2014/main" id="{63F962ED-0130-4C08-AFC7-ECFFC970BA84}"/>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29"/>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A75D294F-0243-4031-9210-CFC583CE659D}"/>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95" name="文字方塊 194">
                    <a:extLst>
                      <a:ext uri="{FF2B5EF4-FFF2-40B4-BE49-F238E27FC236}">
                        <a16:creationId xmlns:a16="http://schemas.microsoft.com/office/drawing/2014/main" id="{A75D294F-0243-4031-9210-CFC583CE659D}"/>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30"/>
                    <a:stretch>
                      <a:fillRect l="-10256" t="-3226" r="-7692" b="-11290"/>
                    </a:stretch>
                  </a:blipFill>
                </p:spPr>
                <p:txBody>
                  <a:bodyPr/>
                  <a:lstStyle/>
                  <a:p>
                    <a:r>
                      <a:rPr lang="en-US">
                        <a:noFill/>
                      </a:rPr>
                      <a:t> </a:t>
                    </a:r>
                  </a:p>
                </p:txBody>
              </p:sp>
            </mc:Fallback>
          </mc:AlternateContent>
        </p:grpSp>
        <p:grpSp>
          <p:nvGrpSpPr>
            <p:cNvPr id="126" name="群組 125">
              <a:extLst>
                <a:ext uri="{FF2B5EF4-FFF2-40B4-BE49-F238E27FC236}">
                  <a16:creationId xmlns:a16="http://schemas.microsoft.com/office/drawing/2014/main" id="{331E06B9-536D-4C53-AB94-F0F8A6180E92}"/>
                </a:ext>
              </a:extLst>
            </p:cNvPr>
            <p:cNvGrpSpPr/>
            <p:nvPr/>
          </p:nvGrpSpPr>
          <p:grpSpPr>
            <a:xfrm>
              <a:off x="7543205" y="2331732"/>
              <a:ext cx="1097297" cy="974252"/>
              <a:chOff x="8423350" y="1271813"/>
              <a:chExt cx="1097297" cy="974252"/>
            </a:xfrm>
          </p:grpSpPr>
          <p:sp>
            <p:nvSpPr>
              <p:cNvPr id="166" name="橢圓 165">
                <a:extLst>
                  <a:ext uri="{FF2B5EF4-FFF2-40B4-BE49-F238E27FC236}">
                    <a16:creationId xmlns:a16="http://schemas.microsoft.com/office/drawing/2014/main" id="{CE935CE1-936F-45F9-B0E6-B717FE2BA811}"/>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7" name="矩形 166">
                <a:extLst>
                  <a:ext uri="{FF2B5EF4-FFF2-40B4-BE49-F238E27FC236}">
                    <a16:creationId xmlns:a16="http://schemas.microsoft.com/office/drawing/2014/main" id="{9F7204C6-17F4-4723-9DC8-31BDC82C4167}"/>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8" name="矩形 167">
                <a:extLst>
                  <a:ext uri="{FF2B5EF4-FFF2-40B4-BE49-F238E27FC236}">
                    <a16:creationId xmlns:a16="http://schemas.microsoft.com/office/drawing/2014/main" id="{26687169-E6FE-41D8-B110-87D27E220B66}"/>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9" name="直線單箭頭接點 168">
                <a:extLst>
                  <a:ext uri="{FF2B5EF4-FFF2-40B4-BE49-F238E27FC236}">
                    <a16:creationId xmlns:a16="http://schemas.microsoft.com/office/drawing/2014/main" id="{88AA0724-522E-4FB5-82D0-BF2A0417ECA1}"/>
                  </a:ext>
                </a:extLst>
              </p:cNvPr>
              <p:cNvCxnSpPr>
                <a:cxnSpLocks/>
                <a:stCxn id="166" idx="3"/>
                <a:endCxn id="167"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0" name="直線單箭頭接點 169">
                <a:extLst>
                  <a:ext uri="{FF2B5EF4-FFF2-40B4-BE49-F238E27FC236}">
                    <a16:creationId xmlns:a16="http://schemas.microsoft.com/office/drawing/2014/main" id="{3E3E706D-01EE-4A4E-9A91-108EDA355C37}"/>
                  </a:ext>
                </a:extLst>
              </p:cNvPr>
              <p:cNvCxnSpPr>
                <a:cxnSpLocks/>
                <a:stCxn id="166" idx="5"/>
                <a:endCxn id="168"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橢圓 170">
                <a:extLst>
                  <a:ext uri="{FF2B5EF4-FFF2-40B4-BE49-F238E27FC236}">
                    <a16:creationId xmlns:a16="http://schemas.microsoft.com/office/drawing/2014/main" id="{7BD3F2F8-AD1E-4981-A1DA-D6CC4C95EC8A}"/>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矩形 171">
                <a:extLst>
                  <a:ext uri="{FF2B5EF4-FFF2-40B4-BE49-F238E27FC236}">
                    <a16:creationId xmlns:a16="http://schemas.microsoft.com/office/drawing/2014/main" id="{10A10C47-636D-4D23-A920-A1F697E22555}"/>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3" name="矩形 172">
                <a:extLst>
                  <a:ext uri="{FF2B5EF4-FFF2-40B4-BE49-F238E27FC236}">
                    <a16:creationId xmlns:a16="http://schemas.microsoft.com/office/drawing/2014/main" id="{D7B917E8-2ECC-4A31-BF90-36B0FC6E5277}"/>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4" name="直線單箭頭接點 173">
                <a:extLst>
                  <a:ext uri="{FF2B5EF4-FFF2-40B4-BE49-F238E27FC236}">
                    <a16:creationId xmlns:a16="http://schemas.microsoft.com/office/drawing/2014/main" id="{4385996B-A76A-4BF1-BCF9-6506857DE921}"/>
                  </a:ext>
                </a:extLst>
              </p:cNvPr>
              <p:cNvCxnSpPr>
                <a:cxnSpLocks/>
                <a:stCxn id="171" idx="3"/>
                <a:endCxn id="172"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5" name="直線單箭頭接點 174">
                <a:extLst>
                  <a:ext uri="{FF2B5EF4-FFF2-40B4-BE49-F238E27FC236}">
                    <a16:creationId xmlns:a16="http://schemas.microsoft.com/office/drawing/2014/main" id="{E9007A71-8B7D-4916-B3A9-AA5F6C8F37E3}"/>
                  </a:ext>
                </a:extLst>
              </p:cNvPr>
              <p:cNvCxnSpPr>
                <a:cxnSpLocks/>
                <a:stCxn id="171" idx="5"/>
                <a:endCxn id="173"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6" name="橢圓 175">
                <a:extLst>
                  <a:ext uri="{FF2B5EF4-FFF2-40B4-BE49-F238E27FC236}">
                    <a16:creationId xmlns:a16="http://schemas.microsoft.com/office/drawing/2014/main" id="{50C01773-D48C-4D38-865A-85B15B1780DB}"/>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77" name="直線單箭頭接點 176">
                <a:extLst>
                  <a:ext uri="{FF2B5EF4-FFF2-40B4-BE49-F238E27FC236}">
                    <a16:creationId xmlns:a16="http://schemas.microsoft.com/office/drawing/2014/main" id="{4AA61950-CAD0-4D48-BD34-0AE64532CA03}"/>
                  </a:ext>
                </a:extLst>
              </p:cNvPr>
              <p:cNvCxnSpPr>
                <a:stCxn id="176"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a:extLst>
                  <a:ext uri="{FF2B5EF4-FFF2-40B4-BE49-F238E27FC236}">
                    <a16:creationId xmlns:a16="http://schemas.microsoft.com/office/drawing/2014/main" id="{14956A91-9B40-4A97-95BE-807357B0AE8A}"/>
                  </a:ext>
                </a:extLst>
              </p:cNvPr>
              <p:cNvCxnSpPr>
                <a:stCxn id="176" idx="5"/>
                <a:endCxn id="171"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群組 130">
              <a:extLst>
                <a:ext uri="{FF2B5EF4-FFF2-40B4-BE49-F238E27FC236}">
                  <a16:creationId xmlns:a16="http://schemas.microsoft.com/office/drawing/2014/main" id="{3FEF5774-F713-493F-A96C-89D4F13AC58F}"/>
                </a:ext>
              </a:extLst>
            </p:cNvPr>
            <p:cNvGrpSpPr/>
            <p:nvPr/>
          </p:nvGrpSpPr>
          <p:grpSpPr>
            <a:xfrm>
              <a:off x="9326049" y="2327999"/>
              <a:ext cx="1097297" cy="974252"/>
              <a:chOff x="8423350" y="1271813"/>
              <a:chExt cx="1097297" cy="974252"/>
            </a:xfrm>
          </p:grpSpPr>
          <p:sp>
            <p:nvSpPr>
              <p:cNvPr id="153" name="橢圓 152">
                <a:extLst>
                  <a:ext uri="{FF2B5EF4-FFF2-40B4-BE49-F238E27FC236}">
                    <a16:creationId xmlns:a16="http://schemas.microsoft.com/office/drawing/2014/main" id="{59267C62-C0E8-42DB-85A8-CE2527540066}"/>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4" name="矩形 153">
                <a:extLst>
                  <a:ext uri="{FF2B5EF4-FFF2-40B4-BE49-F238E27FC236}">
                    <a16:creationId xmlns:a16="http://schemas.microsoft.com/office/drawing/2014/main" id="{F9F73F24-AA00-4D13-B7AC-E883FFD64D63}"/>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5" name="矩形 154">
                <a:extLst>
                  <a:ext uri="{FF2B5EF4-FFF2-40B4-BE49-F238E27FC236}">
                    <a16:creationId xmlns:a16="http://schemas.microsoft.com/office/drawing/2014/main" id="{6EE17763-AB1A-438A-9CE6-AC3936AC88F7}"/>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6" name="直線單箭頭接點 155">
                <a:extLst>
                  <a:ext uri="{FF2B5EF4-FFF2-40B4-BE49-F238E27FC236}">
                    <a16:creationId xmlns:a16="http://schemas.microsoft.com/office/drawing/2014/main" id="{2932D29D-B099-441F-ABCB-3DA16FC650FD}"/>
                  </a:ext>
                </a:extLst>
              </p:cNvPr>
              <p:cNvCxnSpPr>
                <a:cxnSpLocks/>
                <a:stCxn id="153" idx="3"/>
                <a:endCxn id="154"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7" name="直線單箭頭接點 156">
                <a:extLst>
                  <a:ext uri="{FF2B5EF4-FFF2-40B4-BE49-F238E27FC236}">
                    <a16:creationId xmlns:a16="http://schemas.microsoft.com/office/drawing/2014/main" id="{30A23F1F-2ACD-4DC4-8A08-2131E84A1695}"/>
                  </a:ext>
                </a:extLst>
              </p:cNvPr>
              <p:cNvCxnSpPr>
                <a:cxnSpLocks/>
                <a:stCxn id="153" idx="5"/>
                <a:endCxn id="155"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橢圓 157">
                <a:extLst>
                  <a:ext uri="{FF2B5EF4-FFF2-40B4-BE49-F238E27FC236}">
                    <a16:creationId xmlns:a16="http://schemas.microsoft.com/office/drawing/2014/main" id="{6809B9B5-4B2A-4A2F-B0B2-CF1BB46807F9}"/>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9" name="矩形 158">
                <a:extLst>
                  <a:ext uri="{FF2B5EF4-FFF2-40B4-BE49-F238E27FC236}">
                    <a16:creationId xmlns:a16="http://schemas.microsoft.com/office/drawing/2014/main" id="{E7E41040-4732-42BA-844C-C9CD09AA4882}"/>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0" name="矩形 159">
                <a:extLst>
                  <a:ext uri="{FF2B5EF4-FFF2-40B4-BE49-F238E27FC236}">
                    <a16:creationId xmlns:a16="http://schemas.microsoft.com/office/drawing/2014/main" id="{A2FE6075-A93B-4BB1-B034-1C5A25F0F54A}"/>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1" name="直線單箭頭接點 160">
                <a:extLst>
                  <a:ext uri="{FF2B5EF4-FFF2-40B4-BE49-F238E27FC236}">
                    <a16:creationId xmlns:a16="http://schemas.microsoft.com/office/drawing/2014/main" id="{8B926394-01DD-44FC-9625-83F03925969E}"/>
                  </a:ext>
                </a:extLst>
              </p:cNvPr>
              <p:cNvCxnSpPr>
                <a:cxnSpLocks/>
                <a:stCxn id="158" idx="3"/>
                <a:endCxn id="159"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直線單箭頭接點 161">
                <a:extLst>
                  <a:ext uri="{FF2B5EF4-FFF2-40B4-BE49-F238E27FC236}">
                    <a16:creationId xmlns:a16="http://schemas.microsoft.com/office/drawing/2014/main" id="{5F266895-1328-4034-9B79-7B05640190BB}"/>
                  </a:ext>
                </a:extLst>
              </p:cNvPr>
              <p:cNvCxnSpPr>
                <a:cxnSpLocks/>
                <a:stCxn id="158" idx="5"/>
                <a:endCxn id="160"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橢圓 162">
                <a:extLst>
                  <a:ext uri="{FF2B5EF4-FFF2-40B4-BE49-F238E27FC236}">
                    <a16:creationId xmlns:a16="http://schemas.microsoft.com/office/drawing/2014/main" id="{F07AA13D-F6F1-45CB-ABE1-1CF34E4B38F9}"/>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64" name="直線單箭頭接點 163">
                <a:extLst>
                  <a:ext uri="{FF2B5EF4-FFF2-40B4-BE49-F238E27FC236}">
                    <a16:creationId xmlns:a16="http://schemas.microsoft.com/office/drawing/2014/main" id="{F95EB966-3020-478D-932F-62673B53A491}"/>
                  </a:ext>
                </a:extLst>
              </p:cNvPr>
              <p:cNvCxnSpPr>
                <a:stCxn id="163"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164">
                <a:extLst>
                  <a:ext uri="{FF2B5EF4-FFF2-40B4-BE49-F238E27FC236}">
                    <a16:creationId xmlns:a16="http://schemas.microsoft.com/office/drawing/2014/main" id="{8E24F7DE-F73C-4B0B-B006-C60D9CC17CCB}"/>
                  </a:ext>
                </a:extLst>
              </p:cNvPr>
              <p:cNvCxnSpPr>
                <a:stCxn id="163" idx="5"/>
                <a:endCxn id="158"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70EA7EE2-CD95-418B-8443-5BB30EED7B48}"/>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44" name="文字方塊 143">
                  <a:extLst>
                    <a:ext uri="{FF2B5EF4-FFF2-40B4-BE49-F238E27FC236}">
                      <a16:creationId xmlns:a16="http://schemas.microsoft.com/office/drawing/2014/main" id="{70EA7EE2-CD95-418B-8443-5BB30EED7B48}"/>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31"/>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548C291D-EEBA-4762-9067-F0AC778BEAF2}"/>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45" name="文字方塊 144">
                  <a:extLst>
                    <a:ext uri="{FF2B5EF4-FFF2-40B4-BE49-F238E27FC236}">
                      <a16:creationId xmlns:a16="http://schemas.microsoft.com/office/drawing/2014/main" id="{548C291D-EEBA-4762-9067-F0AC778BEAF2}"/>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32"/>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CCF74F97-96E7-409D-81C0-4B7C63F1F82D}"/>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47" name="文字方塊 146">
                  <a:extLst>
                    <a:ext uri="{FF2B5EF4-FFF2-40B4-BE49-F238E27FC236}">
                      <a16:creationId xmlns:a16="http://schemas.microsoft.com/office/drawing/2014/main" id="{CCF74F97-96E7-409D-81C0-4B7C63F1F82D}"/>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33"/>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8BC42365-711D-41CF-B4A9-DC1FFB8B8C1E}"/>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48" name="文字方塊 147">
                  <a:extLst>
                    <a:ext uri="{FF2B5EF4-FFF2-40B4-BE49-F238E27FC236}">
                      <a16:creationId xmlns:a16="http://schemas.microsoft.com/office/drawing/2014/main" id="{8BC42365-711D-41CF-B4A9-DC1FFB8B8C1E}"/>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34"/>
                  <a:stretch>
                    <a:fillRect t="-3175" r="-8108"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CEF6620C-E5E9-447D-8F21-6893193F79DC}"/>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49" name="文字方塊 148">
                  <a:extLst>
                    <a:ext uri="{FF2B5EF4-FFF2-40B4-BE49-F238E27FC236}">
                      <a16:creationId xmlns:a16="http://schemas.microsoft.com/office/drawing/2014/main" id="{CEF6620C-E5E9-447D-8F21-6893193F79DC}"/>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35"/>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文字方塊 149">
                  <a:extLst>
                    <a:ext uri="{FF2B5EF4-FFF2-40B4-BE49-F238E27FC236}">
                      <a16:creationId xmlns:a16="http://schemas.microsoft.com/office/drawing/2014/main" id="{DA1F0C45-6C1B-42C7-A0D4-EF8F6985F5B7}"/>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50" name="文字方塊 149">
                  <a:extLst>
                    <a:ext uri="{FF2B5EF4-FFF2-40B4-BE49-F238E27FC236}">
                      <a16:creationId xmlns:a16="http://schemas.microsoft.com/office/drawing/2014/main" id="{DA1F0C45-6C1B-42C7-A0D4-EF8F6985F5B7}"/>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36"/>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39A546CE-246C-4CA6-A834-49496E46469B}"/>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51" name="文字方塊 150">
                  <a:extLst>
                    <a:ext uri="{FF2B5EF4-FFF2-40B4-BE49-F238E27FC236}">
                      <a16:creationId xmlns:a16="http://schemas.microsoft.com/office/drawing/2014/main" id="{39A546CE-246C-4CA6-A834-49496E46469B}"/>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37"/>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F537A26E-A363-4FED-B5DF-28D6E46F905D}"/>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52" name="文字方塊 151">
                  <a:extLst>
                    <a:ext uri="{FF2B5EF4-FFF2-40B4-BE49-F238E27FC236}">
                      <a16:creationId xmlns:a16="http://schemas.microsoft.com/office/drawing/2014/main" id="{F537A26E-A363-4FED-B5DF-28D6E46F905D}"/>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38"/>
                  <a:stretch>
                    <a:fillRect l="-10256" t="-3175" r="-7692" b="-9524"/>
                  </a:stretch>
                </a:blipFill>
              </p:spPr>
              <p:txBody>
                <a:bodyPr/>
                <a:lstStyle/>
                <a:p>
                  <a:r>
                    <a:rPr lang="en-US">
                      <a:noFill/>
                    </a:rPr>
                    <a:t> </a:t>
                  </a:r>
                </a:p>
              </p:txBody>
            </p:sp>
          </mc:Fallback>
        </mc:AlternateContent>
      </p:grpSp>
      <p:sp>
        <p:nvSpPr>
          <p:cNvPr id="213" name="投影片編號版面配置區 3">
            <a:extLst>
              <a:ext uri="{FF2B5EF4-FFF2-40B4-BE49-F238E27FC236}">
                <a16:creationId xmlns:a16="http://schemas.microsoft.com/office/drawing/2014/main" id="{126E4F6C-5A3B-4103-945C-8316954890DF}"/>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381555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7"/>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7720145" y="207801"/>
            <a:ext cx="1710637"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cxnSp>
        <p:nvCxnSpPr>
          <p:cNvPr id="85" name="直線單箭頭接點 84">
            <a:extLst>
              <a:ext uri="{FF2B5EF4-FFF2-40B4-BE49-F238E27FC236}">
                <a16:creationId xmlns:a16="http://schemas.microsoft.com/office/drawing/2014/main" id="{3A48C0B9-CCC8-40A7-B633-DAE8B33FA2E0}"/>
              </a:ext>
            </a:extLst>
          </p:cNvPr>
          <p:cNvCxnSpPr>
            <a:cxnSpLocks/>
          </p:cNvCxnSpPr>
          <p:nvPr/>
        </p:nvCxnSpPr>
        <p:spPr>
          <a:xfrm flipH="1">
            <a:off x="4531895" y="4616121"/>
            <a:ext cx="1735684" cy="0"/>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68A01AF8-A08F-4A50-B369-DF6533555C08}"/>
                  </a:ext>
                </a:extLst>
              </p:cNvPr>
              <p:cNvSpPr txBox="1"/>
              <p:nvPr/>
            </p:nvSpPr>
            <p:spPr>
              <a:xfrm>
                <a:off x="6287565" y="3182953"/>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7" name="文字方塊 206">
                <a:extLst>
                  <a:ext uri="{FF2B5EF4-FFF2-40B4-BE49-F238E27FC236}">
                    <a16:creationId xmlns:a16="http://schemas.microsoft.com/office/drawing/2014/main" id="{68A01AF8-A08F-4A50-B369-DF6533555C08}"/>
                  </a:ext>
                </a:extLst>
              </p:cNvPr>
              <p:cNvSpPr txBox="1">
                <a:spLocks noRot="1" noChangeAspect="1" noMove="1" noResize="1" noEditPoints="1" noAdjustHandles="1" noChangeArrowheads="1" noChangeShapeType="1" noTextEdit="1"/>
              </p:cNvSpPr>
              <p:nvPr/>
            </p:nvSpPr>
            <p:spPr>
              <a:xfrm>
                <a:off x="6287565" y="3182953"/>
                <a:ext cx="1258358" cy="2462213"/>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F7B22D06-7D8D-4330-9746-938CF859E475}"/>
                  </a:ext>
                </a:extLst>
              </p:cNvPr>
              <p:cNvSpPr txBox="1"/>
              <p:nvPr/>
            </p:nvSpPr>
            <p:spPr>
              <a:xfrm>
                <a:off x="10382657" y="3182953"/>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8" name="文字方塊 207">
                <a:extLst>
                  <a:ext uri="{FF2B5EF4-FFF2-40B4-BE49-F238E27FC236}">
                    <a16:creationId xmlns:a16="http://schemas.microsoft.com/office/drawing/2014/main" id="{F7B22D06-7D8D-4330-9746-938CF859E475}"/>
                  </a:ext>
                </a:extLst>
              </p:cNvPr>
              <p:cNvSpPr txBox="1">
                <a:spLocks noRot="1" noChangeAspect="1" noMove="1" noResize="1" noEditPoints="1" noAdjustHandles="1" noChangeArrowheads="1" noChangeShapeType="1" noTextEdit="1"/>
              </p:cNvSpPr>
              <p:nvPr/>
            </p:nvSpPr>
            <p:spPr>
              <a:xfrm>
                <a:off x="10382657" y="3182953"/>
                <a:ext cx="1258358" cy="2462213"/>
              </a:xfrm>
              <a:prstGeom prst="rect">
                <a:avLst/>
              </a:prstGeom>
              <a:blipFill>
                <a:blip r:embed="rId23"/>
                <a:stretch>
                  <a:fillRect/>
                </a:stretch>
              </a:blipFill>
            </p:spPr>
            <p:txBody>
              <a:bodyPr/>
              <a:lstStyle/>
              <a:p>
                <a:r>
                  <a:rPr lang="zh-TW" altLang="en-US">
                    <a:noFill/>
                  </a:rPr>
                  <a:t> </a:t>
                </a:r>
              </a:p>
            </p:txBody>
          </p:sp>
        </mc:Fallback>
      </mc:AlternateContent>
      <p:sp>
        <p:nvSpPr>
          <p:cNvPr id="213" name="矩形 212">
            <a:extLst>
              <a:ext uri="{FF2B5EF4-FFF2-40B4-BE49-F238E27FC236}">
                <a16:creationId xmlns:a16="http://schemas.microsoft.com/office/drawing/2014/main" id="{D745A8C6-E8FD-42A1-A2C5-0BA1BE610C2D}"/>
              </a:ext>
            </a:extLst>
          </p:cNvPr>
          <p:cNvSpPr/>
          <p:nvPr/>
        </p:nvSpPr>
        <p:spPr>
          <a:xfrm>
            <a:off x="10171243" y="207801"/>
            <a:ext cx="1803040"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sp>
        <p:nvSpPr>
          <p:cNvPr id="93" name="文字方塊 92">
            <a:extLst>
              <a:ext uri="{FF2B5EF4-FFF2-40B4-BE49-F238E27FC236}">
                <a16:creationId xmlns:a16="http://schemas.microsoft.com/office/drawing/2014/main" id="{A8D03941-C90F-4605-AFD3-52A2262730F2}"/>
              </a:ext>
            </a:extLst>
          </p:cNvPr>
          <p:cNvSpPr txBox="1"/>
          <p:nvPr/>
        </p:nvSpPr>
        <p:spPr>
          <a:xfrm>
            <a:off x="459182" y="370591"/>
            <a:ext cx="5801237"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 set of quantum states … but </a:t>
            </a:r>
            <a:r>
              <a:rPr lang="en-US" altLang="zh-TW" sz="3200" dirty="0">
                <a:solidFill>
                  <a:srgbClr val="DC143C"/>
                </a:solidFill>
                <a:latin typeface="Bahnschrift SemiBold SemiConden" panose="020B0502040204020203" pitchFamily="34" charset="0"/>
              </a:rPr>
              <a:t>how?</a:t>
            </a:r>
            <a:endParaRPr lang="zh-TW" altLang="en-US" sz="3200" dirty="0">
              <a:solidFill>
                <a:srgbClr val="DC143C"/>
              </a:solidFill>
              <a:latin typeface="Bahnschrift SemiBold SemiConden" panose="020B0502040204020203" pitchFamily="34" charset="0"/>
            </a:endParaRPr>
          </a:p>
        </p:txBody>
      </p:sp>
      <p:sp>
        <p:nvSpPr>
          <p:cNvPr id="102" name="文字方塊 101">
            <a:extLst>
              <a:ext uri="{FF2B5EF4-FFF2-40B4-BE49-F238E27FC236}">
                <a16:creationId xmlns:a16="http://schemas.microsoft.com/office/drawing/2014/main" id="{C550D833-E213-46A1-A6BC-66812C7FEAB2}"/>
              </a:ext>
            </a:extLst>
          </p:cNvPr>
          <p:cNvSpPr txBox="1"/>
          <p:nvPr/>
        </p:nvSpPr>
        <p:spPr>
          <a:xfrm>
            <a:off x="176528" y="3959352"/>
            <a:ext cx="4240904" cy="1938992"/>
          </a:xfrm>
          <a:prstGeom prst="rect">
            <a:avLst/>
          </a:prstGeom>
          <a:noFill/>
        </p:spPr>
        <p:txBody>
          <a:bodyPr wrap="square" rtlCol="0">
            <a:spAutoFit/>
          </a:bodyPr>
          <a:lstStyle/>
          <a:p>
            <a:pPr algn="ctr"/>
            <a:r>
              <a:rPr lang="en-US" altLang="zh-TW" sz="4000" dirty="0">
                <a:solidFill>
                  <a:srgbClr val="0070C0"/>
                </a:solidFill>
                <a:latin typeface="Bahnschrift SemiBold SemiConden" panose="020B0502040204020203" pitchFamily="34" charset="0"/>
              </a:rPr>
              <a:t>Level-Synchronized</a:t>
            </a:r>
          </a:p>
          <a:p>
            <a:pPr algn="ctr"/>
            <a:r>
              <a:rPr lang="en-US" altLang="zh-TW" sz="4000" dirty="0">
                <a:solidFill>
                  <a:srgbClr val="0070C0"/>
                </a:solidFill>
                <a:latin typeface="Bahnschrift SemiBold SemiConden" panose="020B0502040204020203" pitchFamily="34" charset="0"/>
              </a:rPr>
              <a:t>Tree Automata</a:t>
            </a:r>
          </a:p>
          <a:p>
            <a:pPr algn="ctr"/>
            <a:r>
              <a:rPr lang="en-US" altLang="zh-TW" sz="4000" dirty="0">
                <a:solidFill>
                  <a:srgbClr val="0070C0"/>
                </a:solidFill>
                <a:latin typeface="Bahnschrift SemiBold SemiConden" panose="020B0502040204020203" pitchFamily="34" charset="0"/>
              </a:rPr>
              <a:t>(Automata)</a:t>
            </a:r>
            <a:endParaRPr lang="zh-TW" altLang="en-US" sz="4000" dirty="0">
              <a:solidFill>
                <a:srgbClr val="0070C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82A3C763-BE75-42FA-B147-68C71DD24B69}"/>
                  </a:ext>
                </a:extLst>
              </p:cNvPr>
              <p:cNvSpPr txBox="1"/>
              <p:nvPr/>
            </p:nvSpPr>
            <p:spPr>
              <a:xfrm>
                <a:off x="6267578" y="1019455"/>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solidFill>
                            <a:schemeClr val="bg1">
                              <a:lumMod val="85000"/>
                            </a:schemeClr>
                          </a:solidFill>
                          <a:latin typeface="Cambria Math" panose="02040503050406030204" pitchFamily="18" charset="0"/>
                        </a:rPr>
                        <m:t>{</m:t>
                      </m:r>
                    </m:oMath>
                  </m:oMathPara>
                </a14:m>
                <a:endParaRPr lang="zh-TW" altLang="en-US" sz="16000" dirty="0">
                  <a:solidFill>
                    <a:schemeClr val="bg1">
                      <a:lumMod val="85000"/>
                    </a:schemeClr>
                  </a:solidFill>
                </a:endParaRPr>
              </a:p>
            </p:txBody>
          </p:sp>
        </mc:Choice>
        <mc:Fallback xmlns="">
          <p:sp>
            <p:nvSpPr>
              <p:cNvPr id="94" name="文字方塊 93">
                <a:extLst>
                  <a:ext uri="{FF2B5EF4-FFF2-40B4-BE49-F238E27FC236}">
                    <a16:creationId xmlns:a16="http://schemas.microsoft.com/office/drawing/2014/main" id="{82A3C763-BE75-42FA-B147-68C71DD24B69}"/>
                  </a:ext>
                </a:extLst>
              </p:cNvPr>
              <p:cNvSpPr txBox="1">
                <a:spLocks noRot="1" noChangeAspect="1" noMove="1" noResize="1" noEditPoints="1" noAdjustHandles="1" noChangeArrowheads="1" noChangeShapeType="1" noTextEdit="1"/>
              </p:cNvSpPr>
              <p:nvPr/>
            </p:nvSpPr>
            <p:spPr>
              <a:xfrm>
                <a:off x="6267578" y="1019455"/>
                <a:ext cx="1258358" cy="2462213"/>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文字方塊 102">
                <a:extLst>
                  <a:ext uri="{FF2B5EF4-FFF2-40B4-BE49-F238E27FC236}">
                    <a16:creationId xmlns:a16="http://schemas.microsoft.com/office/drawing/2014/main" id="{29894A11-7F60-4A0C-82CE-6D9638CF5C3F}"/>
                  </a:ext>
                </a:extLst>
              </p:cNvPr>
              <p:cNvSpPr txBox="1"/>
              <p:nvPr/>
            </p:nvSpPr>
            <p:spPr>
              <a:xfrm>
                <a:off x="10392373" y="101747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solidFill>
                            <a:schemeClr val="bg1">
                              <a:lumMod val="85000"/>
                            </a:schemeClr>
                          </a:solidFill>
                          <a:latin typeface="Cambria Math" panose="02040503050406030204" pitchFamily="18" charset="0"/>
                        </a:rPr>
                        <m:t>}</m:t>
                      </m:r>
                    </m:oMath>
                  </m:oMathPara>
                </a14:m>
                <a:endParaRPr lang="zh-TW" altLang="en-US" sz="16000" dirty="0">
                  <a:solidFill>
                    <a:schemeClr val="bg1">
                      <a:lumMod val="85000"/>
                    </a:schemeClr>
                  </a:solidFill>
                </a:endParaRPr>
              </a:p>
            </p:txBody>
          </p:sp>
        </mc:Choice>
        <mc:Fallback xmlns="">
          <p:sp>
            <p:nvSpPr>
              <p:cNvPr id="103" name="文字方塊 102">
                <a:extLst>
                  <a:ext uri="{FF2B5EF4-FFF2-40B4-BE49-F238E27FC236}">
                    <a16:creationId xmlns:a16="http://schemas.microsoft.com/office/drawing/2014/main" id="{29894A11-7F60-4A0C-82CE-6D9638CF5C3F}"/>
                  </a:ext>
                </a:extLst>
              </p:cNvPr>
              <p:cNvSpPr txBox="1">
                <a:spLocks noRot="1" noChangeAspect="1" noMove="1" noResize="1" noEditPoints="1" noAdjustHandles="1" noChangeArrowheads="1" noChangeShapeType="1" noTextEdit="1"/>
              </p:cNvSpPr>
              <p:nvPr/>
            </p:nvSpPr>
            <p:spPr>
              <a:xfrm>
                <a:off x="10392373" y="1017476"/>
                <a:ext cx="1258358" cy="2462213"/>
              </a:xfrm>
              <a:prstGeom prst="rect">
                <a:avLst/>
              </a:prstGeom>
              <a:blipFill>
                <a:blip r:embed="rId25"/>
                <a:stretch>
                  <a:fillRect/>
                </a:stretch>
              </a:blipFill>
            </p:spPr>
            <p:txBody>
              <a:bodyPr/>
              <a:lstStyle/>
              <a:p>
                <a:r>
                  <a:rPr lang="en-US">
                    <a:noFill/>
                  </a:rPr>
                  <a:t> </a:t>
                </a:r>
              </a:p>
            </p:txBody>
          </p:sp>
        </mc:Fallback>
      </mc:AlternateContent>
      <p:sp>
        <p:nvSpPr>
          <p:cNvPr id="104" name="文字方塊 103">
            <a:extLst>
              <a:ext uri="{FF2B5EF4-FFF2-40B4-BE49-F238E27FC236}">
                <a16:creationId xmlns:a16="http://schemas.microsoft.com/office/drawing/2014/main" id="{5F3F5A1D-95FC-44B4-A28B-B54A13FE418C}"/>
              </a:ext>
            </a:extLst>
          </p:cNvPr>
          <p:cNvSpPr txBox="1"/>
          <p:nvPr/>
        </p:nvSpPr>
        <p:spPr>
          <a:xfrm>
            <a:off x="8122482" y="1335644"/>
            <a:ext cx="1807765" cy="461665"/>
          </a:xfrm>
          <a:prstGeom prst="rect">
            <a:avLst/>
          </a:prstGeom>
          <a:noFill/>
        </p:spPr>
        <p:txBody>
          <a:bodyPr wrap="square" rtlCol="0">
            <a:spAutoFit/>
          </a:bodyPr>
          <a:lstStyle/>
          <a:p>
            <a:r>
              <a:rPr lang="en-US" altLang="zh-TW" sz="2400" dirty="0">
                <a:solidFill>
                  <a:schemeClr val="bg1">
                    <a:lumMod val="85000"/>
                  </a:schemeClr>
                </a:solidFill>
                <a:latin typeface="Bahnschrift SemiBold SemiConden" panose="020B0502040204020203" pitchFamily="34" charset="0"/>
              </a:rPr>
              <a:t>some strings</a:t>
            </a:r>
            <a:endParaRPr lang="zh-TW" altLang="en-US" sz="2400" dirty="0">
              <a:solidFill>
                <a:schemeClr val="bg1">
                  <a:lumMod val="85000"/>
                </a:schemeClr>
              </a:solidFill>
              <a:latin typeface="Bahnschrift SemiBold SemiConden" panose="020B0502040204020203" pitchFamily="34" charset="0"/>
            </a:endParaRPr>
          </a:p>
        </p:txBody>
      </p:sp>
      <p:sp>
        <p:nvSpPr>
          <p:cNvPr id="105" name="文字方塊 104">
            <a:extLst>
              <a:ext uri="{FF2B5EF4-FFF2-40B4-BE49-F238E27FC236}">
                <a16:creationId xmlns:a16="http://schemas.microsoft.com/office/drawing/2014/main" id="{4FDC6DC6-DB54-4E8C-AFCD-6F9360F4837A}"/>
              </a:ext>
            </a:extLst>
          </p:cNvPr>
          <p:cNvSpPr txBox="1"/>
          <p:nvPr/>
        </p:nvSpPr>
        <p:spPr>
          <a:xfrm>
            <a:off x="1923585" y="2051933"/>
            <a:ext cx="2156264" cy="707886"/>
          </a:xfrm>
          <a:prstGeom prst="rect">
            <a:avLst/>
          </a:prstGeom>
          <a:noFill/>
        </p:spPr>
        <p:txBody>
          <a:bodyPr wrap="square" rtlCol="0">
            <a:spAutoFit/>
          </a:bodyPr>
          <a:lstStyle/>
          <a:p>
            <a:r>
              <a:rPr lang="en-US" altLang="zh-TW" sz="4000" dirty="0">
                <a:solidFill>
                  <a:schemeClr val="bg1">
                    <a:lumMod val="85000"/>
                  </a:schemeClr>
                </a:solidFill>
                <a:latin typeface="Bahnschrift SemiBold SemiConden" panose="020B0502040204020203" pitchFamily="34" charset="0"/>
              </a:rPr>
              <a:t>Automata</a:t>
            </a:r>
            <a:endParaRPr lang="zh-TW" altLang="en-US" sz="4000" dirty="0">
              <a:solidFill>
                <a:schemeClr val="bg1">
                  <a:lumMod val="85000"/>
                </a:schemeClr>
              </a:solidFill>
              <a:latin typeface="Bahnschrift SemiBold SemiConden" panose="020B0502040204020203" pitchFamily="34" charset="0"/>
            </a:endParaRPr>
          </a:p>
        </p:txBody>
      </p:sp>
      <p:cxnSp>
        <p:nvCxnSpPr>
          <p:cNvPr id="106" name="直線單箭頭接點 105">
            <a:extLst>
              <a:ext uri="{FF2B5EF4-FFF2-40B4-BE49-F238E27FC236}">
                <a16:creationId xmlns:a16="http://schemas.microsoft.com/office/drawing/2014/main" id="{4FC7671F-C6B3-4CE4-85F4-5C11C5A0099A}"/>
              </a:ext>
            </a:extLst>
          </p:cNvPr>
          <p:cNvCxnSpPr>
            <a:cxnSpLocks/>
          </p:cNvCxnSpPr>
          <p:nvPr/>
        </p:nvCxnSpPr>
        <p:spPr>
          <a:xfrm flipH="1">
            <a:off x="4531895" y="2434395"/>
            <a:ext cx="1735684" cy="0"/>
          </a:xfrm>
          <a:prstGeom prst="straightConnector1">
            <a:avLst/>
          </a:prstGeom>
          <a:ln w="38100"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7" name="文字方塊 106">
            <a:extLst>
              <a:ext uri="{FF2B5EF4-FFF2-40B4-BE49-F238E27FC236}">
                <a16:creationId xmlns:a16="http://schemas.microsoft.com/office/drawing/2014/main" id="{44C38116-AE5F-43F2-BC4B-51B2B93F0C94}"/>
              </a:ext>
            </a:extLst>
          </p:cNvPr>
          <p:cNvSpPr txBox="1"/>
          <p:nvPr/>
        </p:nvSpPr>
        <p:spPr>
          <a:xfrm>
            <a:off x="2447256" y="1729113"/>
            <a:ext cx="963601" cy="461665"/>
          </a:xfrm>
          <a:prstGeom prst="rect">
            <a:avLst/>
          </a:prstGeom>
          <a:noFill/>
        </p:spPr>
        <p:txBody>
          <a:bodyPr wrap="square" rtlCol="0">
            <a:spAutoFit/>
          </a:bodyPr>
          <a:lstStyle/>
          <a:p>
            <a:r>
              <a:rPr lang="en-US" altLang="zh-TW" sz="2400" dirty="0">
                <a:solidFill>
                  <a:schemeClr val="bg1">
                    <a:lumMod val="85000"/>
                  </a:schemeClr>
                </a:solidFill>
                <a:latin typeface="Bahnschrift SemiBold SemiConden" panose="020B0502040204020203" pitchFamily="34" charset="0"/>
              </a:rPr>
              <a:t>(Word)</a:t>
            </a:r>
            <a:endParaRPr lang="zh-TW" altLang="en-US" sz="2400" dirty="0">
              <a:solidFill>
                <a:schemeClr val="bg1">
                  <a:lumMod val="85000"/>
                </a:schemeClr>
              </a:solidFill>
              <a:latin typeface="Bahnschrift SemiBold SemiConden" panose="020B0502040204020203" pitchFamily="34" charset="0"/>
            </a:endParaRPr>
          </a:p>
        </p:txBody>
      </p:sp>
      <p:sp>
        <p:nvSpPr>
          <p:cNvPr id="108" name="矩形 107">
            <a:extLst>
              <a:ext uri="{FF2B5EF4-FFF2-40B4-BE49-F238E27FC236}">
                <a16:creationId xmlns:a16="http://schemas.microsoft.com/office/drawing/2014/main" id="{3CCBBF8D-2408-4900-9AB1-24CC542D47E6}"/>
              </a:ext>
            </a:extLst>
          </p:cNvPr>
          <p:cNvSpPr/>
          <p:nvPr/>
        </p:nvSpPr>
        <p:spPr>
          <a:xfrm>
            <a:off x="7945133"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A</a:t>
            </a:r>
            <a:endParaRPr lang="zh-TW" altLang="en-US" sz="2800" dirty="0">
              <a:latin typeface="Bahnschrift SemiBold SemiConden" panose="020B0502040204020203" pitchFamily="34" charset="0"/>
            </a:endParaRPr>
          </a:p>
        </p:txBody>
      </p:sp>
      <p:sp>
        <p:nvSpPr>
          <p:cNvPr id="109" name="矩形 108">
            <a:extLst>
              <a:ext uri="{FF2B5EF4-FFF2-40B4-BE49-F238E27FC236}">
                <a16:creationId xmlns:a16="http://schemas.microsoft.com/office/drawing/2014/main" id="{D0077A9C-EA9B-425E-A4E8-3DC3E597A733}"/>
              </a:ext>
            </a:extLst>
          </p:cNvPr>
          <p:cNvSpPr/>
          <p:nvPr/>
        </p:nvSpPr>
        <p:spPr>
          <a:xfrm>
            <a:off x="8363145"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U</a:t>
            </a:r>
            <a:endParaRPr lang="zh-TW" altLang="en-US" sz="2800" dirty="0">
              <a:latin typeface="Bahnschrift SemiBold SemiConden" panose="020B0502040204020203" pitchFamily="34" charset="0"/>
            </a:endParaRPr>
          </a:p>
        </p:txBody>
      </p:sp>
      <p:sp>
        <p:nvSpPr>
          <p:cNvPr id="110" name="矩形 109">
            <a:extLst>
              <a:ext uri="{FF2B5EF4-FFF2-40B4-BE49-F238E27FC236}">
                <a16:creationId xmlns:a16="http://schemas.microsoft.com/office/drawing/2014/main" id="{5A1CD8B8-3C72-4F2E-9CF4-C40A2B54CE9E}"/>
              </a:ext>
            </a:extLst>
          </p:cNvPr>
          <p:cNvSpPr/>
          <p:nvPr/>
        </p:nvSpPr>
        <p:spPr>
          <a:xfrm>
            <a:off x="8781157"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T</a:t>
            </a:r>
            <a:endParaRPr lang="zh-TW" altLang="en-US" sz="2800" dirty="0">
              <a:latin typeface="Bahnschrift SemiBold SemiConden" panose="020B0502040204020203" pitchFamily="34" charset="0"/>
            </a:endParaRPr>
          </a:p>
        </p:txBody>
      </p:sp>
      <p:sp>
        <p:nvSpPr>
          <p:cNvPr id="111" name="矩形 110">
            <a:extLst>
              <a:ext uri="{FF2B5EF4-FFF2-40B4-BE49-F238E27FC236}">
                <a16:creationId xmlns:a16="http://schemas.microsoft.com/office/drawing/2014/main" id="{8FEBE204-F9E6-4C3D-9079-EDAF78F03596}"/>
              </a:ext>
            </a:extLst>
          </p:cNvPr>
          <p:cNvSpPr/>
          <p:nvPr/>
        </p:nvSpPr>
        <p:spPr>
          <a:xfrm>
            <a:off x="9199169"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O</a:t>
            </a:r>
            <a:endParaRPr lang="zh-TW" altLang="en-US" sz="2800" dirty="0">
              <a:latin typeface="Bahnschrift SemiBold SemiConden" panose="020B0502040204020203" pitchFamily="34" charset="0"/>
            </a:endParaRPr>
          </a:p>
        </p:txBody>
      </p:sp>
      <p:sp>
        <p:nvSpPr>
          <p:cNvPr id="112" name="矩形 111">
            <a:extLst>
              <a:ext uri="{FF2B5EF4-FFF2-40B4-BE49-F238E27FC236}">
                <a16:creationId xmlns:a16="http://schemas.microsoft.com/office/drawing/2014/main" id="{B1B5697A-67A4-4485-9EF6-D85D1B5CD19B}"/>
              </a:ext>
            </a:extLst>
          </p:cNvPr>
          <p:cNvSpPr/>
          <p:nvPr/>
        </p:nvSpPr>
        <p:spPr>
          <a:xfrm>
            <a:off x="9619200"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Q</a:t>
            </a:r>
            <a:endParaRPr lang="zh-TW" altLang="en-US" sz="2800" dirty="0">
              <a:latin typeface="Bahnschrift SemiBold SemiConden" panose="020B0502040204020203" pitchFamily="34" charset="0"/>
            </a:endParaRPr>
          </a:p>
        </p:txBody>
      </p:sp>
      <p:sp>
        <p:nvSpPr>
          <p:cNvPr id="114" name="矩形 113">
            <a:extLst>
              <a:ext uri="{FF2B5EF4-FFF2-40B4-BE49-F238E27FC236}">
                <a16:creationId xmlns:a16="http://schemas.microsoft.com/office/drawing/2014/main" id="{447DBA2B-93EB-444E-B113-BB465AE9A309}"/>
              </a:ext>
            </a:extLst>
          </p:cNvPr>
          <p:cNvSpPr/>
          <p:nvPr/>
        </p:nvSpPr>
        <p:spPr>
          <a:xfrm>
            <a:off x="9191365"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S</a:t>
            </a:r>
            <a:endParaRPr lang="zh-TW" altLang="en-US" sz="2800" dirty="0">
              <a:latin typeface="Bahnschrift SemiBold SemiConden" panose="020B0502040204020203" pitchFamily="34" charset="0"/>
            </a:endParaRPr>
          </a:p>
        </p:txBody>
      </p:sp>
      <p:sp>
        <p:nvSpPr>
          <p:cNvPr id="115" name="矩形 114">
            <a:extLst>
              <a:ext uri="{FF2B5EF4-FFF2-40B4-BE49-F238E27FC236}">
                <a16:creationId xmlns:a16="http://schemas.microsoft.com/office/drawing/2014/main" id="{82485469-7140-44C0-8D6A-E3CD106A0273}"/>
              </a:ext>
            </a:extLst>
          </p:cNvPr>
          <p:cNvSpPr/>
          <p:nvPr/>
        </p:nvSpPr>
        <p:spPr>
          <a:xfrm>
            <a:off x="9609377"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2</a:t>
            </a:r>
            <a:endParaRPr lang="zh-TW" altLang="en-US" sz="2800" dirty="0">
              <a:latin typeface="Bahnschrift SemiBold SemiConden" panose="020B0502040204020203" pitchFamily="34" charset="0"/>
            </a:endParaRPr>
          </a:p>
        </p:txBody>
      </p:sp>
      <p:sp>
        <p:nvSpPr>
          <p:cNvPr id="116" name="矩形 115">
            <a:extLst>
              <a:ext uri="{FF2B5EF4-FFF2-40B4-BE49-F238E27FC236}">
                <a16:creationId xmlns:a16="http://schemas.microsoft.com/office/drawing/2014/main" id="{3CC42F66-DCB7-4402-8E35-4A4CCC62B6F6}"/>
              </a:ext>
            </a:extLst>
          </p:cNvPr>
          <p:cNvSpPr/>
          <p:nvPr/>
        </p:nvSpPr>
        <p:spPr>
          <a:xfrm>
            <a:off x="10027389"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5</a:t>
            </a:r>
            <a:endParaRPr lang="zh-TW" altLang="en-US" sz="2800" dirty="0">
              <a:latin typeface="Bahnschrift SemiBold SemiConden" panose="020B0502040204020203" pitchFamily="34" charset="0"/>
            </a:endParaRPr>
          </a:p>
        </p:txBody>
      </p:sp>
      <p:sp>
        <p:nvSpPr>
          <p:cNvPr id="117" name="矩形 116">
            <a:extLst>
              <a:ext uri="{FF2B5EF4-FFF2-40B4-BE49-F238E27FC236}">
                <a16:creationId xmlns:a16="http://schemas.microsoft.com/office/drawing/2014/main" id="{C2659038-1AB6-4167-A316-DA1401E1572E}"/>
              </a:ext>
            </a:extLst>
          </p:cNvPr>
          <p:cNvSpPr/>
          <p:nvPr/>
        </p:nvSpPr>
        <p:spPr>
          <a:xfrm>
            <a:off x="7527122"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T</a:t>
            </a:r>
            <a:endParaRPr lang="zh-TW" altLang="en-US" sz="2800" dirty="0">
              <a:latin typeface="Bahnschrift SemiBold SemiConden" panose="020B0502040204020203" pitchFamily="34" charset="0"/>
            </a:endParaRPr>
          </a:p>
        </p:txBody>
      </p:sp>
      <p:sp>
        <p:nvSpPr>
          <p:cNvPr id="118" name="矩形 117">
            <a:extLst>
              <a:ext uri="{FF2B5EF4-FFF2-40B4-BE49-F238E27FC236}">
                <a16:creationId xmlns:a16="http://schemas.microsoft.com/office/drawing/2014/main" id="{0C3A76CA-90A3-4F26-BC33-4CA182369A83}"/>
              </a:ext>
            </a:extLst>
          </p:cNvPr>
          <p:cNvSpPr/>
          <p:nvPr/>
        </p:nvSpPr>
        <p:spPr>
          <a:xfrm>
            <a:off x="7945134"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A</a:t>
            </a:r>
            <a:endParaRPr lang="zh-TW" altLang="en-US" sz="2800" dirty="0">
              <a:latin typeface="Bahnschrift SemiBold SemiConden" panose="020B0502040204020203" pitchFamily="34" charset="0"/>
            </a:endParaRPr>
          </a:p>
        </p:txBody>
      </p:sp>
      <p:sp>
        <p:nvSpPr>
          <p:cNvPr id="119" name="矩形 118">
            <a:extLst>
              <a:ext uri="{FF2B5EF4-FFF2-40B4-BE49-F238E27FC236}">
                <a16:creationId xmlns:a16="http://schemas.microsoft.com/office/drawing/2014/main" id="{06ED0A3F-BEDE-43D2-9F7A-9FA328302A6E}"/>
              </a:ext>
            </a:extLst>
          </p:cNvPr>
          <p:cNvSpPr/>
          <p:nvPr/>
        </p:nvSpPr>
        <p:spPr>
          <a:xfrm>
            <a:off x="8363146"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C</a:t>
            </a:r>
            <a:endParaRPr lang="zh-TW" altLang="en-US" sz="2800" dirty="0">
              <a:latin typeface="Bahnschrift SemiBold SemiConden" panose="020B0502040204020203" pitchFamily="34" charset="0"/>
            </a:endParaRPr>
          </a:p>
        </p:txBody>
      </p:sp>
      <p:sp>
        <p:nvSpPr>
          <p:cNvPr id="120" name="矩形 119">
            <a:extLst>
              <a:ext uri="{FF2B5EF4-FFF2-40B4-BE49-F238E27FC236}">
                <a16:creationId xmlns:a16="http://schemas.microsoft.com/office/drawing/2014/main" id="{60FB10B9-A443-4CB2-96EB-5927640A07DA}"/>
              </a:ext>
            </a:extLst>
          </p:cNvPr>
          <p:cNvSpPr/>
          <p:nvPr/>
        </p:nvSpPr>
        <p:spPr>
          <a:xfrm>
            <a:off x="8781157"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A</a:t>
            </a:r>
            <a:endParaRPr lang="zh-TW" altLang="en-US" sz="2800" dirty="0">
              <a:latin typeface="Bahnschrift SemiBold SemiConden" panose="020B0502040204020203" pitchFamily="34" charset="0"/>
            </a:endParaRPr>
          </a:p>
        </p:txBody>
      </p:sp>
      <p:grpSp>
        <p:nvGrpSpPr>
          <p:cNvPr id="88" name="群組 87">
            <a:extLst>
              <a:ext uri="{FF2B5EF4-FFF2-40B4-BE49-F238E27FC236}">
                <a16:creationId xmlns:a16="http://schemas.microsoft.com/office/drawing/2014/main" id="{130C6D1E-711B-45A1-B867-E0E6E786C656}"/>
              </a:ext>
            </a:extLst>
          </p:cNvPr>
          <p:cNvGrpSpPr/>
          <p:nvPr/>
        </p:nvGrpSpPr>
        <p:grpSpPr>
          <a:xfrm>
            <a:off x="7543205" y="3561585"/>
            <a:ext cx="2892588" cy="2055799"/>
            <a:chOff x="7543205" y="1250185"/>
            <a:chExt cx="2892588" cy="2055799"/>
          </a:xfrm>
        </p:grpSpPr>
        <p:grpSp>
          <p:nvGrpSpPr>
            <p:cNvPr id="89" name="群組 88">
              <a:extLst>
                <a:ext uri="{FF2B5EF4-FFF2-40B4-BE49-F238E27FC236}">
                  <a16:creationId xmlns:a16="http://schemas.microsoft.com/office/drawing/2014/main" id="{DA755787-747D-4FCC-896A-4166E650BF37}"/>
                </a:ext>
              </a:extLst>
            </p:cNvPr>
            <p:cNvGrpSpPr/>
            <p:nvPr/>
          </p:nvGrpSpPr>
          <p:grpSpPr>
            <a:xfrm>
              <a:off x="7543205" y="1253918"/>
              <a:ext cx="1102562" cy="974252"/>
              <a:chOff x="8423350" y="1271813"/>
              <a:chExt cx="1102562" cy="974252"/>
            </a:xfrm>
          </p:grpSpPr>
          <p:sp>
            <p:nvSpPr>
              <p:cNvPr id="221" name="橢圓 220">
                <a:extLst>
                  <a:ext uri="{FF2B5EF4-FFF2-40B4-BE49-F238E27FC236}">
                    <a16:creationId xmlns:a16="http://schemas.microsoft.com/office/drawing/2014/main" id="{B054DCB6-7F7A-463E-BBFB-A4E737A1B093}"/>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2" name="矩形 221">
                <a:extLst>
                  <a:ext uri="{FF2B5EF4-FFF2-40B4-BE49-F238E27FC236}">
                    <a16:creationId xmlns:a16="http://schemas.microsoft.com/office/drawing/2014/main" id="{CF76EF47-A46E-4573-9658-DB6896924287}"/>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3" name="矩形 222">
                <a:extLst>
                  <a:ext uri="{FF2B5EF4-FFF2-40B4-BE49-F238E27FC236}">
                    <a16:creationId xmlns:a16="http://schemas.microsoft.com/office/drawing/2014/main" id="{4250E586-A1E3-4FB5-B7E0-33B59900EC3A}"/>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4" name="直線單箭頭接點 223">
                <a:extLst>
                  <a:ext uri="{FF2B5EF4-FFF2-40B4-BE49-F238E27FC236}">
                    <a16:creationId xmlns:a16="http://schemas.microsoft.com/office/drawing/2014/main" id="{FDD7D5E4-E638-4974-BAEC-AE1C296F735B}"/>
                  </a:ext>
                </a:extLst>
              </p:cNvPr>
              <p:cNvCxnSpPr>
                <a:cxnSpLocks/>
                <a:stCxn id="221" idx="3"/>
                <a:endCxn id="222"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5" name="直線單箭頭接點 224">
                <a:extLst>
                  <a:ext uri="{FF2B5EF4-FFF2-40B4-BE49-F238E27FC236}">
                    <a16:creationId xmlns:a16="http://schemas.microsoft.com/office/drawing/2014/main" id="{D46BAE37-3383-4CCF-977B-5AB01EDC9A40}"/>
                  </a:ext>
                </a:extLst>
              </p:cNvPr>
              <p:cNvCxnSpPr>
                <a:cxnSpLocks/>
                <a:stCxn id="221" idx="5"/>
                <a:endCxn id="223"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6" name="文字方塊 225">
                    <a:extLst>
                      <a:ext uri="{FF2B5EF4-FFF2-40B4-BE49-F238E27FC236}">
                        <a16:creationId xmlns:a16="http://schemas.microsoft.com/office/drawing/2014/main" id="{2CAB1BFD-CEA5-4DB3-BE0C-952D71846786}"/>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26" name="文字方塊 225">
                    <a:extLst>
                      <a:ext uri="{FF2B5EF4-FFF2-40B4-BE49-F238E27FC236}">
                        <a16:creationId xmlns:a16="http://schemas.microsoft.com/office/drawing/2014/main" id="{2CAB1BFD-CEA5-4DB3-BE0C-952D71846786}"/>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24"/>
                    <a:stretch>
                      <a:fillRect l="-43333" r="-16667" b="-6667"/>
                    </a:stretch>
                  </a:blipFill>
                </p:spPr>
                <p:txBody>
                  <a:bodyPr/>
                  <a:lstStyle/>
                  <a:p>
                    <a:r>
                      <a:rPr lang="en-US">
                        <a:noFill/>
                      </a:rPr>
                      <a:t> </a:t>
                    </a:r>
                  </a:p>
                </p:txBody>
              </p:sp>
            </mc:Fallback>
          </mc:AlternateContent>
          <p:sp>
            <p:nvSpPr>
              <p:cNvPr id="227" name="橢圓 226">
                <a:extLst>
                  <a:ext uri="{FF2B5EF4-FFF2-40B4-BE49-F238E27FC236}">
                    <a16:creationId xmlns:a16="http://schemas.microsoft.com/office/drawing/2014/main" id="{C57CC0E4-7C0D-41AD-9E28-4EC4897E67C2}"/>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8" name="矩形 227">
                <a:extLst>
                  <a:ext uri="{FF2B5EF4-FFF2-40B4-BE49-F238E27FC236}">
                    <a16:creationId xmlns:a16="http://schemas.microsoft.com/office/drawing/2014/main" id="{4FD86828-4CFF-499C-AC4F-2228CA0A7B54}"/>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9" name="矩形 228">
                <a:extLst>
                  <a:ext uri="{FF2B5EF4-FFF2-40B4-BE49-F238E27FC236}">
                    <a16:creationId xmlns:a16="http://schemas.microsoft.com/office/drawing/2014/main" id="{BA7C8853-1F94-42E2-BD17-E4CCC9728C13}"/>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0" name="直線單箭頭接點 229">
                <a:extLst>
                  <a:ext uri="{FF2B5EF4-FFF2-40B4-BE49-F238E27FC236}">
                    <a16:creationId xmlns:a16="http://schemas.microsoft.com/office/drawing/2014/main" id="{C3ABD0BB-F632-4767-A152-838485C870C3}"/>
                  </a:ext>
                </a:extLst>
              </p:cNvPr>
              <p:cNvCxnSpPr>
                <a:cxnSpLocks/>
                <a:stCxn id="227" idx="3"/>
                <a:endCxn id="22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1" name="直線單箭頭接點 230">
                <a:extLst>
                  <a:ext uri="{FF2B5EF4-FFF2-40B4-BE49-F238E27FC236}">
                    <a16:creationId xmlns:a16="http://schemas.microsoft.com/office/drawing/2014/main" id="{07CDB0FF-A670-482D-B332-3E13E50EF8E4}"/>
                  </a:ext>
                </a:extLst>
              </p:cNvPr>
              <p:cNvCxnSpPr>
                <a:cxnSpLocks/>
                <a:stCxn id="227" idx="5"/>
                <a:endCxn id="22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48E410A5-F7D0-4E1B-8601-C0C64E02539A}"/>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32" name="文字方塊 231">
                    <a:extLst>
                      <a:ext uri="{FF2B5EF4-FFF2-40B4-BE49-F238E27FC236}">
                        <a16:creationId xmlns:a16="http://schemas.microsoft.com/office/drawing/2014/main" id="{48E410A5-F7D0-4E1B-8601-C0C64E02539A}"/>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25"/>
                    <a:stretch>
                      <a:fillRect l="-46667" r="-13333" b="-6667"/>
                    </a:stretch>
                  </a:blipFill>
                </p:spPr>
                <p:txBody>
                  <a:bodyPr/>
                  <a:lstStyle/>
                  <a:p>
                    <a:r>
                      <a:rPr lang="en-US">
                        <a:noFill/>
                      </a:rPr>
                      <a:t> </a:t>
                    </a:r>
                  </a:p>
                </p:txBody>
              </p:sp>
            </mc:Fallback>
          </mc:AlternateContent>
          <p:sp>
            <p:nvSpPr>
              <p:cNvPr id="233" name="橢圓 232">
                <a:extLst>
                  <a:ext uri="{FF2B5EF4-FFF2-40B4-BE49-F238E27FC236}">
                    <a16:creationId xmlns:a16="http://schemas.microsoft.com/office/drawing/2014/main" id="{AB9CA8D0-4FC5-4156-A0EF-E8CE81544BC3}"/>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4" name="直線單箭頭接點 233">
                <a:extLst>
                  <a:ext uri="{FF2B5EF4-FFF2-40B4-BE49-F238E27FC236}">
                    <a16:creationId xmlns:a16="http://schemas.microsoft.com/office/drawing/2014/main" id="{C97D25F0-9867-4773-994E-A3633BCDB6FB}"/>
                  </a:ext>
                </a:extLst>
              </p:cNvPr>
              <p:cNvCxnSpPr>
                <a:stCxn id="233"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AA073828-CF8A-403E-A35B-D5A14A62F448}"/>
                  </a:ext>
                </a:extLst>
              </p:cNvPr>
              <p:cNvCxnSpPr>
                <a:stCxn id="233" idx="5"/>
                <a:endCxn id="22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6" name="文字方塊 235">
                    <a:extLst>
                      <a:ext uri="{FF2B5EF4-FFF2-40B4-BE49-F238E27FC236}">
                        <a16:creationId xmlns:a16="http://schemas.microsoft.com/office/drawing/2014/main" id="{EC1CB76F-1D5D-42D7-B7D3-E5CD7C119EA8}"/>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36" name="文字方塊 235">
                    <a:extLst>
                      <a:ext uri="{FF2B5EF4-FFF2-40B4-BE49-F238E27FC236}">
                        <a16:creationId xmlns:a16="http://schemas.microsoft.com/office/drawing/2014/main" id="{EC1CB76F-1D5D-42D7-B7D3-E5CD7C119EA8}"/>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26"/>
                    <a:stretch>
                      <a:fillRect l="-2778" t="-1587"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E6FB2464-698F-412A-88B0-E7A945359A25}"/>
                      </a:ext>
                    </a:extLst>
                  </p:cNvPr>
                  <p:cNvSpPr txBox="1"/>
                  <p:nvPr/>
                </p:nvSpPr>
                <p:spPr>
                  <a:xfrm>
                    <a:off x="9304634" y="182971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37" name="文字方塊 236">
                    <a:extLst>
                      <a:ext uri="{FF2B5EF4-FFF2-40B4-BE49-F238E27FC236}">
                        <a16:creationId xmlns:a16="http://schemas.microsoft.com/office/drawing/2014/main" id="{E6FB2464-698F-412A-88B0-E7A945359A25}"/>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27"/>
                    <a:stretch>
                      <a:fillRect l="-2778" t="-1587" r="-8333" b="-9524"/>
                    </a:stretch>
                  </a:blipFill>
                </p:spPr>
                <p:txBody>
                  <a:bodyPr/>
                  <a:lstStyle/>
                  <a:p>
                    <a:r>
                      <a:rPr lang="en-US">
                        <a:noFill/>
                      </a:rPr>
                      <a:t> </a:t>
                    </a:r>
                  </a:p>
                </p:txBody>
              </p:sp>
            </mc:Fallback>
          </mc:AlternateContent>
        </p:grpSp>
        <p:grpSp>
          <p:nvGrpSpPr>
            <p:cNvPr id="90" name="群組 89">
              <a:extLst>
                <a:ext uri="{FF2B5EF4-FFF2-40B4-BE49-F238E27FC236}">
                  <a16:creationId xmlns:a16="http://schemas.microsoft.com/office/drawing/2014/main" id="{B2A2551B-1EC7-42D6-9DFA-B21D012BCDBD}"/>
                </a:ext>
              </a:extLst>
            </p:cNvPr>
            <p:cNvGrpSpPr/>
            <p:nvPr/>
          </p:nvGrpSpPr>
          <p:grpSpPr>
            <a:xfrm>
              <a:off x="9326049" y="1250185"/>
              <a:ext cx="1109744" cy="974252"/>
              <a:chOff x="8423350" y="1271813"/>
              <a:chExt cx="1109744" cy="974252"/>
            </a:xfrm>
          </p:grpSpPr>
          <p:sp>
            <p:nvSpPr>
              <p:cNvPr id="147" name="橢圓 146">
                <a:extLst>
                  <a:ext uri="{FF2B5EF4-FFF2-40B4-BE49-F238E27FC236}">
                    <a16:creationId xmlns:a16="http://schemas.microsoft.com/office/drawing/2014/main" id="{A29C5A7F-6C91-4959-AFF3-9C2C0156006B}"/>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8" name="矩形 147">
                <a:extLst>
                  <a:ext uri="{FF2B5EF4-FFF2-40B4-BE49-F238E27FC236}">
                    <a16:creationId xmlns:a16="http://schemas.microsoft.com/office/drawing/2014/main" id="{AA2B8BF1-6B8B-4E6A-848B-B9A81BECA994}"/>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9" name="矩形 148">
                <a:extLst>
                  <a:ext uri="{FF2B5EF4-FFF2-40B4-BE49-F238E27FC236}">
                    <a16:creationId xmlns:a16="http://schemas.microsoft.com/office/drawing/2014/main" id="{E7B5166A-BA30-42FA-8832-2288E2260C73}"/>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單箭頭接點 149">
                <a:extLst>
                  <a:ext uri="{FF2B5EF4-FFF2-40B4-BE49-F238E27FC236}">
                    <a16:creationId xmlns:a16="http://schemas.microsoft.com/office/drawing/2014/main" id="{62B7300A-1FBF-4460-93DD-61910975D5EA}"/>
                  </a:ext>
                </a:extLst>
              </p:cNvPr>
              <p:cNvCxnSpPr>
                <a:cxnSpLocks/>
                <a:stCxn id="147" idx="3"/>
                <a:endCxn id="148"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DC307F52-BDEC-42C6-B1AE-7DEDD4A729B5}"/>
                  </a:ext>
                </a:extLst>
              </p:cNvPr>
              <p:cNvCxnSpPr>
                <a:cxnSpLocks/>
                <a:stCxn id="147" idx="5"/>
                <a:endCxn id="149"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3E7417DA-24F4-4A04-AF88-24101610C841}"/>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52" name="文字方塊 151">
                    <a:extLst>
                      <a:ext uri="{FF2B5EF4-FFF2-40B4-BE49-F238E27FC236}">
                        <a16:creationId xmlns:a16="http://schemas.microsoft.com/office/drawing/2014/main" id="{3E7417DA-24F4-4A04-AF88-24101610C841}"/>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28"/>
                    <a:stretch>
                      <a:fillRect l="-46667" r="-13333" b="-6522"/>
                    </a:stretch>
                  </a:blipFill>
                </p:spPr>
                <p:txBody>
                  <a:bodyPr/>
                  <a:lstStyle/>
                  <a:p>
                    <a:r>
                      <a:rPr lang="en-US">
                        <a:noFill/>
                      </a:rPr>
                      <a:t> </a:t>
                    </a:r>
                  </a:p>
                </p:txBody>
              </p:sp>
            </mc:Fallback>
          </mc:AlternateContent>
          <p:sp>
            <p:nvSpPr>
              <p:cNvPr id="209" name="橢圓 208">
                <a:extLst>
                  <a:ext uri="{FF2B5EF4-FFF2-40B4-BE49-F238E27FC236}">
                    <a16:creationId xmlns:a16="http://schemas.microsoft.com/office/drawing/2014/main" id="{1F6C99FF-CBD5-4DC3-8651-8E8B25A77F2E}"/>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0" name="矩形 209">
                <a:extLst>
                  <a:ext uri="{FF2B5EF4-FFF2-40B4-BE49-F238E27FC236}">
                    <a16:creationId xmlns:a16="http://schemas.microsoft.com/office/drawing/2014/main" id="{5947778A-A84B-4D8D-8741-6C6C3001B0C3}"/>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1" name="矩形 210">
                <a:extLst>
                  <a:ext uri="{FF2B5EF4-FFF2-40B4-BE49-F238E27FC236}">
                    <a16:creationId xmlns:a16="http://schemas.microsoft.com/office/drawing/2014/main" id="{502ED5D8-3A11-4AC8-B336-60014CE559AD}"/>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2" name="直線單箭頭接點 211">
                <a:extLst>
                  <a:ext uri="{FF2B5EF4-FFF2-40B4-BE49-F238E27FC236}">
                    <a16:creationId xmlns:a16="http://schemas.microsoft.com/office/drawing/2014/main" id="{0B15C36B-43FD-4DB0-8C67-B5F56EE49183}"/>
                  </a:ext>
                </a:extLst>
              </p:cNvPr>
              <p:cNvCxnSpPr>
                <a:cxnSpLocks/>
                <a:stCxn id="209" idx="3"/>
                <a:endCxn id="210"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4" name="直線單箭頭接點 213">
                <a:extLst>
                  <a:ext uri="{FF2B5EF4-FFF2-40B4-BE49-F238E27FC236}">
                    <a16:creationId xmlns:a16="http://schemas.microsoft.com/office/drawing/2014/main" id="{BF503FCD-25AE-4202-88E6-CBEAD373B70D}"/>
                  </a:ext>
                </a:extLst>
              </p:cNvPr>
              <p:cNvCxnSpPr>
                <a:cxnSpLocks/>
                <a:stCxn id="209" idx="5"/>
                <a:endCxn id="211"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5" name="文字方塊 214">
                    <a:extLst>
                      <a:ext uri="{FF2B5EF4-FFF2-40B4-BE49-F238E27FC236}">
                        <a16:creationId xmlns:a16="http://schemas.microsoft.com/office/drawing/2014/main" id="{2016AA27-1CDA-49E7-9D20-8999E3F8468D}"/>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15" name="文字方塊 214">
                    <a:extLst>
                      <a:ext uri="{FF2B5EF4-FFF2-40B4-BE49-F238E27FC236}">
                        <a16:creationId xmlns:a16="http://schemas.microsoft.com/office/drawing/2014/main" id="{2016AA27-1CDA-49E7-9D20-8999E3F8468D}"/>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29"/>
                    <a:stretch>
                      <a:fillRect l="-48276" r="-17241" b="-6522"/>
                    </a:stretch>
                  </a:blipFill>
                </p:spPr>
                <p:txBody>
                  <a:bodyPr/>
                  <a:lstStyle/>
                  <a:p>
                    <a:r>
                      <a:rPr lang="en-US">
                        <a:noFill/>
                      </a:rPr>
                      <a:t> </a:t>
                    </a:r>
                  </a:p>
                </p:txBody>
              </p:sp>
            </mc:Fallback>
          </mc:AlternateContent>
          <p:sp>
            <p:nvSpPr>
              <p:cNvPr id="216" name="橢圓 215">
                <a:extLst>
                  <a:ext uri="{FF2B5EF4-FFF2-40B4-BE49-F238E27FC236}">
                    <a16:creationId xmlns:a16="http://schemas.microsoft.com/office/drawing/2014/main" id="{5604E583-9B3D-4142-A24B-261648B5672B}"/>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7" name="直線單箭頭接點 216">
                <a:extLst>
                  <a:ext uri="{FF2B5EF4-FFF2-40B4-BE49-F238E27FC236}">
                    <a16:creationId xmlns:a16="http://schemas.microsoft.com/office/drawing/2014/main" id="{2D314B4B-F85C-4BF3-BDCC-6DCEAAF9314E}"/>
                  </a:ext>
                </a:extLst>
              </p:cNvPr>
              <p:cNvCxnSpPr>
                <a:stCxn id="216"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8" name="直線單箭頭接點 217">
                <a:extLst>
                  <a:ext uri="{FF2B5EF4-FFF2-40B4-BE49-F238E27FC236}">
                    <a16:creationId xmlns:a16="http://schemas.microsoft.com/office/drawing/2014/main" id="{A90AC286-EB0F-4A3A-A6E4-37A92A4F4FD8}"/>
                  </a:ext>
                </a:extLst>
              </p:cNvPr>
              <p:cNvCxnSpPr>
                <a:stCxn id="216" idx="5"/>
                <a:endCxn id="209"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9" name="文字方塊 218">
                    <a:extLst>
                      <a:ext uri="{FF2B5EF4-FFF2-40B4-BE49-F238E27FC236}">
                        <a16:creationId xmlns:a16="http://schemas.microsoft.com/office/drawing/2014/main" id="{82A7D356-83A2-446E-89D2-C0D130B2FEBE}"/>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9" name="文字方塊 218">
                    <a:extLst>
                      <a:ext uri="{FF2B5EF4-FFF2-40B4-BE49-F238E27FC236}">
                        <a16:creationId xmlns:a16="http://schemas.microsoft.com/office/drawing/2014/main" id="{82A7D356-83A2-446E-89D2-C0D130B2FEBE}"/>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30"/>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0" name="文字方塊 219">
                    <a:extLst>
                      <a:ext uri="{FF2B5EF4-FFF2-40B4-BE49-F238E27FC236}">
                        <a16:creationId xmlns:a16="http://schemas.microsoft.com/office/drawing/2014/main" id="{8FC73537-E379-4BE0-B9A6-4F3FE60E8996}"/>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20" name="文字方塊 219">
                    <a:extLst>
                      <a:ext uri="{FF2B5EF4-FFF2-40B4-BE49-F238E27FC236}">
                        <a16:creationId xmlns:a16="http://schemas.microsoft.com/office/drawing/2014/main" id="{8FC73537-E379-4BE0-B9A6-4F3FE60E8996}"/>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31"/>
                    <a:stretch>
                      <a:fillRect l="-10256" t="-3226" r="-7692" b="-11290"/>
                    </a:stretch>
                  </a:blipFill>
                </p:spPr>
                <p:txBody>
                  <a:bodyPr/>
                  <a:lstStyle/>
                  <a:p>
                    <a:r>
                      <a:rPr lang="en-US">
                        <a:noFill/>
                      </a:rPr>
                      <a:t> </a:t>
                    </a:r>
                  </a:p>
                </p:txBody>
              </p:sp>
            </mc:Fallback>
          </mc:AlternateContent>
        </p:grpSp>
        <p:grpSp>
          <p:nvGrpSpPr>
            <p:cNvPr id="91" name="群組 90">
              <a:extLst>
                <a:ext uri="{FF2B5EF4-FFF2-40B4-BE49-F238E27FC236}">
                  <a16:creationId xmlns:a16="http://schemas.microsoft.com/office/drawing/2014/main" id="{E57CCCB1-40FA-46F3-967C-A76465B1ACA5}"/>
                </a:ext>
              </a:extLst>
            </p:cNvPr>
            <p:cNvGrpSpPr/>
            <p:nvPr/>
          </p:nvGrpSpPr>
          <p:grpSpPr>
            <a:xfrm>
              <a:off x="7543205" y="2331732"/>
              <a:ext cx="1097297" cy="974252"/>
              <a:chOff x="8423350" y="1271813"/>
              <a:chExt cx="1097297" cy="974252"/>
            </a:xfrm>
          </p:grpSpPr>
          <p:sp>
            <p:nvSpPr>
              <p:cNvPr id="134" name="橢圓 133">
                <a:extLst>
                  <a:ext uri="{FF2B5EF4-FFF2-40B4-BE49-F238E27FC236}">
                    <a16:creationId xmlns:a16="http://schemas.microsoft.com/office/drawing/2014/main" id="{7C06C66C-9D40-4347-9CD3-D90DB5CCBC1F}"/>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5" name="矩形 134">
                <a:extLst>
                  <a:ext uri="{FF2B5EF4-FFF2-40B4-BE49-F238E27FC236}">
                    <a16:creationId xmlns:a16="http://schemas.microsoft.com/office/drawing/2014/main" id="{D5B79D31-56C3-46D8-95FD-E68210BCD5B1}"/>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6" name="矩形 135">
                <a:extLst>
                  <a:ext uri="{FF2B5EF4-FFF2-40B4-BE49-F238E27FC236}">
                    <a16:creationId xmlns:a16="http://schemas.microsoft.com/office/drawing/2014/main" id="{7643F40F-40B9-41CB-854E-56E8FE15A633}"/>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7" name="直線單箭頭接點 136">
                <a:extLst>
                  <a:ext uri="{FF2B5EF4-FFF2-40B4-BE49-F238E27FC236}">
                    <a16:creationId xmlns:a16="http://schemas.microsoft.com/office/drawing/2014/main" id="{056F3A26-9F06-4FF5-93A7-F68D427A249D}"/>
                  </a:ext>
                </a:extLst>
              </p:cNvPr>
              <p:cNvCxnSpPr>
                <a:cxnSpLocks/>
                <a:stCxn id="134" idx="3"/>
                <a:endCxn id="135"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85B49069-399C-4E59-8F59-6806CC608ABA}"/>
                  </a:ext>
                </a:extLst>
              </p:cNvPr>
              <p:cNvCxnSpPr>
                <a:cxnSpLocks/>
                <a:stCxn id="134" idx="5"/>
                <a:endCxn id="136"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9" name="橢圓 138">
                <a:extLst>
                  <a:ext uri="{FF2B5EF4-FFF2-40B4-BE49-F238E27FC236}">
                    <a16:creationId xmlns:a16="http://schemas.microsoft.com/office/drawing/2014/main" id="{96C36FED-2399-476F-9E11-B31500FDEC4D}"/>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矩形 139">
                <a:extLst>
                  <a:ext uri="{FF2B5EF4-FFF2-40B4-BE49-F238E27FC236}">
                    <a16:creationId xmlns:a16="http://schemas.microsoft.com/office/drawing/2014/main" id="{3EC0AA2E-9CC6-47AF-A43C-775B2371E0D4}"/>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1" name="矩形 140">
                <a:extLst>
                  <a:ext uri="{FF2B5EF4-FFF2-40B4-BE49-F238E27FC236}">
                    <a16:creationId xmlns:a16="http://schemas.microsoft.com/office/drawing/2014/main" id="{02042089-F157-4FC6-A587-DBCF6D88ABA0}"/>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2" name="直線單箭頭接點 141">
                <a:extLst>
                  <a:ext uri="{FF2B5EF4-FFF2-40B4-BE49-F238E27FC236}">
                    <a16:creationId xmlns:a16="http://schemas.microsoft.com/office/drawing/2014/main" id="{ADBAF3C8-9A38-4958-8DB9-75C082C62C65}"/>
                  </a:ext>
                </a:extLst>
              </p:cNvPr>
              <p:cNvCxnSpPr>
                <a:cxnSpLocks/>
                <a:stCxn id="139" idx="3"/>
                <a:endCxn id="140"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5728894F-C2BD-4DED-96F8-B6C7DABC5222}"/>
                  </a:ext>
                </a:extLst>
              </p:cNvPr>
              <p:cNvCxnSpPr>
                <a:cxnSpLocks/>
                <a:stCxn id="139" idx="5"/>
                <a:endCxn id="141"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4" name="橢圓 143">
                <a:extLst>
                  <a:ext uri="{FF2B5EF4-FFF2-40B4-BE49-F238E27FC236}">
                    <a16:creationId xmlns:a16="http://schemas.microsoft.com/office/drawing/2014/main" id="{587272C8-BAA1-432D-A382-385AC324B4F2}"/>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5" name="直線單箭頭接點 144">
                <a:extLst>
                  <a:ext uri="{FF2B5EF4-FFF2-40B4-BE49-F238E27FC236}">
                    <a16:creationId xmlns:a16="http://schemas.microsoft.com/office/drawing/2014/main" id="{4013FA81-0449-492F-8FBE-2DF8E2C0BF75}"/>
                  </a:ext>
                </a:extLst>
              </p:cNvPr>
              <p:cNvCxnSpPr>
                <a:stCxn id="14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3FBDD559-009A-41C6-A607-4154EBD1E4F8}"/>
                  </a:ext>
                </a:extLst>
              </p:cNvPr>
              <p:cNvCxnSpPr>
                <a:stCxn id="144" idx="5"/>
                <a:endCxn id="139"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群組 91">
              <a:extLst>
                <a:ext uri="{FF2B5EF4-FFF2-40B4-BE49-F238E27FC236}">
                  <a16:creationId xmlns:a16="http://schemas.microsoft.com/office/drawing/2014/main" id="{47F1F1EE-9655-4E52-84D5-DB338D0C62AC}"/>
                </a:ext>
              </a:extLst>
            </p:cNvPr>
            <p:cNvGrpSpPr/>
            <p:nvPr/>
          </p:nvGrpSpPr>
          <p:grpSpPr>
            <a:xfrm>
              <a:off x="9326049" y="2327999"/>
              <a:ext cx="1097297" cy="974252"/>
              <a:chOff x="8423350" y="1271813"/>
              <a:chExt cx="1097297" cy="974252"/>
            </a:xfrm>
          </p:grpSpPr>
          <p:sp>
            <p:nvSpPr>
              <p:cNvPr id="121" name="橢圓 120">
                <a:extLst>
                  <a:ext uri="{FF2B5EF4-FFF2-40B4-BE49-F238E27FC236}">
                    <a16:creationId xmlns:a16="http://schemas.microsoft.com/office/drawing/2014/main" id="{3357CE74-2E61-46B1-BD5D-8F3A4B39CB7F}"/>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2" name="矩形 121">
                <a:extLst>
                  <a:ext uri="{FF2B5EF4-FFF2-40B4-BE49-F238E27FC236}">
                    <a16:creationId xmlns:a16="http://schemas.microsoft.com/office/drawing/2014/main" id="{FA2C4E0C-76AF-4F13-9AA9-04CFC3794404}"/>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3" name="矩形 122">
                <a:extLst>
                  <a:ext uri="{FF2B5EF4-FFF2-40B4-BE49-F238E27FC236}">
                    <a16:creationId xmlns:a16="http://schemas.microsoft.com/office/drawing/2014/main" id="{8BED5CC9-28F6-4C6B-B687-8D02A3E9873C}"/>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4" name="直線單箭頭接點 123">
                <a:extLst>
                  <a:ext uri="{FF2B5EF4-FFF2-40B4-BE49-F238E27FC236}">
                    <a16:creationId xmlns:a16="http://schemas.microsoft.com/office/drawing/2014/main" id="{4DA6E3DD-A600-4AAC-8E23-B1BAD670A82B}"/>
                  </a:ext>
                </a:extLst>
              </p:cNvPr>
              <p:cNvCxnSpPr>
                <a:cxnSpLocks/>
                <a:stCxn id="121" idx="3"/>
                <a:endCxn id="122"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CBC5D0A1-539B-42A9-81B0-C392029DE846}"/>
                  </a:ext>
                </a:extLst>
              </p:cNvPr>
              <p:cNvCxnSpPr>
                <a:cxnSpLocks/>
                <a:stCxn id="121" idx="5"/>
                <a:endCxn id="123"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橢圓 125">
                <a:extLst>
                  <a:ext uri="{FF2B5EF4-FFF2-40B4-BE49-F238E27FC236}">
                    <a16:creationId xmlns:a16="http://schemas.microsoft.com/office/drawing/2014/main" id="{5221D407-BA54-4721-869F-71FD822230C4}"/>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7" name="矩形 126">
                <a:extLst>
                  <a:ext uri="{FF2B5EF4-FFF2-40B4-BE49-F238E27FC236}">
                    <a16:creationId xmlns:a16="http://schemas.microsoft.com/office/drawing/2014/main" id="{43F145BB-72C9-4246-884E-BAA63D281CBE}"/>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8" name="矩形 127">
                <a:extLst>
                  <a:ext uri="{FF2B5EF4-FFF2-40B4-BE49-F238E27FC236}">
                    <a16:creationId xmlns:a16="http://schemas.microsoft.com/office/drawing/2014/main" id="{A78A1CE6-670E-4BD4-9ED7-B7FCDE80F568}"/>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9" name="直線單箭頭接點 128">
                <a:extLst>
                  <a:ext uri="{FF2B5EF4-FFF2-40B4-BE49-F238E27FC236}">
                    <a16:creationId xmlns:a16="http://schemas.microsoft.com/office/drawing/2014/main" id="{2016E007-24FC-4B6C-B92E-0DF9741F1019}"/>
                  </a:ext>
                </a:extLst>
              </p:cNvPr>
              <p:cNvCxnSpPr>
                <a:cxnSpLocks/>
                <a:stCxn id="126" idx="3"/>
                <a:endCxn id="127"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2DAFE50D-0FE6-43FF-9D80-B02494283D0F}"/>
                  </a:ext>
                </a:extLst>
              </p:cNvPr>
              <p:cNvCxnSpPr>
                <a:cxnSpLocks/>
                <a:stCxn id="126" idx="5"/>
                <a:endCxn id="128"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橢圓 130">
                <a:extLst>
                  <a:ext uri="{FF2B5EF4-FFF2-40B4-BE49-F238E27FC236}">
                    <a16:creationId xmlns:a16="http://schemas.microsoft.com/office/drawing/2014/main" id="{6846B3F0-4F55-492E-B543-DAC99BBA4EA3}"/>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2" name="直線單箭頭接點 131">
                <a:extLst>
                  <a:ext uri="{FF2B5EF4-FFF2-40B4-BE49-F238E27FC236}">
                    <a16:creationId xmlns:a16="http://schemas.microsoft.com/office/drawing/2014/main" id="{10164AA4-2D66-40AE-BA30-B4FE7D6B5D92}"/>
                  </a:ext>
                </a:extLst>
              </p:cNvPr>
              <p:cNvCxnSpPr>
                <a:stCxn id="131"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a:extLst>
                  <a:ext uri="{FF2B5EF4-FFF2-40B4-BE49-F238E27FC236}">
                    <a16:creationId xmlns:a16="http://schemas.microsoft.com/office/drawing/2014/main" id="{7269CD45-5E60-42A3-9344-12212513FDAA}"/>
                  </a:ext>
                </a:extLst>
              </p:cNvPr>
              <p:cNvCxnSpPr>
                <a:stCxn id="131" idx="5"/>
                <a:endCxn id="126"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6B1CDB9C-943E-43D0-BD2C-130BA05CEB0C}"/>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95" name="文字方塊 94">
                  <a:extLst>
                    <a:ext uri="{FF2B5EF4-FFF2-40B4-BE49-F238E27FC236}">
                      <a16:creationId xmlns:a16="http://schemas.microsoft.com/office/drawing/2014/main" id="{6B1CDB9C-943E-43D0-BD2C-130BA05CEB0C}"/>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32"/>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字方塊 95">
                  <a:extLst>
                    <a:ext uri="{FF2B5EF4-FFF2-40B4-BE49-F238E27FC236}">
                      <a16:creationId xmlns:a16="http://schemas.microsoft.com/office/drawing/2014/main" id="{36CED710-491F-4405-B84D-620EDF8E00F0}"/>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96" name="文字方塊 95">
                  <a:extLst>
                    <a:ext uri="{FF2B5EF4-FFF2-40B4-BE49-F238E27FC236}">
                      <a16:creationId xmlns:a16="http://schemas.microsoft.com/office/drawing/2014/main" id="{36CED710-491F-4405-B84D-620EDF8E00F0}"/>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33"/>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C40040D-AFDE-4F49-BE95-86D485C93853}"/>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97" name="文字方塊 96">
                  <a:extLst>
                    <a:ext uri="{FF2B5EF4-FFF2-40B4-BE49-F238E27FC236}">
                      <a16:creationId xmlns:a16="http://schemas.microsoft.com/office/drawing/2014/main" id="{3C40040D-AFDE-4F49-BE95-86D485C93853}"/>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34"/>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CC3F7D88-D1A0-4E9D-A97B-D89E412BDBD4}"/>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98" name="文字方塊 97">
                  <a:extLst>
                    <a:ext uri="{FF2B5EF4-FFF2-40B4-BE49-F238E27FC236}">
                      <a16:creationId xmlns:a16="http://schemas.microsoft.com/office/drawing/2014/main" id="{CC3F7D88-D1A0-4E9D-A97B-D89E412BDBD4}"/>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35"/>
                  <a:stretch>
                    <a:fillRect t="-3175" r="-8108"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文字方塊 98">
                  <a:extLst>
                    <a:ext uri="{FF2B5EF4-FFF2-40B4-BE49-F238E27FC236}">
                      <a16:creationId xmlns:a16="http://schemas.microsoft.com/office/drawing/2014/main" id="{0E753837-5D8E-4399-A28D-7DD9F4FDE512}"/>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99" name="文字方塊 98">
                  <a:extLst>
                    <a:ext uri="{FF2B5EF4-FFF2-40B4-BE49-F238E27FC236}">
                      <a16:creationId xmlns:a16="http://schemas.microsoft.com/office/drawing/2014/main" id="{0E753837-5D8E-4399-A28D-7DD9F4FDE512}"/>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36"/>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901E0C3A-96B0-464C-B4B3-A9A1A20AA15E}"/>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00" name="文字方塊 99">
                  <a:extLst>
                    <a:ext uri="{FF2B5EF4-FFF2-40B4-BE49-F238E27FC236}">
                      <a16:creationId xmlns:a16="http://schemas.microsoft.com/office/drawing/2014/main" id="{901E0C3A-96B0-464C-B4B3-A9A1A20AA15E}"/>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37"/>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35073D5A-D056-4BDB-A4F3-B9C3C6D80650}"/>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01" name="文字方塊 100">
                  <a:extLst>
                    <a:ext uri="{FF2B5EF4-FFF2-40B4-BE49-F238E27FC236}">
                      <a16:creationId xmlns:a16="http://schemas.microsoft.com/office/drawing/2014/main" id="{35073D5A-D056-4BDB-A4F3-B9C3C6D80650}"/>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38"/>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55E2C75A-160F-4182-91DE-0309F6C4B033}"/>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13" name="文字方塊 112">
                  <a:extLst>
                    <a:ext uri="{FF2B5EF4-FFF2-40B4-BE49-F238E27FC236}">
                      <a16:creationId xmlns:a16="http://schemas.microsoft.com/office/drawing/2014/main" id="{55E2C75A-160F-4182-91DE-0309F6C4B033}"/>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39"/>
                  <a:stretch>
                    <a:fillRect l="-10256" t="-3175" r="-7692" b="-9524"/>
                  </a:stretch>
                </a:blipFill>
              </p:spPr>
              <p:txBody>
                <a:bodyPr/>
                <a:lstStyle/>
                <a:p>
                  <a:r>
                    <a:rPr lang="en-US">
                      <a:noFill/>
                    </a:rPr>
                    <a:t> </a:t>
                  </a:r>
                </a:p>
              </p:txBody>
            </p:sp>
          </mc:Fallback>
        </mc:AlternateContent>
      </p:grpSp>
      <p:sp>
        <p:nvSpPr>
          <p:cNvPr id="238" name="投影片編號版面配置區 3">
            <a:extLst>
              <a:ext uri="{FF2B5EF4-FFF2-40B4-BE49-F238E27FC236}">
                <a16:creationId xmlns:a16="http://schemas.microsoft.com/office/drawing/2014/main" id="{F93E712C-C69B-4C23-993D-C3DD179A43D0}"/>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68578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內容版面配置區 2">
            <a:extLst>
              <a:ext uri="{FF2B5EF4-FFF2-40B4-BE49-F238E27FC236}">
                <a16:creationId xmlns:a16="http://schemas.microsoft.com/office/drawing/2014/main" id="{DAAD4284-E18F-4AFB-AB4C-A2D248FEE418}"/>
              </a:ext>
            </a:extLst>
          </p:cNvPr>
          <p:cNvSpPr txBox="1">
            <a:spLocks/>
          </p:cNvSpPr>
          <p:nvPr/>
        </p:nvSpPr>
        <p:spPr>
          <a:xfrm>
            <a:off x="609600" y="2098650"/>
            <a:ext cx="11582400" cy="47593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p:txBody>
      </p:sp>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7"/>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7720145" y="207801"/>
            <a:ext cx="1710637"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68A01AF8-A08F-4A50-B369-DF6533555C08}"/>
                  </a:ext>
                </a:extLst>
              </p:cNvPr>
              <p:cNvSpPr txBox="1"/>
              <p:nvPr/>
            </p:nvSpPr>
            <p:spPr>
              <a:xfrm>
                <a:off x="6287565" y="88328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7" name="文字方塊 206">
                <a:extLst>
                  <a:ext uri="{FF2B5EF4-FFF2-40B4-BE49-F238E27FC236}">
                    <a16:creationId xmlns:a16="http://schemas.microsoft.com/office/drawing/2014/main" id="{68A01AF8-A08F-4A50-B369-DF6533555C08}"/>
                  </a:ext>
                </a:extLst>
              </p:cNvPr>
              <p:cNvSpPr txBox="1">
                <a:spLocks noRot="1" noChangeAspect="1" noMove="1" noResize="1" noEditPoints="1" noAdjustHandles="1" noChangeArrowheads="1" noChangeShapeType="1" noTextEdit="1"/>
              </p:cNvSpPr>
              <p:nvPr/>
            </p:nvSpPr>
            <p:spPr>
              <a:xfrm>
                <a:off x="6287565" y="883286"/>
                <a:ext cx="1258358" cy="24622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F7B22D06-7D8D-4330-9746-938CF859E475}"/>
                  </a:ext>
                </a:extLst>
              </p:cNvPr>
              <p:cNvSpPr txBox="1"/>
              <p:nvPr/>
            </p:nvSpPr>
            <p:spPr>
              <a:xfrm>
                <a:off x="10382657" y="88328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8" name="文字方塊 207">
                <a:extLst>
                  <a:ext uri="{FF2B5EF4-FFF2-40B4-BE49-F238E27FC236}">
                    <a16:creationId xmlns:a16="http://schemas.microsoft.com/office/drawing/2014/main" id="{F7B22D06-7D8D-4330-9746-938CF859E475}"/>
                  </a:ext>
                </a:extLst>
              </p:cNvPr>
              <p:cNvSpPr txBox="1">
                <a:spLocks noRot="1" noChangeAspect="1" noMove="1" noResize="1" noEditPoints="1" noAdjustHandles="1" noChangeArrowheads="1" noChangeShapeType="1" noTextEdit="1"/>
              </p:cNvSpPr>
              <p:nvPr/>
            </p:nvSpPr>
            <p:spPr>
              <a:xfrm>
                <a:off x="10382657" y="883286"/>
                <a:ext cx="1258358" cy="2462213"/>
              </a:xfrm>
              <a:prstGeom prst="rect">
                <a:avLst/>
              </a:prstGeom>
              <a:blipFill>
                <a:blip r:embed="rId9"/>
                <a:stretch>
                  <a:fillRect/>
                </a:stretch>
              </a:blipFill>
            </p:spPr>
            <p:txBody>
              <a:bodyPr/>
              <a:lstStyle/>
              <a:p>
                <a:r>
                  <a:rPr lang="en-US">
                    <a:noFill/>
                  </a:rPr>
                  <a:t> </a:t>
                </a:r>
              </a:p>
            </p:txBody>
          </p:sp>
        </mc:Fallback>
      </mc:AlternateContent>
      <p:sp>
        <p:nvSpPr>
          <p:cNvPr id="213" name="矩形 212">
            <a:extLst>
              <a:ext uri="{FF2B5EF4-FFF2-40B4-BE49-F238E27FC236}">
                <a16:creationId xmlns:a16="http://schemas.microsoft.com/office/drawing/2014/main" id="{D745A8C6-E8FD-42A1-A2C5-0BA1BE610C2D}"/>
              </a:ext>
            </a:extLst>
          </p:cNvPr>
          <p:cNvSpPr/>
          <p:nvPr/>
        </p:nvSpPr>
        <p:spPr>
          <a:xfrm>
            <a:off x="10171243" y="207801"/>
            <a:ext cx="1803040"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sp>
        <p:nvSpPr>
          <p:cNvPr id="93" name="文字方塊 92">
            <a:extLst>
              <a:ext uri="{FF2B5EF4-FFF2-40B4-BE49-F238E27FC236}">
                <a16:creationId xmlns:a16="http://schemas.microsoft.com/office/drawing/2014/main" id="{A8D03941-C90F-4605-AFD3-52A2262730F2}"/>
              </a:ext>
            </a:extLst>
          </p:cNvPr>
          <p:cNvSpPr txBox="1"/>
          <p:nvPr/>
        </p:nvSpPr>
        <p:spPr>
          <a:xfrm>
            <a:off x="459182" y="370591"/>
            <a:ext cx="5801237"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 set of quantum states … but </a:t>
            </a:r>
            <a:r>
              <a:rPr lang="en-US" altLang="zh-TW" sz="3200" dirty="0">
                <a:solidFill>
                  <a:srgbClr val="DC143C"/>
                </a:solidFill>
                <a:latin typeface="Bahnschrift SemiBold SemiConden" panose="020B0502040204020203" pitchFamily="34" charset="0"/>
              </a:rPr>
              <a:t>how?</a:t>
            </a:r>
            <a:endParaRPr lang="zh-TW" altLang="en-US" sz="3200" dirty="0">
              <a:solidFill>
                <a:srgbClr val="DC143C"/>
              </a:solidFill>
              <a:latin typeface="Bahnschrift SemiBold SemiConden" panose="020B0502040204020203" pitchFamily="34" charset="0"/>
            </a:endParaRPr>
          </a:p>
        </p:txBody>
      </p:sp>
      <p:sp>
        <p:nvSpPr>
          <p:cNvPr id="102" name="文字方塊 101">
            <a:extLst>
              <a:ext uri="{FF2B5EF4-FFF2-40B4-BE49-F238E27FC236}">
                <a16:creationId xmlns:a16="http://schemas.microsoft.com/office/drawing/2014/main" id="{C550D833-E213-46A1-A6BC-66812C7FEAB2}"/>
              </a:ext>
            </a:extLst>
          </p:cNvPr>
          <p:cNvSpPr txBox="1"/>
          <p:nvPr/>
        </p:nvSpPr>
        <p:spPr>
          <a:xfrm>
            <a:off x="6805469" y="3954309"/>
            <a:ext cx="4240904" cy="1323439"/>
          </a:xfrm>
          <a:prstGeom prst="rect">
            <a:avLst/>
          </a:prstGeom>
          <a:noFill/>
        </p:spPr>
        <p:txBody>
          <a:bodyPr wrap="square" rtlCol="0">
            <a:spAutoFit/>
          </a:bodyPr>
          <a:lstStyle/>
          <a:p>
            <a:pPr algn="ctr"/>
            <a:r>
              <a:rPr lang="en-US" altLang="zh-TW" sz="4000" dirty="0">
                <a:solidFill>
                  <a:srgbClr val="0070C0"/>
                </a:solidFill>
                <a:latin typeface="Bahnschrift SemiBold SemiConden" panose="020B0502040204020203" pitchFamily="34" charset="0"/>
              </a:rPr>
              <a:t>Level-Synchronized</a:t>
            </a:r>
          </a:p>
          <a:p>
            <a:pPr algn="ctr"/>
            <a:r>
              <a:rPr lang="en-US" altLang="zh-TW" sz="4000" dirty="0">
                <a:solidFill>
                  <a:srgbClr val="0070C0"/>
                </a:solidFill>
                <a:latin typeface="Bahnschrift SemiBold SemiConden" panose="020B0502040204020203" pitchFamily="34" charset="0"/>
              </a:rPr>
              <a:t>Tree Automata</a:t>
            </a:r>
            <a:endParaRPr lang="zh-TW" altLang="en-US" sz="4000" dirty="0">
              <a:solidFill>
                <a:srgbClr val="0070C0"/>
              </a:solidFill>
              <a:latin typeface="Bahnschrift SemiBold SemiConden" panose="020B0502040204020203" pitchFamily="34" charset="0"/>
            </a:endParaRPr>
          </a:p>
        </p:txBody>
      </p:sp>
      <p:cxnSp>
        <p:nvCxnSpPr>
          <p:cNvPr id="13" name="直線單箭頭接點 12">
            <a:extLst>
              <a:ext uri="{FF2B5EF4-FFF2-40B4-BE49-F238E27FC236}">
                <a16:creationId xmlns:a16="http://schemas.microsoft.com/office/drawing/2014/main" id="{847BEE4F-8D94-4165-A025-F91285C63FFC}"/>
              </a:ext>
            </a:extLst>
          </p:cNvPr>
          <p:cNvCxnSpPr>
            <a:cxnSpLocks/>
          </p:cNvCxnSpPr>
          <p:nvPr/>
        </p:nvCxnSpPr>
        <p:spPr>
          <a:xfrm rot="5400000">
            <a:off x="8679537" y="3694996"/>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群組 33">
            <a:extLst>
              <a:ext uri="{FF2B5EF4-FFF2-40B4-BE49-F238E27FC236}">
                <a16:creationId xmlns:a16="http://schemas.microsoft.com/office/drawing/2014/main" id="{58BF6FC0-3453-4F10-B965-BD5573F17741}"/>
              </a:ext>
            </a:extLst>
          </p:cNvPr>
          <p:cNvGrpSpPr/>
          <p:nvPr/>
        </p:nvGrpSpPr>
        <p:grpSpPr>
          <a:xfrm>
            <a:off x="748336" y="1232862"/>
            <a:ext cx="5071825" cy="4042154"/>
            <a:chOff x="438895" y="1024805"/>
            <a:chExt cx="5071825" cy="4042154"/>
          </a:xfrm>
        </p:grpSpPr>
        <p:sp>
          <p:nvSpPr>
            <p:cNvPr id="240" name="橢圓 239">
              <a:extLst>
                <a:ext uri="{FF2B5EF4-FFF2-40B4-BE49-F238E27FC236}">
                  <a16:creationId xmlns:a16="http://schemas.microsoft.com/office/drawing/2014/main" id="{010D751A-BF50-44BC-A1EF-A9FF40CF5CCE}"/>
                </a:ext>
              </a:extLst>
            </p:cNvPr>
            <p:cNvSpPr/>
            <p:nvPr/>
          </p:nvSpPr>
          <p:spPr>
            <a:xfrm>
              <a:off x="3427000" y="2098697"/>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1" name="橢圓 240">
              <a:extLst>
                <a:ext uri="{FF2B5EF4-FFF2-40B4-BE49-F238E27FC236}">
                  <a16:creationId xmlns:a16="http://schemas.microsoft.com/office/drawing/2014/main" id="{915116FE-8A95-48A8-B6CB-3E244779E830}"/>
                </a:ext>
              </a:extLst>
            </p:cNvPr>
            <p:cNvSpPr/>
            <p:nvPr/>
          </p:nvSpPr>
          <p:spPr>
            <a:xfrm>
              <a:off x="3040458"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2" name="橢圓 241">
              <a:extLst>
                <a:ext uri="{FF2B5EF4-FFF2-40B4-BE49-F238E27FC236}">
                  <a16:creationId xmlns:a16="http://schemas.microsoft.com/office/drawing/2014/main" id="{5D18CB02-D877-482E-9733-61B2ABC031EB}"/>
                </a:ext>
              </a:extLst>
            </p:cNvPr>
            <p:cNvSpPr/>
            <p:nvPr/>
          </p:nvSpPr>
          <p:spPr>
            <a:xfrm>
              <a:off x="3816746"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43" name="直線單箭頭接點 242">
              <a:extLst>
                <a:ext uri="{FF2B5EF4-FFF2-40B4-BE49-F238E27FC236}">
                  <a16:creationId xmlns:a16="http://schemas.microsoft.com/office/drawing/2014/main" id="{518E973A-8D9F-46A6-86FC-212AD71A3535}"/>
                </a:ext>
              </a:extLst>
            </p:cNvPr>
            <p:cNvCxnSpPr>
              <a:stCxn id="240" idx="5"/>
              <a:endCxn id="242" idx="1"/>
            </p:cNvCxnSpPr>
            <p:nvPr/>
          </p:nvCxnSpPr>
          <p:spPr>
            <a:xfrm>
              <a:off x="3756934"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C3F24113-DF37-4185-BF44-1D7F4AB66274}"/>
                </a:ext>
              </a:extLst>
            </p:cNvPr>
            <p:cNvCxnSpPr>
              <a:stCxn id="240" idx="3"/>
              <a:endCxn id="241" idx="7"/>
            </p:cNvCxnSpPr>
            <p:nvPr/>
          </p:nvCxnSpPr>
          <p:spPr>
            <a:xfrm flipH="1">
              <a:off x="3370392"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5" name="文字方塊 244">
                  <a:extLst>
                    <a:ext uri="{FF2B5EF4-FFF2-40B4-BE49-F238E27FC236}">
                      <a16:creationId xmlns:a16="http://schemas.microsoft.com/office/drawing/2014/main" id="{1051C025-3063-4BC4-8D55-8189205FCFD6}"/>
                    </a:ext>
                  </a:extLst>
                </p:cNvPr>
                <p:cNvSpPr txBox="1"/>
                <p:nvPr/>
              </p:nvSpPr>
              <p:spPr>
                <a:xfrm>
                  <a:off x="3506074" y="2454344"/>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45" name="文字方塊 244">
                  <a:extLst>
                    <a:ext uri="{FF2B5EF4-FFF2-40B4-BE49-F238E27FC236}">
                      <a16:creationId xmlns:a16="http://schemas.microsoft.com/office/drawing/2014/main" id="{1051C025-3063-4BC4-8D55-8189205FCFD6}"/>
                    </a:ext>
                  </a:extLst>
                </p:cNvPr>
                <p:cNvSpPr txBox="1">
                  <a:spLocks noRot="1" noChangeAspect="1" noMove="1" noResize="1" noEditPoints="1" noAdjustHandles="1" noChangeArrowheads="1" noChangeShapeType="1" noTextEdit="1"/>
                </p:cNvSpPr>
                <p:nvPr/>
              </p:nvSpPr>
              <p:spPr>
                <a:xfrm>
                  <a:off x="3506074" y="2454344"/>
                  <a:ext cx="281423" cy="276999"/>
                </a:xfrm>
                <a:prstGeom prst="rect">
                  <a:avLst/>
                </a:prstGeom>
                <a:blipFill>
                  <a:blip r:embed="rId10"/>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6D789CBF-EF23-493A-B7C6-9AF4AA3B870D}"/>
                    </a:ext>
                  </a:extLst>
                </p:cNvPr>
                <p:cNvSpPr txBox="1"/>
                <p:nvPr/>
              </p:nvSpPr>
              <p:spPr>
                <a:xfrm>
                  <a:off x="3491027" y="210457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6" name="文字方塊 245">
                  <a:extLst>
                    <a:ext uri="{FF2B5EF4-FFF2-40B4-BE49-F238E27FC236}">
                      <a16:creationId xmlns:a16="http://schemas.microsoft.com/office/drawing/2014/main" id="{6D789CBF-EF23-493A-B7C6-9AF4AA3B870D}"/>
                    </a:ext>
                  </a:extLst>
                </p:cNvPr>
                <p:cNvSpPr txBox="1">
                  <a:spLocks noRot="1" noChangeAspect="1" noMove="1" noResize="1" noEditPoints="1" noAdjustHandles="1" noChangeArrowheads="1" noChangeShapeType="1" noTextEdit="1"/>
                </p:cNvSpPr>
                <p:nvPr/>
              </p:nvSpPr>
              <p:spPr>
                <a:xfrm>
                  <a:off x="3491027" y="2104574"/>
                  <a:ext cx="304827" cy="276999"/>
                </a:xfrm>
                <a:prstGeom prst="rect">
                  <a:avLst/>
                </a:prstGeom>
                <a:blipFill>
                  <a:blip r:embed="rId11"/>
                  <a:stretch>
                    <a:fillRect l="-18000" r="-6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BD92357F-DD71-4297-A8A1-B06654921661}"/>
                    </a:ext>
                  </a:extLst>
                </p:cNvPr>
                <p:cNvSpPr txBox="1"/>
                <p:nvPr/>
              </p:nvSpPr>
              <p:spPr>
                <a:xfrm>
                  <a:off x="3824723" y="2531940"/>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7" name="文字方塊 246">
                  <a:extLst>
                    <a:ext uri="{FF2B5EF4-FFF2-40B4-BE49-F238E27FC236}">
                      <a16:creationId xmlns:a16="http://schemas.microsoft.com/office/drawing/2014/main" id="{BD92357F-DD71-4297-A8A1-B06654921661}"/>
                    </a:ext>
                  </a:extLst>
                </p:cNvPr>
                <p:cNvSpPr txBox="1">
                  <a:spLocks noRot="1" noChangeAspect="1" noMove="1" noResize="1" noEditPoints="1" noAdjustHandles="1" noChangeArrowheads="1" noChangeShapeType="1" noTextEdit="1"/>
                </p:cNvSpPr>
                <p:nvPr/>
              </p:nvSpPr>
              <p:spPr>
                <a:xfrm>
                  <a:off x="3824723" y="2531940"/>
                  <a:ext cx="319190" cy="276999"/>
                </a:xfrm>
                <a:prstGeom prst="rect">
                  <a:avLst/>
                </a:prstGeom>
                <a:blipFill>
                  <a:blip r:embed="rId12"/>
                  <a:stretch>
                    <a:fillRect r="-37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6F4EFB21-C964-487D-91B3-DB91E3A5A54F}"/>
                    </a:ext>
                  </a:extLst>
                </p:cNvPr>
                <p:cNvSpPr txBox="1"/>
                <p:nvPr/>
              </p:nvSpPr>
              <p:spPr>
                <a:xfrm>
                  <a:off x="3053347" y="2524804"/>
                  <a:ext cx="295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48" name="文字方塊 247">
                  <a:extLst>
                    <a:ext uri="{FF2B5EF4-FFF2-40B4-BE49-F238E27FC236}">
                      <a16:creationId xmlns:a16="http://schemas.microsoft.com/office/drawing/2014/main" id="{6F4EFB21-C964-487D-91B3-DB91E3A5A54F}"/>
                    </a:ext>
                  </a:extLst>
                </p:cNvPr>
                <p:cNvSpPr txBox="1">
                  <a:spLocks noRot="1" noChangeAspect="1" noMove="1" noResize="1" noEditPoints="1" noAdjustHandles="1" noChangeArrowheads="1" noChangeShapeType="1" noTextEdit="1"/>
                </p:cNvSpPr>
                <p:nvPr/>
              </p:nvSpPr>
              <p:spPr>
                <a:xfrm>
                  <a:off x="3053347" y="2524804"/>
                  <a:ext cx="295144" cy="276999"/>
                </a:xfrm>
                <a:prstGeom prst="rect">
                  <a:avLst/>
                </a:prstGeom>
                <a:blipFill>
                  <a:blip r:embed="rId13"/>
                  <a:stretch>
                    <a:fillRect r="-8333" b="-15217"/>
                  </a:stretch>
                </a:blipFill>
              </p:spPr>
              <p:txBody>
                <a:bodyPr/>
                <a:lstStyle/>
                <a:p>
                  <a:r>
                    <a:rPr lang="en-US">
                      <a:noFill/>
                    </a:rPr>
                    <a:t> </a:t>
                  </a:r>
                </a:p>
              </p:txBody>
            </p:sp>
          </mc:Fallback>
        </mc:AlternateContent>
        <p:grpSp>
          <p:nvGrpSpPr>
            <p:cNvPr id="17" name="群組 16">
              <a:extLst>
                <a:ext uri="{FF2B5EF4-FFF2-40B4-BE49-F238E27FC236}">
                  <a16:creationId xmlns:a16="http://schemas.microsoft.com/office/drawing/2014/main" id="{2EAC86BC-692C-4C28-A2FA-816C8EBCE54E}"/>
                </a:ext>
              </a:extLst>
            </p:cNvPr>
            <p:cNvGrpSpPr/>
            <p:nvPr/>
          </p:nvGrpSpPr>
          <p:grpSpPr>
            <a:xfrm>
              <a:off x="2395876" y="1024805"/>
              <a:ext cx="1162830" cy="894198"/>
              <a:chOff x="1650186" y="1019725"/>
              <a:chExt cx="1162830" cy="894198"/>
            </a:xfrm>
          </p:grpSpPr>
          <p:sp>
            <p:nvSpPr>
              <p:cNvPr id="222" name="橢圓 221">
                <a:extLst>
                  <a:ext uri="{FF2B5EF4-FFF2-40B4-BE49-F238E27FC236}">
                    <a16:creationId xmlns:a16="http://schemas.microsoft.com/office/drawing/2014/main" id="{F8FC4236-F1E7-49B6-A070-FBC6439B50EB}"/>
                  </a:ext>
                </a:extLst>
              </p:cNvPr>
              <p:cNvSpPr/>
              <p:nvPr/>
            </p:nvSpPr>
            <p:spPr>
              <a:xfrm>
                <a:off x="2036728" y="1019725"/>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3" name="橢圓 222">
                <a:extLst>
                  <a:ext uri="{FF2B5EF4-FFF2-40B4-BE49-F238E27FC236}">
                    <a16:creationId xmlns:a16="http://schemas.microsoft.com/office/drawing/2014/main" id="{842B9B28-DF65-430D-BB3F-CD25D1950C45}"/>
                  </a:ext>
                </a:extLst>
              </p:cNvPr>
              <p:cNvSpPr/>
              <p:nvPr/>
            </p:nvSpPr>
            <p:spPr>
              <a:xfrm>
                <a:off x="1650186"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4" name="橢圓 223">
                <a:extLst>
                  <a:ext uri="{FF2B5EF4-FFF2-40B4-BE49-F238E27FC236}">
                    <a16:creationId xmlns:a16="http://schemas.microsoft.com/office/drawing/2014/main" id="{C25E3F8E-FDD5-4E1B-82FF-337344714ED6}"/>
                  </a:ext>
                </a:extLst>
              </p:cNvPr>
              <p:cNvSpPr/>
              <p:nvPr/>
            </p:nvSpPr>
            <p:spPr>
              <a:xfrm>
                <a:off x="2426474"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5" name="直線單箭頭接點 224">
                <a:extLst>
                  <a:ext uri="{FF2B5EF4-FFF2-40B4-BE49-F238E27FC236}">
                    <a16:creationId xmlns:a16="http://schemas.microsoft.com/office/drawing/2014/main" id="{377DDCF8-6885-452B-8EA0-DB256867F795}"/>
                  </a:ext>
                </a:extLst>
              </p:cNvPr>
              <p:cNvCxnSpPr>
                <a:stCxn id="222" idx="5"/>
                <a:endCxn id="224" idx="1"/>
              </p:cNvCxnSpPr>
              <p:nvPr/>
            </p:nvCxnSpPr>
            <p:spPr>
              <a:xfrm>
                <a:off x="2366662" y="1349659"/>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線單箭頭接點 225">
                <a:extLst>
                  <a:ext uri="{FF2B5EF4-FFF2-40B4-BE49-F238E27FC236}">
                    <a16:creationId xmlns:a16="http://schemas.microsoft.com/office/drawing/2014/main" id="{BD6D23FB-2438-485B-8097-79971AA6C4D3}"/>
                  </a:ext>
                </a:extLst>
              </p:cNvPr>
              <p:cNvCxnSpPr>
                <a:stCxn id="222" idx="3"/>
                <a:endCxn id="223" idx="7"/>
              </p:cNvCxnSpPr>
              <p:nvPr/>
            </p:nvCxnSpPr>
            <p:spPr>
              <a:xfrm flipH="1">
                <a:off x="1980120" y="1349659"/>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7" name="文字方塊 226">
                    <a:extLst>
                      <a:ext uri="{FF2B5EF4-FFF2-40B4-BE49-F238E27FC236}">
                        <a16:creationId xmlns:a16="http://schemas.microsoft.com/office/drawing/2014/main" id="{D8B68078-F42A-460E-AAFC-ADB1AE2F6A1B}"/>
                      </a:ext>
                    </a:extLst>
                  </p:cNvPr>
                  <p:cNvSpPr txBox="1"/>
                  <p:nvPr/>
                </p:nvSpPr>
                <p:spPr>
                  <a:xfrm>
                    <a:off x="2115802" y="1375372"/>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oMath>
                      </m:oMathPara>
                    </a14:m>
                    <a:endParaRPr lang="zh-TW" altLang="en-US" dirty="0"/>
                  </a:p>
                </p:txBody>
              </p:sp>
            </mc:Choice>
            <mc:Fallback xmlns="">
              <p:sp>
                <p:nvSpPr>
                  <p:cNvPr id="227" name="文字方塊 226">
                    <a:extLst>
                      <a:ext uri="{FF2B5EF4-FFF2-40B4-BE49-F238E27FC236}">
                        <a16:creationId xmlns:a16="http://schemas.microsoft.com/office/drawing/2014/main" id="{D8B68078-F42A-460E-AAFC-ADB1AE2F6A1B}"/>
                      </a:ext>
                    </a:extLst>
                  </p:cNvPr>
                  <p:cNvSpPr txBox="1">
                    <a:spLocks noRot="1" noChangeAspect="1" noMove="1" noResize="1" noEditPoints="1" noAdjustHandles="1" noChangeArrowheads="1" noChangeShapeType="1" noTextEdit="1"/>
                  </p:cNvSpPr>
                  <p:nvPr/>
                </p:nvSpPr>
                <p:spPr>
                  <a:xfrm>
                    <a:off x="2115802" y="1375372"/>
                    <a:ext cx="276101" cy="276999"/>
                  </a:xfrm>
                  <a:prstGeom prst="rect">
                    <a:avLst/>
                  </a:prstGeom>
                  <a:blipFill>
                    <a:blip r:embed="rId14"/>
                    <a:stretch>
                      <a:fillRect l="-13333" r="-888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文字方塊 227">
                    <a:extLst>
                      <a:ext uri="{FF2B5EF4-FFF2-40B4-BE49-F238E27FC236}">
                        <a16:creationId xmlns:a16="http://schemas.microsoft.com/office/drawing/2014/main" id="{96842D74-62A5-495B-A0CF-6BB6FA7B0DBA}"/>
                      </a:ext>
                    </a:extLst>
                  </p:cNvPr>
                  <p:cNvSpPr txBox="1"/>
                  <p:nvPr/>
                </p:nvSpPr>
                <p:spPr>
                  <a:xfrm>
                    <a:off x="2137538" y="103704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𝑝</m:t>
                          </m:r>
                        </m:oMath>
                      </m:oMathPara>
                    </a14:m>
                    <a:endParaRPr lang="zh-TW" altLang="en-US" dirty="0">
                      <a:solidFill>
                        <a:schemeClr val="bg1"/>
                      </a:solidFill>
                    </a:endParaRPr>
                  </a:p>
                </p:txBody>
              </p:sp>
            </mc:Choice>
            <mc:Fallback xmlns="">
              <p:sp>
                <p:nvSpPr>
                  <p:cNvPr id="228" name="文字方塊 227">
                    <a:extLst>
                      <a:ext uri="{FF2B5EF4-FFF2-40B4-BE49-F238E27FC236}">
                        <a16:creationId xmlns:a16="http://schemas.microsoft.com/office/drawing/2014/main" id="{96842D74-62A5-495B-A0CF-6BB6FA7B0DBA}"/>
                      </a:ext>
                    </a:extLst>
                  </p:cNvPr>
                  <p:cNvSpPr txBox="1">
                    <a:spLocks noRot="1" noChangeAspect="1" noMove="1" noResize="1" noEditPoints="1" noAdjustHandles="1" noChangeArrowheads="1" noChangeShapeType="1" noTextEdit="1"/>
                  </p:cNvSpPr>
                  <p:nvPr/>
                </p:nvSpPr>
                <p:spPr>
                  <a:xfrm>
                    <a:off x="2137538" y="1037048"/>
                    <a:ext cx="183961" cy="276999"/>
                  </a:xfrm>
                  <a:prstGeom prst="rect">
                    <a:avLst/>
                  </a:prstGeom>
                  <a:blipFill>
                    <a:blip r:embed="rId15"/>
                    <a:stretch>
                      <a:fillRect l="-33333" r="-30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276A6C08-1D31-4D2C-B818-A12490ED2CE0}"/>
                      </a:ext>
                    </a:extLst>
                  </p:cNvPr>
                  <p:cNvSpPr txBox="1"/>
                  <p:nvPr/>
                </p:nvSpPr>
                <p:spPr>
                  <a:xfrm>
                    <a:off x="1705727" y="144332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29" name="文字方塊 228">
                    <a:extLst>
                      <a:ext uri="{FF2B5EF4-FFF2-40B4-BE49-F238E27FC236}">
                        <a16:creationId xmlns:a16="http://schemas.microsoft.com/office/drawing/2014/main" id="{276A6C08-1D31-4D2C-B818-A12490ED2CE0}"/>
                      </a:ext>
                    </a:extLst>
                  </p:cNvPr>
                  <p:cNvSpPr txBox="1">
                    <a:spLocks noRot="1" noChangeAspect="1" noMove="1" noResize="1" noEditPoints="1" noAdjustHandles="1" noChangeArrowheads="1" noChangeShapeType="1" noTextEdit="1"/>
                  </p:cNvSpPr>
                  <p:nvPr/>
                </p:nvSpPr>
                <p:spPr>
                  <a:xfrm>
                    <a:off x="1705727" y="1443324"/>
                    <a:ext cx="304827" cy="276999"/>
                  </a:xfrm>
                  <a:prstGeom prst="rect">
                    <a:avLst/>
                  </a:prstGeom>
                  <a:blipFill>
                    <a:blip r:embed="rId16"/>
                    <a:stretch>
                      <a:fillRect l="-18000" r="-4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文字方塊 229">
                    <a:extLst>
                      <a:ext uri="{FF2B5EF4-FFF2-40B4-BE49-F238E27FC236}">
                        <a16:creationId xmlns:a16="http://schemas.microsoft.com/office/drawing/2014/main" id="{F94DD0E8-F43F-4302-9B58-83E0EB10A58C}"/>
                      </a:ext>
                    </a:extLst>
                  </p:cNvPr>
                  <p:cNvSpPr txBox="1"/>
                  <p:nvPr/>
                </p:nvSpPr>
                <p:spPr>
                  <a:xfrm>
                    <a:off x="2497166" y="1443324"/>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30" name="文字方塊 229">
                    <a:extLst>
                      <a:ext uri="{FF2B5EF4-FFF2-40B4-BE49-F238E27FC236}">
                        <a16:creationId xmlns:a16="http://schemas.microsoft.com/office/drawing/2014/main" id="{F94DD0E8-F43F-4302-9B58-83E0EB10A58C}"/>
                      </a:ext>
                    </a:extLst>
                  </p:cNvPr>
                  <p:cNvSpPr txBox="1">
                    <a:spLocks noRot="1" noChangeAspect="1" noMove="1" noResize="1" noEditPoints="1" noAdjustHandles="1" noChangeArrowheads="1" noChangeShapeType="1" noTextEdit="1"/>
                  </p:cNvSpPr>
                  <p:nvPr/>
                </p:nvSpPr>
                <p:spPr>
                  <a:xfrm>
                    <a:off x="2497166" y="1443324"/>
                    <a:ext cx="309637" cy="283283"/>
                  </a:xfrm>
                  <a:prstGeom prst="rect">
                    <a:avLst/>
                  </a:prstGeom>
                  <a:blipFill>
                    <a:blip r:embed="rId17"/>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文字方塊 267">
                    <a:extLst>
                      <a:ext uri="{FF2B5EF4-FFF2-40B4-BE49-F238E27FC236}">
                        <a16:creationId xmlns:a16="http://schemas.microsoft.com/office/drawing/2014/main" id="{BC72FF2E-7468-4AC2-876E-DBB457E7271D}"/>
                      </a:ext>
                    </a:extLst>
                  </p:cNvPr>
                  <p:cNvSpPr txBox="1"/>
                  <p:nvPr/>
                </p:nvSpPr>
                <p:spPr>
                  <a:xfrm>
                    <a:off x="2105655" y="163692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68" name="文字方塊 267">
                    <a:extLst>
                      <a:ext uri="{FF2B5EF4-FFF2-40B4-BE49-F238E27FC236}">
                        <a16:creationId xmlns:a16="http://schemas.microsoft.com/office/drawing/2014/main" id="{BC72FF2E-7468-4AC2-876E-DBB457E7271D}"/>
                      </a:ext>
                    </a:extLst>
                  </p:cNvPr>
                  <p:cNvSpPr txBox="1">
                    <a:spLocks noRot="1" noChangeAspect="1" noMove="1" noResize="1" noEditPoints="1" noAdjustHandles="1" noChangeArrowheads="1" noChangeShapeType="1" noTextEdit="1"/>
                  </p:cNvSpPr>
                  <p:nvPr/>
                </p:nvSpPr>
                <p:spPr>
                  <a:xfrm>
                    <a:off x="2105655" y="1636924"/>
                    <a:ext cx="283732" cy="276999"/>
                  </a:xfrm>
                  <a:prstGeom prst="rect">
                    <a:avLst/>
                  </a:prstGeom>
                  <a:blipFill>
                    <a:blip r:embed="rId18"/>
                    <a:stretch>
                      <a:fillRect l="-32609" t="-8696" r="-32609"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9" name="文字方塊 268">
                  <a:extLst>
                    <a:ext uri="{FF2B5EF4-FFF2-40B4-BE49-F238E27FC236}">
                      <a16:creationId xmlns:a16="http://schemas.microsoft.com/office/drawing/2014/main" id="{29E80F65-8071-4F40-871C-E56E10DF7B3E}"/>
                    </a:ext>
                  </a:extLst>
                </p:cNvPr>
                <p:cNvSpPr txBox="1"/>
                <p:nvPr/>
              </p:nvSpPr>
              <p:spPr>
                <a:xfrm>
                  <a:off x="3487971" y="270575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69" name="文字方塊 268">
                  <a:extLst>
                    <a:ext uri="{FF2B5EF4-FFF2-40B4-BE49-F238E27FC236}">
                      <a16:creationId xmlns:a16="http://schemas.microsoft.com/office/drawing/2014/main" id="{29E80F65-8071-4F40-871C-E56E10DF7B3E}"/>
                    </a:ext>
                  </a:extLst>
                </p:cNvPr>
                <p:cNvSpPr txBox="1">
                  <a:spLocks noRot="1" noChangeAspect="1" noMove="1" noResize="1" noEditPoints="1" noAdjustHandles="1" noChangeArrowheads="1" noChangeShapeType="1" noTextEdit="1"/>
                </p:cNvSpPr>
                <p:nvPr/>
              </p:nvSpPr>
              <p:spPr>
                <a:xfrm>
                  <a:off x="3487971" y="2705753"/>
                  <a:ext cx="283732" cy="276999"/>
                </a:xfrm>
                <a:prstGeom prst="rect">
                  <a:avLst/>
                </a:prstGeom>
                <a:blipFill>
                  <a:blip r:embed="rId19"/>
                  <a:stretch>
                    <a:fillRect l="-32609" t="-11111" r="-32609" b="-35556"/>
                  </a:stretch>
                </a:blipFill>
              </p:spPr>
              <p:txBody>
                <a:bodyPr/>
                <a:lstStyle/>
                <a:p>
                  <a:r>
                    <a:rPr lang="en-US">
                      <a:noFill/>
                    </a:rPr>
                    <a:t> </a:t>
                  </a:r>
                </a:p>
              </p:txBody>
            </p:sp>
          </mc:Fallback>
        </mc:AlternateContent>
        <p:grpSp>
          <p:nvGrpSpPr>
            <p:cNvPr id="2" name="群組 1">
              <a:extLst>
                <a:ext uri="{FF2B5EF4-FFF2-40B4-BE49-F238E27FC236}">
                  <a16:creationId xmlns:a16="http://schemas.microsoft.com/office/drawing/2014/main" id="{2DF71616-493E-4B4C-A08E-D5CBF8FA1891}"/>
                </a:ext>
              </a:extLst>
            </p:cNvPr>
            <p:cNvGrpSpPr/>
            <p:nvPr/>
          </p:nvGrpSpPr>
          <p:grpSpPr>
            <a:xfrm>
              <a:off x="438895" y="2098697"/>
              <a:ext cx="1162830" cy="913941"/>
              <a:chOff x="438895" y="2098697"/>
              <a:chExt cx="1162830" cy="913941"/>
            </a:xfrm>
          </p:grpSpPr>
          <p:sp>
            <p:nvSpPr>
              <p:cNvPr id="231" name="橢圓 230">
                <a:extLst>
                  <a:ext uri="{FF2B5EF4-FFF2-40B4-BE49-F238E27FC236}">
                    <a16:creationId xmlns:a16="http://schemas.microsoft.com/office/drawing/2014/main" id="{E6C6397F-144A-40D7-83B7-BF40711F196C}"/>
                  </a:ext>
                </a:extLst>
              </p:cNvPr>
              <p:cNvSpPr/>
              <p:nvPr/>
            </p:nvSpPr>
            <p:spPr>
              <a:xfrm>
                <a:off x="825437" y="20986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2" name="橢圓 231">
                <a:extLst>
                  <a:ext uri="{FF2B5EF4-FFF2-40B4-BE49-F238E27FC236}">
                    <a16:creationId xmlns:a16="http://schemas.microsoft.com/office/drawing/2014/main" id="{D05EF7B3-08C1-4BAC-AC12-CD243EFEE17C}"/>
                  </a:ext>
                </a:extLst>
              </p:cNvPr>
              <p:cNvSpPr/>
              <p:nvPr/>
            </p:nvSpPr>
            <p:spPr>
              <a:xfrm>
                <a:off x="438895"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3" name="橢圓 232">
                <a:extLst>
                  <a:ext uri="{FF2B5EF4-FFF2-40B4-BE49-F238E27FC236}">
                    <a16:creationId xmlns:a16="http://schemas.microsoft.com/office/drawing/2014/main" id="{999D46F6-79B5-438F-8D08-ACEE552579C2}"/>
                  </a:ext>
                </a:extLst>
              </p:cNvPr>
              <p:cNvSpPr/>
              <p:nvPr/>
            </p:nvSpPr>
            <p:spPr>
              <a:xfrm>
                <a:off x="1215183"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4" name="直線單箭頭接點 233">
                <a:extLst>
                  <a:ext uri="{FF2B5EF4-FFF2-40B4-BE49-F238E27FC236}">
                    <a16:creationId xmlns:a16="http://schemas.microsoft.com/office/drawing/2014/main" id="{35441687-9F5A-457C-869B-0D3A80E10729}"/>
                  </a:ext>
                </a:extLst>
              </p:cNvPr>
              <p:cNvCxnSpPr>
                <a:stCxn id="231" idx="5"/>
                <a:endCxn id="233" idx="1"/>
              </p:cNvCxnSpPr>
              <p:nvPr/>
            </p:nvCxnSpPr>
            <p:spPr>
              <a:xfrm>
                <a:off x="1155371"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DFFF008A-0F70-4CDF-B21B-C337BBF7ACBC}"/>
                  </a:ext>
                </a:extLst>
              </p:cNvPr>
              <p:cNvCxnSpPr>
                <a:stCxn id="231" idx="3"/>
                <a:endCxn id="232" idx="7"/>
              </p:cNvCxnSpPr>
              <p:nvPr/>
            </p:nvCxnSpPr>
            <p:spPr>
              <a:xfrm flipH="1">
                <a:off x="768829"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6" name="文字方塊 235">
                    <a:extLst>
                      <a:ext uri="{FF2B5EF4-FFF2-40B4-BE49-F238E27FC236}">
                        <a16:creationId xmlns:a16="http://schemas.microsoft.com/office/drawing/2014/main" id="{BAEE516F-C820-451F-AA9B-DCF87594ADCE}"/>
                      </a:ext>
                    </a:extLst>
                  </p:cNvPr>
                  <p:cNvSpPr txBox="1"/>
                  <p:nvPr/>
                </p:nvSpPr>
                <p:spPr>
                  <a:xfrm>
                    <a:off x="904511" y="2454344"/>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36" name="文字方塊 235">
                    <a:extLst>
                      <a:ext uri="{FF2B5EF4-FFF2-40B4-BE49-F238E27FC236}">
                        <a16:creationId xmlns:a16="http://schemas.microsoft.com/office/drawing/2014/main" id="{BAEE516F-C820-451F-AA9B-DCF87594ADCE}"/>
                      </a:ext>
                    </a:extLst>
                  </p:cNvPr>
                  <p:cNvSpPr txBox="1">
                    <a:spLocks noRot="1" noChangeAspect="1" noMove="1" noResize="1" noEditPoints="1" noAdjustHandles="1" noChangeArrowheads="1" noChangeShapeType="1" noTextEdit="1"/>
                  </p:cNvSpPr>
                  <p:nvPr/>
                </p:nvSpPr>
                <p:spPr>
                  <a:xfrm>
                    <a:off x="904511" y="2454344"/>
                    <a:ext cx="281423" cy="276999"/>
                  </a:xfrm>
                  <a:prstGeom prst="rect">
                    <a:avLst/>
                  </a:prstGeom>
                  <a:blipFill>
                    <a:blip r:embed="rId40"/>
                    <a:stretch>
                      <a:fillRect l="-12766" r="-638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75AAB59B-4D32-442D-9CF0-A77F3A7EFF69}"/>
                      </a:ext>
                    </a:extLst>
                  </p:cNvPr>
                  <p:cNvSpPr txBox="1"/>
                  <p:nvPr/>
                </p:nvSpPr>
                <p:spPr>
                  <a:xfrm>
                    <a:off x="889464" y="210457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37" name="文字方塊 236">
                    <a:extLst>
                      <a:ext uri="{FF2B5EF4-FFF2-40B4-BE49-F238E27FC236}">
                        <a16:creationId xmlns:a16="http://schemas.microsoft.com/office/drawing/2014/main" id="{75AAB59B-4D32-442D-9CF0-A77F3A7EFF69}"/>
                      </a:ext>
                    </a:extLst>
                  </p:cNvPr>
                  <p:cNvSpPr txBox="1">
                    <a:spLocks noRot="1" noChangeAspect="1" noMove="1" noResize="1" noEditPoints="1" noAdjustHandles="1" noChangeArrowheads="1" noChangeShapeType="1" noTextEdit="1"/>
                  </p:cNvSpPr>
                  <p:nvPr/>
                </p:nvSpPr>
                <p:spPr>
                  <a:xfrm>
                    <a:off x="889464" y="2104574"/>
                    <a:ext cx="304827" cy="276999"/>
                  </a:xfrm>
                  <a:prstGeom prst="rect">
                    <a:avLst/>
                  </a:prstGeom>
                  <a:blipFill>
                    <a:blip r:embed="rId41"/>
                    <a:stretch>
                      <a:fillRect l="-18000" r="-4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D4850663-0F91-476D-83F7-BA31C72E6B32}"/>
                      </a:ext>
                    </a:extLst>
                  </p:cNvPr>
                  <p:cNvSpPr txBox="1"/>
                  <p:nvPr/>
                </p:nvSpPr>
                <p:spPr>
                  <a:xfrm>
                    <a:off x="1223160" y="2531940"/>
                    <a:ext cx="295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38" name="文字方塊 237">
                    <a:extLst>
                      <a:ext uri="{FF2B5EF4-FFF2-40B4-BE49-F238E27FC236}">
                        <a16:creationId xmlns:a16="http://schemas.microsoft.com/office/drawing/2014/main" id="{D4850663-0F91-476D-83F7-BA31C72E6B32}"/>
                      </a:ext>
                    </a:extLst>
                  </p:cNvPr>
                  <p:cNvSpPr txBox="1">
                    <a:spLocks noRot="1" noChangeAspect="1" noMove="1" noResize="1" noEditPoints="1" noAdjustHandles="1" noChangeArrowheads="1" noChangeShapeType="1" noTextEdit="1"/>
                  </p:cNvSpPr>
                  <p:nvPr/>
                </p:nvSpPr>
                <p:spPr>
                  <a:xfrm>
                    <a:off x="1223160" y="2531940"/>
                    <a:ext cx="295144" cy="276999"/>
                  </a:xfrm>
                  <a:prstGeom prst="rect">
                    <a:avLst/>
                  </a:prstGeom>
                  <a:blipFill>
                    <a:blip r:embed="rId42"/>
                    <a:stretch>
                      <a:fillRect r="-833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文字方塊 238">
                    <a:extLst>
                      <a:ext uri="{FF2B5EF4-FFF2-40B4-BE49-F238E27FC236}">
                        <a16:creationId xmlns:a16="http://schemas.microsoft.com/office/drawing/2014/main" id="{ED465BAF-6DB2-4896-88EA-79875295BE40}"/>
                      </a:ext>
                    </a:extLst>
                  </p:cNvPr>
                  <p:cNvSpPr txBox="1"/>
                  <p:nvPr/>
                </p:nvSpPr>
                <p:spPr>
                  <a:xfrm>
                    <a:off x="451784" y="2524804"/>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39" name="文字方塊 238">
                    <a:extLst>
                      <a:ext uri="{FF2B5EF4-FFF2-40B4-BE49-F238E27FC236}">
                        <a16:creationId xmlns:a16="http://schemas.microsoft.com/office/drawing/2014/main" id="{ED465BAF-6DB2-4896-88EA-79875295BE40}"/>
                      </a:ext>
                    </a:extLst>
                  </p:cNvPr>
                  <p:cNvSpPr txBox="1">
                    <a:spLocks noRot="1" noChangeAspect="1" noMove="1" noResize="1" noEditPoints="1" noAdjustHandles="1" noChangeArrowheads="1" noChangeShapeType="1" noTextEdit="1"/>
                  </p:cNvSpPr>
                  <p:nvPr/>
                </p:nvSpPr>
                <p:spPr>
                  <a:xfrm>
                    <a:off x="451784" y="2524804"/>
                    <a:ext cx="319190" cy="276999"/>
                  </a:xfrm>
                  <a:prstGeom prst="rect">
                    <a:avLst/>
                  </a:prstGeom>
                  <a:blipFill>
                    <a:blip r:embed="rId43"/>
                    <a:stretch>
                      <a:fillRect r="-576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文字方塊 270">
                    <a:extLst>
                      <a:ext uri="{FF2B5EF4-FFF2-40B4-BE49-F238E27FC236}">
                        <a16:creationId xmlns:a16="http://schemas.microsoft.com/office/drawing/2014/main" id="{1D82D307-1059-4306-868A-AD0BAB8A5023}"/>
                      </a:ext>
                    </a:extLst>
                  </p:cNvPr>
                  <p:cNvSpPr txBox="1"/>
                  <p:nvPr/>
                </p:nvSpPr>
                <p:spPr>
                  <a:xfrm>
                    <a:off x="881612" y="273563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71" name="文字方塊 270">
                    <a:extLst>
                      <a:ext uri="{FF2B5EF4-FFF2-40B4-BE49-F238E27FC236}">
                        <a16:creationId xmlns:a16="http://schemas.microsoft.com/office/drawing/2014/main" id="{1D82D307-1059-4306-868A-AD0BAB8A5023}"/>
                      </a:ext>
                    </a:extLst>
                  </p:cNvPr>
                  <p:cNvSpPr txBox="1">
                    <a:spLocks noRot="1" noChangeAspect="1" noMove="1" noResize="1" noEditPoints="1" noAdjustHandles="1" noChangeArrowheads="1" noChangeShapeType="1" noTextEdit="1"/>
                  </p:cNvSpPr>
                  <p:nvPr/>
                </p:nvSpPr>
                <p:spPr>
                  <a:xfrm>
                    <a:off x="881612" y="2735639"/>
                    <a:ext cx="283732" cy="276999"/>
                  </a:xfrm>
                  <a:prstGeom prst="rect">
                    <a:avLst/>
                  </a:prstGeom>
                  <a:blipFill>
                    <a:blip r:embed="rId44"/>
                    <a:stretch>
                      <a:fillRect l="-32609" t="-11111" r="-32609" b="-35556"/>
                    </a:stretch>
                  </a:blipFill>
                </p:spPr>
                <p:txBody>
                  <a:bodyPr/>
                  <a:lstStyle/>
                  <a:p>
                    <a:r>
                      <a:rPr lang="en-US">
                        <a:noFill/>
                      </a:rPr>
                      <a:t> </a:t>
                    </a:r>
                  </a:p>
                </p:txBody>
              </p:sp>
            </mc:Fallback>
          </mc:AlternateContent>
        </p:grpSp>
        <p:sp>
          <p:nvSpPr>
            <p:cNvPr id="283" name="橢圓 282">
              <a:extLst>
                <a:ext uri="{FF2B5EF4-FFF2-40B4-BE49-F238E27FC236}">
                  <a16:creationId xmlns:a16="http://schemas.microsoft.com/office/drawing/2014/main" id="{263A7E71-D796-44F9-BAC9-63A150B571BC}"/>
                </a:ext>
              </a:extLst>
            </p:cNvPr>
            <p:cNvSpPr/>
            <p:nvPr/>
          </p:nvSpPr>
          <p:spPr>
            <a:xfrm>
              <a:off x="2124192" y="210740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4" name="橢圓 283">
              <a:extLst>
                <a:ext uri="{FF2B5EF4-FFF2-40B4-BE49-F238E27FC236}">
                  <a16:creationId xmlns:a16="http://schemas.microsoft.com/office/drawing/2014/main" id="{E7C25611-6ED3-4D01-83FF-020BE4FC7BB0}"/>
                </a:ext>
              </a:extLst>
            </p:cNvPr>
            <p:cNvSpPr/>
            <p:nvPr/>
          </p:nvSpPr>
          <p:spPr>
            <a:xfrm>
              <a:off x="1737650"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5" name="橢圓 284">
              <a:extLst>
                <a:ext uri="{FF2B5EF4-FFF2-40B4-BE49-F238E27FC236}">
                  <a16:creationId xmlns:a16="http://schemas.microsoft.com/office/drawing/2014/main" id="{7725E08E-654B-4258-B13C-2E4996914FA6}"/>
                </a:ext>
              </a:extLst>
            </p:cNvPr>
            <p:cNvSpPr/>
            <p:nvPr/>
          </p:nvSpPr>
          <p:spPr>
            <a:xfrm>
              <a:off x="2513938"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86" name="直線單箭頭接點 285">
              <a:extLst>
                <a:ext uri="{FF2B5EF4-FFF2-40B4-BE49-F238E27FC236}">
                  <a16:creationId xmlns:a16="http://schemas.microsoft.com/office/drawing/2014/main" id="{FA8A9968-5CFF-4872-8E98-5289F9F89448}"/>
                </a:ext>
              </a:extLst>
            </p:cNvPr>
            <p:cNvCxnSpPr>
              <a:stCxn id="283" idx="5"/>
              <a:endCxn id="285" idx="1"/>
            </p:cNvCxnSpPr>
            <p:nvPr/>
          </p:nvCxnSpPr>
          <p:spPr>
            <a:xfrm>
              <a:off x="2454126" y="2437336"/>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直線單箭頭接點 286">
              <a:extLst>
                <a:ext uri="{FF2B5EF4-FFF2-40B4-BE49-F238E27FC236}">
                  <a16:creationId xmlns:a16="http://schemas.microsoft.com/office/drawing/2014/main" id="{7B71C5E2-501F-41F9-AEEC-FB855813B2CE}"/>
                </a:ext>
              </a:extLst>
            </p:cNvPr>
            <p:cNvCxnSpPr>
              <a:stCxn id="283" idx="3"/>
              <a:endCxn id="284" idx="7"/>
            </p:cNvCxnSpPr>
            <p:nvPr/>
          </p:nvCxnSpPr>
          <p:spPr>
            <a:xfrm flipH="1">
              <a:off x="2067584" y="2437336"/>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C33C0CF5-D9E5-4C58-8A86-51A508E7F239}"/>
                    </a:ext>
                  </a:extLst>
                </p:cNvPr>
                <p:cNvSpPr txBox="1"/>
                <p:nvPr/>
              </p:nvSpPr>
              <p:spPr>
                <a:xfrm>
                  <a:off x="2203266" y="2463049"/>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88" name="文字方塊 287">
                  <a:extLst>
                    <a:ext uri="{FF2B5EF4-FFF2-40B4-BE49-F238E27FC236}">
                      <a16:creationId xmlns:a16="http://schemas.microsoft.com/office/drawing/2014/main" id="{C33C0CF5-D9E5-4C58-8A86-51A508E7F239}"/>
                    </a:ext>
                  </a:extLst>
                </p:cNvPr>
                <p:cNvSpPr txBox="1">
                  <a:spLocks noRot="1" noChangeAspect="1" noMove="1" noResize="1" noEditPoints="1" noAdjustHandles="1" noChangeArrowheads="1" noChangeShapeType="1" noTextEdit="1"/>
                </p:cNvSpPr>
                <p:nvPr/>
              </p:nvSpPr>
              <p:spPr>
                <a:xfrm>
                  <a:off x="2203266" y="2463049"/>
                  <a:ext cx="281423" cy="276999"/>
                </a:xfrm>
                <a:prstGeom prst="rect">
                  <a:avLst/>
                </a:prstGeom>
                <a:blipFill>
                  <a:blip r:embed="rId45"/>
                  <a:stretch>
                    <a:fillRect l="-13043"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7ED5DDC9-A357-4879-9D23-D532FFF4FE74}"/>
                    </a:ext>
                  </a:extLst>
                </p:cNvPr>
                <p:cNvSpPr txBox="1"/>
                <p:nvPr/>
              </p:nvSpPr>
              <p:spPr>
                <a:xfrm>
                  <a:off x="2188219" y="2113279"/>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89" name="文字方塊 288">
                  <a:extLst>
                    <a:ext uri="{FF2B5EF4-FFF2-40B4-BE49-F238E27FC236}">
                      <a16:creationId xmlns:a16="http://schemas.microsoft.com/office/drawing/2014/main" id="{7ED5DDC9-A357-4879-9D23-D532FFF4FE74}"/>
                    </a:ext>
                  </a:extLst>
                </p:cNvPr>
                <p:cNvSpPr txBox="1">
                  <a:spLocks noRot="1" noChangeAspect="1" noMove="1" noResize="1" noEditPoints="1" noAdjustHandles="1" noChangeArrowheads="1" noChangeShapeType="1" noTextEdit="1"/>
                </p:cNvSpPr>
                <p:nvPr/>
              </p:nvSpPr>
              <p:spPr>
                <a:xfrm>
                  <a:off x="2188219" y="2113279"/>
                  <a:ext cx="309637" cy="283283"/>
                </a:xfrm>
                <a:prstGeom prst="rect">
                  <a:avLst/>
                </a:prstGeom>
                <a:blipFill>
                  <a:blip r:embed="rId46"/>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文字方塊 289">
                  <a:extLst>
                    <a:ext uri="{FF2B5EF4-FFF2-40B4-BE49-F238E27FC236}">
                      <a16:creationId xmlns:a16="http://schemas.microsoft.com/office/drawing/2014/main" id="{F21F09F8-964E-4CBC-A8D0-7CB007DC889F}"/>
                    </a:ext>
                  </a:extLst>
                </p:cNvPr>
                <p:cNvSpPr txBox="1"/>
                <p:nvPr/>
              </p:nvSpPr>
              <p:spPr>
                <a:xfrm>
                  <a:off x="2521915" y="2540645"/>
                  <a:ext cx="323998"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90" name="文字方塊 289">
                  <a:extLst>
                    <a:ext uri="{FF2B5EF4-FFF2-40B4-BE49-F238E27FC236}">
                      <a16:creationId xmlns:a16="http://schemas.microsoft.com/office/drawing/2014/main" id="{F21F09F8-964E-4CBC-A8D0-7CB007DC889F}"/>
                    </a:ext>
                  </a:extLst>
                </p:cNvPr>
                <p:cNvSpPr txBox="1">
                  <a:spLocks noRot="1" noChangeAspect="1" noMove="1" noResize="1" noEditPoints="1" noAdjustHandles="1" noChangeArrowheads="1" noChangeShapeType="1" noTextEdit="1"/>
                </p:cNvSpPr>
                <p:nvPr/>
              </p:nvSpPr>
              <p:spPr>
                <a:xfrm>
                  <a:off x="2521915" y="2540645"/>
                  <a:ext cx="323998" cy="283283"/>
                </a:xfrm>
                <a:prstGeom prst="rect">
                  <a:avLst/>
                </a:prstGeom>
                <a:blipFill>
                  <a:blip r:embed="rId47"/>
                  <a:stretch>
                    <a:fillRect r="-1111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1" name="文字方塊 290">
                  <a:extLst>
                    <a:ext uri="{FF2B5EF4-FFF2-40B4-BE49-F238E27FC236}">
                      <a16:creationId xmlns:a16="http://schemas.microsoft.com/office/drawing/2014/main" id="{FEF6391B-F478-4CF9-809D-6F74C710A5D4}"/>
                    </a:ext>
                  </a:extLst>
                </p:cNvPr>
                <p:cNvSpPr txBox="1"/>
                <p:nvPr/>
              </p:nvSpPr>
              <p:spPr>
                <a:xfrm>
                  <a:off x="1750539" y="2533509"/>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91" name="文字方塊 290">
                  <a:extLst>
                    <a:ext uri="{FF2B5EF4-FFF2-40B4-BE49-F238E27FC236}">
                      <a16:creationId xmlns:a16="http://schemas.microsoft.com/office/drawing/2014/main" id="{FEF6391B-F478-4CF9-809D-6F74C710A5D4}"/>
                    </a:ext>
                  </a:extLst>
                </p:cNvPr>
                <p:cNvSpPr txBox="1">
                  <a:spLocks noRot="1" noChangeAspect="1" noMove="1" noResize="1" noEditPoints="1" noAdjustHandles="1" noChangeArrowheads="1" noChangeShapeType="1" noTextEdit="1"/>
                </p:cNvSpPr>
                <p:nvPr/>
              </p:nvSpPr>
              <p:spPr>
                <a:xfrm>
                  <a:off x="1750539" y="2533509"/>
                  <a:ext cx="295145" cy="276999"/>
                </a:xfrm>
                <a:prstGeom prst="rect">
                  <a:avLst/>
                </a:prstGeom>
                <a:blipFill>
                  <a:blip r:embed="rId48"/>
                  <a:stretch>
                    <a:fillRect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文字方塊 291">
                  <a:extLst>
                    <a:ext uri="{FF2B5EF4-FFF2-40B4-BE49-F238E27FC236}">
                      <a16:creationId xmlns:a16="http://schemas.microsoft.com/office/drawing/2014/main" id="{CEFFBECB-86D0-4130-A0A9-63B92A16E5C0}"/>
                    </a:ext>
                  </a:extLst>
                </p:cNvPr>
                <p:cNvSpPr txBox="1"/>
                <p:nvPr/>
              </p:nvSpPr>
              <p:spPr>
                <a:xfrm>
                  <a:off x="2180367" y="274434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92" name="文字方塊 291">
                  <a:extLst>
                    <a:ext uri="{FF2B5EF4-FFF2-40B4-BE49-F238E27FC236}">
                      <a16:creationId xmlns:a16="http://schemas.microsoft.com/office/drawing/2014/main" id="{CEFFBECB-86D0-4130-A0A9-63B92A16E5C0}"/>
                    </a:ext>
                  </a:extLst>
                </p:cNvPr>
                <p:cNvSpPr txBox="1">
                  <a:spLocks noRot="1" noChangeAspect="1" noMove="1" noResize="1" noEditPoints="1" noAdjustHandles="1" noChangeArrowheads="1" noChangeShapeType="1" noTextEdit="1"/>
                </p:cNvSpPr>
                <p:nvPr/>
              </p:nvSpPr>
              <p:spPr>
                <a:xfrm>
                  <a:off x="2180367" y="2744344"/>
                  <a:ext cx="283732" cy="276999"/>
                </a:xfrm>
                <a:prstGeom prst="rect">
                  <a:avLst/>
                </a:prstGeom>
                <a:blipFill>
                  <a:blip r:embed="rId49"/>
                  <a:stretch>
                    <a:fillRect l="-31915" t="-8696" r="-29787" b="-32609"/>
                  </a:stretch>
                </a:blipFill>
              </p:spPr>
              <p:txBody>
                <a:bodyPr/>
                <a:lstStyle/>
                <a:p>
                  <a:r>
                    <a:rPr lang="en-US">
                      <a:noFill/>
                    </a:rPr>
                    <a:t> </a:t>
                  </a:r>
                </a:p>
              </p:txBody>
            </p:sp>
          </mc:Fallback>
        </mc:AlternateContent>
        <p:sp>
          <p:nvSpPr>
            <p:cNvPr id="293" name="橢圓 292">
              <a:extLst>
                <a:ext uri="{FF2B5EF4-FFF2-40B4-BE49-F238E27FC236}">
                  <a16:creationId xmlns:a16="http://schemas.microsoft.com/office/drawing/2014/main" id="{6AF2E6CD-3481-45FF-B706-13E202DDADC0}"/>
                </a:ext>
              </a:extLst>
            </p:cNvPr>
            <p:cNvSpPr/>
            <p:nvPr/>
          </p:nvSpPr>
          <p:spPr>
            <a:xfrm>
              <a:off x="4734432" y="2106716"/>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4" name="橢圓 293">
              <a:extLst>
                <a:ext uri="{FF2B5EF4-FFF2-40B4-BE49-F238E27FC236}">
                  <a16:creationId xmlns:a16="http://schemas.microsoft.com/office/drawing/2014/main" id="{4EFF4A81-AF98-44BC-9AD8-4D0B92D8631C}"/>
                </a:ext>
              </a:extLst>
            </p:cNvPr>
            <p:cNvSpPr/>
            <p:nvPr/>
          </p:nvSpPr>
          <p:spPr>
            <a:xfrm>
              <a:off x="4347890"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5" name="橢圓 294">
              <a:extLst>
                <a:ext uri="{FF2B5EF4-FFF2-40B4-BE49-F238E27FC236}">
                  <a16:creationId xmlns:a16="http://schemas.microsoft.com/office/drawing/2014/main" id="{BC7D15C2-AC1D-45F6-A84D-D99631F9A85A}"/>
                </a:ext>
              </a:extLst>
            </p:cNvPr>
            <p:cNvSpPr/>
            <p:nvPr/>
          </p:nvSpPr>
          <p:spPr>
            <a:xfrm>
              <a:off x="5124178"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96" name="直線單箭頭接點 295">
              <a:extLst>
                <a:ext uri="{FF2B5EF4-FFF2-40B4-BE49-F238E27FC236}">
                  <a16:creationId xmlns:a16="http://schemas.microsoft.com/office/drawing/2014/main" id="{8C631749-14C7-4151-9BAA-01C6170B6294}"/>
                </a:ext>
              </a:extLst>
            </p:cNvPr>
            <p:cNvCxnSpPr>
              <a:stCxn id="293" idx="5"/>
              <a:endCxn id="295" idx="1"/>
            </p:cNvCxnSpPr>
            <p:nvPr/>
          </p:nvCxnSpPr>
          <p:spPr>
            <a:xfrm>
              <a:off x="5064366" y="2436650"/>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a:extLst>
                <a:ext uri="{FF2B5EF4-FFF2-40B4-BE49-F238E27FC236}">
                  <a16:creationId xmlns:a16="http://schemas.microsoft.com/office/drawing/2014/main" id="{8A369D68-97E4-4EA2-A399-BECCFAF12ADE}"/>
                </a:ext>
              </a:extLst>
            </p:cNvPr>
            <p:cNvCxnSpPr>
              <a:stCxn id="293" idx="3"/>
              <a:endCxn id="294" idx="7"/>
            </p:cNvCxnSpPr>
            <p:nvPr/>
          </p:nvCxnSpPr>
          <p:spPr>
            <a:xfrm flipH="1">
              <a:off x="4677824" y="2436650"/>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7D3AE544-433D-4D0E-A4DE-52B5DAB73C0E}"/>
                    </a:ext>
                  </a:extLst>
                </p:cNvPr>
                <p:cNvSpPr txBox="1"/>
                <p:nvPr/>
              </p:nvSpPr>
              <p:spPr>
                <a:xfrm>
                  <a:off x="4813506" y="2462363"/>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98" name="文字方塊 297">
                  <a:extLst>
                    <a:ext uri="{FF2B5EF4-FFF2-40B4-BE49-F238E27FC236}">
                      <a16:creationId xmlns:a16="http://schemas.microsoft.com/office/drawing/2014/main" id="{7D3AE544-433D-4D0E-A4DE-52B5DAB73C0E}"/>
                    </a:ext>
                  </a:extLst>
                </p:cNvPr>
                <p:cNvSpPr txBox="1">
                  <a:spLocks noRot="1" noChangeAspect="1" noMove="1" noResize="1" noEditPoints="1" noAdjustHandles="1" noChangeArrowheads="1" noChangeShapeType="1" noTextEdit="1"/>
                </p:cNvSpPr>
                <p:nvPr/>
              </p:nvSpPr>
              <p:spPr>
                <a:xfrm>
                  <a:off x="4813506" y="2462363"/>
                  <a:ext cx="281423" cy="276999"/>
                </a:xfrm>
                <a:prstGeom prst="rect">
                  <a:avLst/>
                </a:prstGeom>
                <a:blipFill>
                  <a:blip r:embed="rId50"/>
                  <a:stretch>
                    <a:fillRect l="-12766" r="-638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9" name="文字方塊 298">
                  <a:extLst>
                    <a:ext uri="{FF2B5EF4-FFF2-40B4-BE49-F238E27FC236}">
                      <a16:creationId xmlns:a16="http://schemas.microsoft.com/office/drawing/2014/main" id="{5CA0CCA1-13EF-48BD-A985-3FE48B6CE2F4}"/>
                    </a:ext>
                  </a:extLst>
                </p:cNvPr>
                <p:cNvSpPr txBox="1"/>
                <p:nvPr/>
              </p:nvSpPr>
              <p:spPr>
                <a:xfrm>
                  <a:off x="4798459" y="2112593"/>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99" name="文字方塊 298">
                  <a:extLst>
                    <a:ext uri="{FF2B5EF4-FFF2-40B4-BE49-F238E27FC236}">
                      <a16:creationId xmlns:a16="http://schemas.microsoft.com/office/drawing/2014/main" id="{5CA0CCA1-13EF-48BD-A985-3FE48B6CE2F4}"/>
                    </a:ext>
                  </a:extLst>
                </p:cNvPr>
                <p:cNvSpPr txBox="1">
                  <a:spLocks noRot="1" noChangeAspect="1" noMove="1" noResize="1" noEditPoints="1" noAdjustHandles="1" noChangeArrowheads="1" noChangeShapeType="1" noTextEdit="1"/>
                </p:cNvSpPr>
                <p:nvPr/>
              </p:nvSpPr>
              <p:spPr>
                <a:xfrm>
                  <a:off x="4798459" y="2112593"/>
                  <a:ext cx="309637" cy="283283"/>
                </a:xfrm>
                <a:prstGeom prst="rect">
                  <a:avLst/>
                </a:prstGeom>
                <a:blipFill>
                  <a:blip r:embed="rId51"/>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0" name="文字方塊 299">
                  <a:extLst>
                    <a:ext uri="{FF2B5EF4-FFF2-40B4-BE49-F238E27FC236}">
                      <a16:creationId xmlns:a16="http://schemas.microsoft.com/office/drawing/2014/main" id="{AE281228-5480-4CE9-8B67-C80111447712}"/>
                    </a:ext>
                  </a:extLst>
                </p:cNvPr>
                <p:cNvSpPr txBox="1"/>
                <p:nvPr/>
              </p:nvSpPr>
              <p:spPr>
                <a:xfrm>
                  <a:off x="5132155" y="2539959"/>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300" name="文字方塊 299">
                  <a:extLst>
                    <a:ext uri="{FF2B5EF4-FFF2-40B4-BE49-F238E27FC236}">
                      <a16:creationId xmlns:a16="http://schemas.microsoft.com/office/drawing/2014/main" id="{AE281228-5480-4CE9-8B67-C80111447712}"/>
                    </a:ext>
                  </a:extLst>
                </p:cNvPr>
                <p:cNvSpPr txBox="1">
                  <a:spLocks noRot="1" noChangeAspect="1" noMove="1" noResize="1" noEditPoints="1" noAdjustHandles="1" noChangeArrowheads="1" noChangeShapeType="1" noTextEdit="1"/>
                </p:cNvSpPr>
                <p:nvPr/>
              </p:nvSpPr>
              <p:spPr>
                <a:xfrm>
                  <a:off x="5132155" y="2539959"/>
                  <a:ext cx="295145" cy="276999"/>
                </a:xfrm>
                <a:prstGeom prst="rect">
                  <a:avLst/>
                </a:prstGeom>
                <a:blipFill>
                  <a:blip r:embed="rId52"/>
                  <a:stretch>
                    <a:fillRect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文字方塊 300">
                  <a:extLst>
                    <a:ext uri="{FF2B5EF4-FFF2-40B4-BE49-F238E27FC236}">
                      <a16:creationId xmlns:a16="http://schemas.microsoft.com/office/drawing/2014/main" id="{042B0D7F-0777-4258-853B-B34F68BEC741}"/>
                    </a:ext>
                  </a:extLst>
                </p:cNvPr>
                <p:cNvSpPr txBox="1"/>
                <p:nvPr/>
              </p:nvSpPr>
              <p:spPr>
                <a:xfrm>
                  <a:off x="4360779" y="2532823"/>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 </m:t>
                            </m:r>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1" name="文字方塊 300">
                  <a:extLst>
                    <a:ext uri="{FF2B5EF4-FFF2-40B4-BE49-F238E27FC236}">
                      <a16:creationId xmlns:a16="http://schemas.microsoft.com/office/drawing/2014/main" id="{042B0D7F-0777-4258-853B-B34F68BEC741}"/>
                    </a:ext>
                  </a:extLst>
                </p:cNvPr>
                <p:cNvSpPr txBox="1">
                  <a:spLocks noRot="1" noChangeAspect="1" noMove="1" noResize="1" noEditPoints="1" noAdjustHandles="1" noChangeArrowheads="1" noChangeShapeType="1" noTextEdit="1"/>
                </p:cNvSpPr>
                <p:nvPr/>
              </p:nvSpPr>
              <p:spPr>
                <a:xfrm>
                  <a:off x="4360779" y="2532823"/>
                  <a:ext cx="323999" cy="283283"/>
                </a:xfrm>
                <a:prstGeom prst="rect">
                  <a:avLst/>
                </a:prstGeom>
                <a:blipFill>
                  <a:blip r:embed="rId53"/>
                  <a:stretch>
                    <a:fillRect r="-1320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2" name="文字方塊 301">
                  <a:extLst>
                    <a:ext uri="{FF2B5EF4-FFF2-40B4-BE49-F238E27FC236}">
                      <a16:creationId xmlns:a16="http://schemas.microsoft.com/office/drawing/2014/main" id="{886B91D3-9FE2-41B7-8F12-AAE1EAB98ED3}"/>
                    </a:ext>
                  </a:extLst>
                </p:cNvPr>
                <p:cNvSpPr txBox="1"/>
                <p:nvPr/>
              </p:nvSpPr>
              <p:spPr>
                <a:xfrm>
                  <a:off x="4795403" y="2713772"/>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302" name="文字方塊 301">
                  <a:extLst>
                    <a:ext uri="{FF2B5EF4-FFF2-40B4-BE49-F238E27FC236}">
                      <a16:creationId xmlns:a16="http://schemas.microsoft.com/office/drawing/2014/main" id="{886B91D3-9FE2-41B7-8F12-AAE1EAB98ED3}"/>
                    </a:ext>
                  </a:extLst>
                </p:cNvPr>
                <p:cNvSpPr txBox="1">
                  <a:spLocks noRot="1" noChangeAspect="1" noMove="1" noResize="1" noEditPoints="1" noAdjustHandles="1" noChangeArrowheads="1" noChangeShapeType="1" noTextEdit="1"/>
                </p:cNvSpPr>
                <p:nvPr/>
              </p:nvSpPr>
              <p:spPr>
                <a:xfrm>
                  <a:off x="4795403" y="2713772"/>
                  <a:ext cx="283732" cy="276999"/>
                </a:xfrm>
                <a:prstGeom prst="rect">
                  <a:avLst/>
                </a:prstGeom>
                <a:blipFill>
                  <a:blip r:embed="rId54"/>
                  <a:stretch>
                    <a:fillRect l="-31915" t="-8696" r="-29787" b="-32609"/>
                  </a:stretch>
                </a:blipFill>
              </p:spPr>
              <p:txBody>
                <a:bodyPr/>
                <a:lstStyle/>
                <a:p>
                  <a:r>
                    <a:rPr lang="en-US">
                      <a:noFill/>
                    </a:rPr>
                    <a:t> </a:t>
                  </a:r>
                </a:p>
              </p:txBody>
            </p:sp>
          </mc:Fallback>
        </mc:AlternateContent>
        <p:grpSp>
          <p:nvGrpSpPr>
            <p:cNvPr id="30" name="群組 29">
              <a:extLst>
                <a:ext uri="{FF2B5EF4-FFF2-40B4-BE49-F238E27FC236}">
                  <a16:creationId xmlns:a16="http://schemas.microsoft.com/office/drawing/2014/main" id="{FAE09FF7-311F-4759-AA06-07280F8065EC}"/>
                </a:ext>
              </a:extLst>
            </p:cNvPr>
            <p:cNvGrpSpPr/>
            <p:nvPr/>
          </p:nvGrpSpPr>
          <p:grpSpPr>
            <a:xfrm>
              <a:off x="824298" y="3214713"/>
              <a:ext cx="399318" cy="1511901"/>
              <a:chOff x="835305" y="3128353"/>
              <a:chExt cx="399318" cy="1511901"/>
            </a:xfrm>
          </p:grpSpPr>
          <p:sp>
            <p:nvSpPr>
              <p:cNvPr id="258" name="橢圓 257">
                <a:extLst>
                  <a:ext uri="{FF2B5EF4-FFF2-40B4-BE49-F238E27FC236}">
                    <a16:creationId xmlns:a16="http://schemas.microsoft.com/office/drawing/2014/main" id="{A56613B9-87F4-4B54-A1A2-8AEC52FBB9A5}"/>
                  </a:ext>
                </a:extLst>
              </p:cNvPr>
              <p:cNvSpPr/>
              <p:nvPr/>
            </p:nvSpPr>
            <p:spPr>
              <a:xfrm>
                <a:off x="842110"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865E3616-6121-4F36-A666-5DC62F763FA3}"/>
                      </a:ext>
                    </a:extLst>
                  </p:cNvPr>
                  <p:cNvSpPr txBox="1"/>
                  <p:nvPr/>
                </p:nvSpPr>
                <p:spPr>
                  <a:xfrm>
                    <a:off x="860582" y="3128353"/>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59" name="文字方塊 258">
                    <a:extLst>
                      <a:ext uri="{FF2B5EF4-FFF2-40B4-BE49-F238E27FC236}">
                        <a16:creationId xmlns:a16="http://schemas.microsoft.com/office/drawing/2014/main" id="{865E3616-6121-4F36-A666-5DC62F763FA3}"/>
                      </a:ext>
                    </a:extLst>
                  </p:cNvPr>
                  <p:cNvSpPr txBox="1">
                    <a:spLocks noRot="1" noChangeAspect="1" noMove="1" noResize="1" noEditPoints="1" noAdjustHandles="1" noChangeArrowheads="1" noChangeShapeType="1" noTextEdit="1"/>
                  </p:cNvSpPr>
                  <p:nvPr/>
                </p:nvSpPr>
                <p:spPr>
                  <a:xfrm>
                    <a:off x="860582" y="3128353"/>
                    <a:ext cx="295145" cy="276999"/>
                  </a:xfrm>
                  <a:prstGeom prst="rect">
                    <a:avLst/>
                  </a:prstGeom>
                  <a:blipFill>
                    <a:blip r:embed="rId55"/>
                    <a:stretch>
                      <a:fillRect r="-8163" b="-15217"/>
                    </a:stretch>
                  </a:blipFill>
                </p:spPr>
                <p:txBody>
                  <a:bodyPr/>
                  <a:lstStyle/>
                  <a:p>
                    <a:r>
                      <a:rPr lang="en-US">
                        <a:noFill/>
                      </a:rPr>
                      <a:t> </a:t>
                    </a:r>
                  </a:p>
                </p:txBody>
              </p:sp>
            </mc:Fallback>
          </mc:AlternateContent>
          <p:sp>
            <p:nvSpPr>
              <p:cNvPr id="260" name="矩形 259">
                <a:extLst>
                  <a:ext uri="{FF2B5EF4-FFF2-40B4-BE49-F238E27FC236}">
                    <a16:creationId xmlns:a16="http://schemas.microsoft.com/office/drawing/2014/main" id="{3B6173ED-C280-4FB7-BC29-CE13F044151F}"/>
                  </a:ext>
                </a:extLst>
              </p:cNvPr>
              <p:cNvSpPr/>
              <p:nvPr/>
            </p:nvSpPr>
            <p:spPr>
              <a:xfrm>
                <a:off x="835305" y="3727522"/>
                <a:ext cx="399318" cy="37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1" name="直線單箭頭接點 260">
                <a:extLst>
                  <a:ext uri="{FF2B5EF4-FFF2-40B4-BE49-F238E27FC236}">
                    <a16:creationId xmlns:a16="http://schemas.microsoft.com/office/drawing/2014/main" id="{A112E4E3-9702-4E83-835A-1983C5E6F88B}"/>
                  </a:ext>
                </a:extLst>
              </p:cNvPr>
              <p:cNvCxnSpPr>
                <a:stCxn id="258" idx="4"/>
                <a:endCxn id="260" idx="0"/>
              </p:cNvCxnSpPr>
              <p:nvPr/>
            </p:nvCxnSpPr>
            <p:spPr>
              <a:xfrm flipH="1">
                <a:off x="1034964"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FD7768E7-4908-4024-BE28-EB854AE184E6}"/>
                      </a:ext>
                    </a:extLst>
                  </p:cNvPr>
                  <p:cNvSpPr txBox="1"/>
                  <p:nvPr/>
                </p:nvSpPr>
                <p:spPr>
                  <a:xfrm>
                    <a:off x="938872" y="3772693"/>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62" name="文字方塊 261">
                    <a:extLst>
                      <a:ext uri="{FF2B5EF4-FFF2-40B4-BE49-F238E27FC236}">
                        <a16:creationId xmlns:a16="http://schemas.microsoft.com/office/drawing/2014/main" id="{FD7768E7-4908-4024-BE28-EB854AE184E6}"/>
                      </a:ext>
                    </a:extLst>
                  </p:cNvPr>
                  <p:cNvSpPr txBox="1">
                    <a:spLocks noRot="1" noChangeAspect="1" noMove="1" noResize="1" noEditPoints="1" noAdjustHandles="1" noChangeArrowheads="1" noChangeShapeType="1" noTextEdit="1"/>
                  </p:cNvSpPr>
                  <p:nvPr/>
                </p:nvSpPr>
                <p:spPr>
                  <a:xfrm>
                    <a:off x="938872" y="3772693"/>
                    <a:ext cx="181140" cy="276999"/>
                  </a:xfrm>
                  <a:prstGeom prst="rect">
                    <a:avLst/>
                  </a:prstGeom>
                  <a:blipFill>
                    <a:blip r:embed="rId56"/>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文字方塊 208">
                    <a:extLst>
                      <a:ext uri="{FF2B5EF4-FFF2-40B4-BE49-F238E27FC236}">
                        <a16:creationId xmlns:a16="http://schemas.microsoft.com/office/drawing/2014/main" id="{905D7E0A-67D4-4A5F-B148-9E8282193A1C}"/>
                      </a:ext>
                    </a:extLst>
                  </p:cNvPr>
                  <p:cNvSpPr txBox="1"/>
                  <p:nvPr/>
                </p:nvSpPr>
                <p:spPr>
                  <a:xfrm>
                    <a:off x="891406" y="4363255"/>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09" name="文字方塊 208">
                    <a:extLst>
                      <a:ext uri="{FF2B5EF4-FFF2-40B4-BE49-F238E27FC236}">
                        <a16:creationId xmlns:a16="http://schemas.microsoft.com/office/drawing/2014/main" id="{905D7E0A-67D4-4A5F-B148-9E8282193A1C}"/>
                      </a:ext>
                    </a:extLst>
                  </p:cNvPr>
                  <p:cNvSpPr txBox="1">
                    <a:spLocks noRot="1" noChangeAspect="1" noMove="1" noResize="1" noEditPoints="1" noAdjustHandles="1" noChangeArrowheads="1" noChangeShapeType="1" noTextEdit="1"/>
                  </p:cNvSpPr>
                  <p:nvPr/>
                </p:nvSpPr>
                <p:spPr>
                  <a:xfrm>
                    <a:off x="891406" y="4363255"/>
                    <a:ext cx="283732" cy="276999"/>
                  </a:xfrm>
                  <a:prstGeom prst="rect">
                    <a:avLst/>
                  </a:prstGeom>
                  <a:blipFill>
                    <a:blip r:embed="rId57"/>
                    <a:stretch>
                      <a:fillRect l="-31915" t="-11111" r="-2978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88C5C2BC-D1AA-4702-BE9A-2C925E160A16}"/>
                      </a:ext>
                    </a:extLst>
                  </p:cNvPr>
                  <p:cNvSpPr txBox="1"/>
                  <p:nvPr/>
                </p:nvSpPr>
                <p:spPr>
                  <a:xfrm>
                    <a:off x="891406" y="410762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0" name="文字方塊 209">
                    <a:extLst>
                      <a:ext uri="{FF2B5EF4-FFF2-40B4-BE49-F238E27FC236}">
                        <a16:creationId xmlns:a16="http://schemas.microsoft.com/office/drawing/2014/main" id="{88C5C2BC-D1AA-4702-BE9A-2C925E160A16}"/>
                      </a:ext>
                    </a:extLst>
                  </p:cNvPr>
                  <p:cNvSpPr txBox="1">
                    <a:spLocks noRot="1" noChangeAspect="1" noMove="1" noResize="1" noEditPoints="1" noAdjustHandles="1" noChangeArrowheads="1" noChangeShapeType="1" noTextEdit="1"/>
                  </p:cNvSpPr>
                  <p:nvPr/>
                </p:nvSpPr>
                <p:spPr>
                  <a:xfrm>
                    <a:off x="891406" y="4107623"/>
                    <a:ext cx="283732" cy="276999"/>
                  </a:xfrm>
                  <a:prstGeom prst="rect">
                    <a:avLst/>
                  </a:prstGeom>
                  <a:blipFill>
                    <a:blip r:embed="rId58"/>
                    <a:stretch>
                      <a:fillRect l="-31915" t="-10870" r="-29787" b="-32609"/>
                    </a:stretch>
                  </a:blipFill>
                </p:spPr>
                <p:txBody>
                  <a:bodyPr/>
                  <a:lstStyle/>
                  <a:p>
                    <a:r>
                      <a:rPr lang="en-US">
                        <a:noFill/>
                      </a:rPr>
                      <a:t> </a:t>
                    </a:r>
                  </a:p>
                </p:txBody>
              </p:sp>
            </mc:Fallback>
          </mc:AlternateContent>
        </p:grpSp>
        <p:grpSp>
          <p:nvGrpSpPr>
            <p:cNvPr id="31" name="群組 30">
              <a:extLst>
                <a:ext uri="{FF2B5EF4-FFF2-40B4-BE49-F238E27FC236}">
                  <a16:creationId xmlns:a16="http://schemas.microsoft.com/office/drawing/2014/main" id="{750AC9B5-BAA9-4A66-A84C-5752531D42BF}"/>
                </a:ext>
              </a:extLst>
            </p:cNvPr>
            <p:cNvGrpSpPr/>
            <p:nvPr/>
          </p:nvGrpSpPr>
          <p:grpSpPr>
            <a:xfrm>
              <a:off x="2118415" y="3222525"/>
              <a:ext cx="399318" cy="1844434"/>
              <a:chOff x="2549774" y="3128353"/>
              <a:chExt cx="399318" cy="1844434"/>
            </a:xfrm>
          </p:grpSpPr>
          <p:sp>
            <p:nvSpPr>
              <p:cNvPr id="263" name="橢圓 262">
                <a:extLst>
                  <a:ext uri="{FF2B5EF4-FFF2-40B4-BE49-F238E27FC236}">
                    <a16:creationId xmlns:a16="http://schemas.microsoft.com/office/drawing/2014/main" id="{FF912B18-D14C-4BF6-B836-77A6A1CBE5A9}"/>
                  </a:ext>
                </a:extLst>
              </p:cNvPr>
              <p:cNvSpPr/>
              <p:nvPr/>
            </p:nvSpPr>
            <p:spPr>
              <a:xfrm>
                <a:off x="2556579"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4" name="文字方塊 263">
                    <a:extLst>
                      <a:ext uri="{FF2B5EF4-FFF2-40B4-BE49-F238E27FC236}">
                        <a16:creationId xmlns:a16="http://schemas.microsoft.com/office/drawing/2014/main" id="{E5C8A749-6C4E-4EE5-8839-33B552BA1F0B}"/>
                      </a:ext>
                    </a:extLst>
                  </p:cNvPr>
                  <p:cNvSpPr txBox="1"/>
                  <p:nvPr/>
                </p:nvSpPr>
                <p:spPr>
                  <a:xfrm>
                    <a:off x="2575051" y="3128353"/>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64" name="文字方塊 263">
                    <a:extLst>
                      <a:ext uri="{FF2B5EF4-FFF2-40B4-BE49-F238E27FC236}">
                        <a16:creationId xmlns:a16="http://schemas.microsoft.com/office/drawing/2014/main" id="{E5C8A749-6C4E-4EE5-8839-33B552BA1F0B}"/>
                      </a:ext>
                    </a:extLst>
                  </p:cNvPr>
                  <p:cNvSpPr txBox="1">
                    <a:spLocks noRot="1" noChangeAspect="1" noMove="1" noResize="1" noEditPoints="1" noAdjustHandles="1" noChangeArrowheads="1" noChangeShapeType="1" noTextEdit="1"/>
                  </p:cNvSpPr>
                  <p:nvPr/>
                </p:nvSpPr>
                <p:spPr>
                  <a:xfrm>
                    <a:off x="2575051" y="3128353"/>
                    <a:ext cx="319190" cy="276999"/>
                  </a:xfrm>
                  <a:prstGeom prst="rect">
                    <a:avLst/>
                  </a:prstGeom>
                  <a:blipFill>
                    <a:blip r:embed="rId59"/>
                    <a:stretch>
                      <a:fillRect r="-3774" b="-13333"/>
                    </a:stretch>
                  </a:blipFill>
                </p:spPr>
                <p:txBody>
                  <a:bodyPr/>
                  <a:lstStyle/>
                  <a:p>
                    <a:r>
                      <a:rPr lang="en-US">
                        <a:noFill/>
                      </a:rPr>
                      <a:t> </a:t>
                    </a:r>
                  </a:p>
                </p:txBody>
              </p:sp>
            </mc:Fallback>
          </mc:AlternateContent>
          <p:sp>
            <p:nvSpPr>
              <p:cNvPr id="265" name="矩形 264">
                <a:extLst>
                  <a:ext uri="{FF2B5EF4-FFF2-40B4-BE49-F238E27FC236}">
                    <a16:creationId xmlns:a16="http://schemas.microsoft.com/office/drawing/2014/main" id="{4E7F776D-CB00-4050-A74A-8AA62B26EEA2}"/>
                  </a:ext>
                </a:extLst>
              </p:cNvPr>
              <p:cNvSpPr/>
              <p:nvPr/>
            </p:nvSpPr>
            <p:spPr>
              <a:xfrm>
                <a:off x="2549774" y="3727522"/>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6" name="直線單箭頭接點 265">
                <a:extLst>
                  <a:ext uri="{FF2B5EF4-FFF2-40B4-BE49-F238E27FC236}">
                    <a16:creationId xmlns:a16="http://schemas.microsoft.com/office/drawing/2014/main" id="{4FA5ECCB-16BF-428B-8919-5A11B1B125B8}"/>
                  </a:ext>
                </a:extLst>
              </p:cNvPr>
              <p:cNvCxnSpPr>
                <a:cxnSpLocks/>
                <a:stCxn id="263" idx="4"/>
                <a:endCxn id="265" idx="0"/>
              </p:cNvCxnSpPr>
              <p:nvPr/>
            </p:nvCxnSpPr>
            <p:spPr>
              <a:xfrm flipH="1">
                <a:off x="2749433"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7" name="文字方塊 266">
                    <a:extLst>
                      <a:ext uri="{FF2B5EF4-FFF2-40B4-BE49-F238E27FC236}">
                        <a16:creationId xmlns:a16="http://schemas.microsoft.com/office/drawing/2014/main" id="{CBC8534B-D20F-4879-87B4-62F30EA552E1}"/>
                      </a:ext>
                    </a:extLst>
                  </p:cNvPr>
                  <p:cNvSpPr txBox="1"/>
                  <p:nvPr/>
                </p:nvSpPr>
                <p:spPr>
                  <a:xfrm>
                    <a:off x="2593766" y="3772886"/>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67" name="文字方塊 266">
                    <a:extLst>
                      <a:ext uri="{FF2B5EF4-FFF2-40B4-BE49-F238E27FC236}">
                        <a16:creationId xmlns:a16="http://schemas.microsoft.com/office/drawing/2014/main" id="{CBC8534B-D20F-4879-87B4-62F30EA552E1}"/>
                      </a:ext>
                    </a:extLst>
                  </p:cNvPr>
                  <p:cNvSpPr txBox="1">
                    <a:spLocks noRot="1" noChangeAspect="1" noMove="1" noResize="1" noEditPoints="1" noAdjustHandles="1" noChangeArrowheads="1" noChangeShapeType="1" noTextEdit="1"/>
                  </p:cNvSpPr>
                  <p:nvPr/>
                </p:nvSpPr>
                <p:spPr>
                  <a:xfrm>
                    <a:off x="2593766" y="3772886"/>
                    <a:ext cx="332720" cy="572273"/>
                  </a:xfrm>
                  <a:prstGeom prst="rect">
                    <a:avLst/>
                  </a:prstGeom>
                  <a:blipFill>
                    <a:blip r:embed="rId60"/>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143D8D45-AA64-4596-99CD-E3E233EAE8F4}"/>
                      </a:ext>
                    </a:extLst>
                  </p:cNvPr>
                  <p:cNvSpPr txBox="1"/>
                  <p:nvPr/>
                </p:nvSpPr>
                <p:spPr>
                  <a:xfrm>
                    <a:off x="2614378" y="469578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1" name="文字方塊 210">
                    <a:extLst>
                      <a:ext uri="{FF2B5EF4-FFF2-40B4-BE49-F238E27FC236}">
                        <a16:creationId xmlns:a16="http://schemas.microsoft.com/office/drawing/2014/main" id="{143D8D45-AA64-4596-99CD-E3E233EAE8F4}"/>
                      </a:ext>
                    </a:extLst>
                  </p:cNvPr>
                  <p:cNvSpPr txBox="1">
                    <a:spLocks noRot="1" noChangeAspect="1" noMove="1" noResize="1" noEditPoints="1" noAdjustHandles="1" noChangeArrowheads="1" noChangeShapeType="1" noTextEdit="1"/>
                  </p:cNvSpPr>
                  <p:nvPr/>
                </p:nvSpPr>
                <p:spPr>
                  <a:xfrm>
                    <a:off x="2614378" y="4695788"/>
                    <a:ext cx="283732" cy="276999"/>
                  </a:xfrm>
                  <a:prstGeom prst="rect">
                    <a:avLst/>
                  </a:prstGeom>
                  <a:blipFill>
                    <a:blip r:embed="rId61"/>
                    <a:stretch>
                      <a:fillRect l="-32609" t="-11111" r="-3260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文字方塊 211">
                    <a:extLst>
                      <a:ext uri="{FF2B5EF4-FFF2-40B4-BE49-F238E27FC236}">
                        <a16:creationId xmlns:a16="http://schemas.microsoft.com/office/drawing/2014/main" id="{6C27D5C6-C001-4B0F-B26C-3F144E0D5C94}"/>
                      </a:ext>
                    </a:extLst>
                  </p:cNvPr>
                  <p:cNvSpPr txBox="1"/>
                  <p:nvPr/>
                </p:nvSpPr>
                <p:spPr>
                  <a:xfrm>
                    <a:off x="2614378" y="4440156"/>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2" name="文字方塊 211">
                    <a:extLst>
                      <a:ext uri="{FF2B5EF4-FFF2-40B4-BE49-F238E27FC236}">
                        <a16:creationId xmlns:a16="http://schemas.microsoft.com/office/drawing/2014/main" id="{6C27D5C6-C001-4B0F-B26C-3F144E0D5C94}"/>
                      </a:ext>
                    </a:extLst>
                  </p:cNvPr>
                  <p:cNvSpPr txBox="1">
                    <a:spLocks noRot="1" noChangeAspect="1" noMove="1" noResize="1" noEditPoints="1" noAdjustHandles="1" noChangeArrowheads="1" noChangeShapeType="1" noTextEdit="1"/>
                  </p:cNvSpPr>
                  <p:nvPr/>
                </p:nvSpPr>
                <p:spPr>
                  <a:xfrm>
                    <a:off x="2614378" y="4440156"/>
                    <a:ext cx="283732" cy="276999"/>
                  </a:xfrm>
                  <a:prstGeom prst="rect">
                    <a:avLst/>
                  </a:prstGeom>
                  <a:blipFill>
                    <a:blip r:embed="rId62"/>
                    <a:stretch>
                      <a:fillRect l="-32609" t="-11111" r="-32609" b="-35556"/>
                    </a:stretch>
                  </a:blipFill>
                </p:spPr>
                <p:txBody>
                  <a:bodyPr/>
                  <a:lstStyle/>
                  <a:p>
                    <a:r>
                      <a:rPr lang="en-US">
                        <a:noFill/>
                      </a:rPr>
                      <a:t> </a:t>
                    </a:r>
                  </a:p>
                </p:txBody>
              </p:sp>
            </mc:Fallback>
          </mc:AlternateContent>
        </p:grpSp>
        <p:grpSp>
          <p:nvGrpSpPr>
            <p:cNvPr id="32" name="群組 31">
              <a:extLst>
                <a:ext uri="{FF2B5EF4-FFF2-40B4-BE49-F238E27FC236}">
                  <a16:creationId xmlns:a16="http://schemas.microsoft.com/office/drawing/2014/main" id="{BBE72F75-6961-447B-A82F-40BF58A84ED0}"/>
                </a:ext>
              </a:extLst>
            </p:cNvPr>
            <p:cNvGrpSpPr/>
            <p:nvPr/>
          </p:nvGrpSpPr>
          <p:grpSpPr>
            <a:xfrm>
              <a:off x="3433650" y="3219476"/>
              <a:ext cx="399318" cy="1582041"/>
              <a:chOff x="3828332" y="3126747"/>
              <a:chExt cx="399318" cy="1582041"/>
            </a:xfrm>
          </p:grpSpPr>
          <p:sp>
            <p:nvSpPr>
              <p:cNvPr id="303" name="橢圓 302">
                <a:extLst>
                  <a:ext uri="{FF2B5EF4-FFF2-40B4-BE49-F238E27FC236}">
                    <a16:creationId xmlns:a16="http://schemas.microsoft.com/office/drawing/2014/main" id="{4A831179-7FF9-446C-A671-60B3EDBE2BC9}"/>
                  </a:ext>
                </a:extLst>
              </p:cNvPr>
              <p:cNvSpPr/>
              <p:nvPr/>
            </p:nvSpPr>
            <p:spPr>
              <a:xfrm>
                <a:off x="3835137"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4" name="文字方塊 303">
                    <a:extLst>
                      <a:ext uri="{FF2B5EF4-FFF2-40B4-BE49-F238E27FC236}">
                        <a16:creationId xmlns:a16="http://schemas.microsoft.com/office/drawing/2014/main" id="{71908D4A-53F2-4094-8DB0-E7629DE0D722}"/>
                      </a:ext>
                    </a:extLst>
                  </p:cNvPr>
                  <p:cNvSpPr txBox="1"/>
                  <p:nvPr/>
                </p:nvSpPr>
                <p:spPr>
                  <a:xfrm>
                    <a:off x="3853609" y="3126747"/>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4" name="文字方塊 303">
                    <a:extLst>
                      <a:ext uri="{FF2B5EF4-FFF2-40B4-BE49-F238E27FC236}">
                        <a16:creationId xmlns:a16="http://schemas.microsoft.com/office/drawing/2014/main" id="{71908D4A-53F2-4094-8DB0-E7629DE0D722}"/>
                      </a:ext>
                    </a:extLst>
                  </p:cNvPr>
                  <p:cNvSpPr txBox="1">
                    <a:spLocks noRot="1" noChangeAspect="1" noMove="1" noResize="1" noEditPoints="1" noAdjustHandles="1" noChangeArrowheads="1" noChangeShapeType="1" noTextEdit="1"/>
                  </p:cNvSpPr>
                  <p:nvPr/>
                </p:nvSpPr>
                <p:spPr>
                  <a:xfrm>
                    <a:off x="3853609" y="3126747"/>
                    <a:ext cx="323999" cy="283283"/>
                  </a:xfrm>
                  <a:prstGeom prst="rect">
                    <a:avLst/>
                  </a:prstGeom>
                  <a:blipFill>
                    <a:blip r:embed="rId63"/>
                    <a:stretch>
                      <a:fillRect r="-13208" b="-25532"/>
                    </a:stretch>
                  </a:blipFill>
                </p:spPr>
                <p:txBody>
                  <a:bodyPr/>
                  <a:lstStyle/>
                  <a:p>
                    <a:r>
                      <a:rPr lang="en-US">
                        <a:noFill/>
                      </a:rPr>
                      <a:t> </a:t>
                    </a:r>
                  </a:p>
                </p:txBody>
              </p:sp>
            </mc:Fallback>
          </mc:AlternateContent>
          <p:sp>
            <p:nvSpPr>
              <p:cNvPr id="305" name="矩形 304">
                <a:extLst>
                  <a:ext uri="{FF2B5EF4-FFF2-40B4-BE49-F238E27FC236}">
                    <a16:creationId xmlns:a16="http://schemas.microsoft.com/office/drawing/2014/main" id="{A5068DD2-45FA-46E0-AE68-1EEFE09A09BC}"/>
                  </a:ext>
                </a:extLst>
              </p:cNvPr>
              <p:cNvSpPr/>
              <p:nvPr/>
            </p:nvSpPr>
            <p:spPr>
              <a:xfrm>
                <a:off x="3828332"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6" name="直線單箭頭接點 305">
                <a:extLst>
                  <a:ext uri="{FF2B5EF4-FFF2-40B4-BE49-F238E27FC236}">
                    <a16:creationId xmlns:a16="http://schemas.microsoft.com/office/drawing/2014/main" id="{C3493690-1EF8-4461-9A3F-9F0C79B4EA39}"/>
                  </a:ext>
                </a:extLst>
              </p:cNvPr>
              <p:cNvCxnSpPr>
                <a:cxnSpLocks/>
                <a:stCxn id="303" idx="4"/>
                <a:endCxn id="305" idx="0"/>
              </p:cNvCxnSpPr>
              <p:nvPr/>
            </p:nvCxnSpPr>
            <p:spPr>
              <a:xfrm flipH="1">
                <a:off x="4027991"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7" name="文字方塊 306">
                    <a:extLst>
                      <a:ext uri="{FF2B5EF4-FFF2-40B4-BE49-F238E27FC236}">
                        <a16:creationId xmlns:a16="http://schemas.microsoft.com/office/drawing/2014/main" id="{D760BE59-D114-4295-B7D1-0615715FEA90}"/>
                      </a:ext>
                    </a:extLst>
                  </p:cNvPr>
                  <p:cNvSpPr txBox="1"/>
                  <p:nvPr/>
                </p:nvSpPr>
                <p:spPr>
                  <a:xfrm>
                    <a:off x="3864165" y="3771087"/>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07" name="文字方塊 306">
                    <a:extLst>
                      <a:ext uri="{FF2B5EF4-FFF2-40B4-BE49-F238E27FC236}">
                        <a16:creationId xmlns:a16="http://schemas.microsoft.com/office/drawing/2014/main" id="{D760BE59-D114-4295-B7D1-0615715FEA90}"/>
                      </a:ext>
                    </a:extLst>
                  </p:cNvPr>
                  <p:cNvSpPr txBox="1">
                    <a:spLocks noRot="1" noChangeAspect="1" noMove="1" noResize="1" noEditPoints="1" noAdjustHandles="1" noChangeArrowheads="1" noChangeShapeType="1" noTextEdit="1"/>
                  </p:cNvSpPr>
                  <p:nvPr/>
                </p:nvSpPr>
                <p:spPr>
                  <a:xfrm>
                    <a:off x="3864165" y="3771087"/>
                    <a:ext cx="332720" cy="572273"/>
                  </a:xfrm>
                  <a:prstGeom prst="rect">
                    <a:avLst/>
                  </a:prstGeom>
                  <a:blipFill>
                    <a:blip r:embed="rId6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274362AA-2EE4-463B-86BC-4F55772F3D83}"/>
                      </a:ext>
                    </a:extLst>
                  </p:cNvPr>
                  <p:cNvSpPr txBox="1"/>
                  <p:nvPr/>
                </p:nvSpPr>
                <p:spPr>
                  <a:xfrm>
                    <a:off x="3884433" y="443178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4" name="文字方塊 213">
                    <a:extLst>
                      <a:ext uri="{FF2B5EF4-FFF2-40B4-BE49-F238E27FC236}">
                        <a16:creationId xmlns:a16="http://schemas.microsoft.com/office/drawing/2014/main" id="{274362AA-2EE4-463B-86BC-4F55772F3D83}"/>
                      </a:ext>
                    </a:extLst>
                  </p:cNvPr>
                  <p:cNvSpPr txBox="1">
                    <a:spLocks noRot="1" noChangeAspect="1" noMove="1" noResize="1" noEditPoints="1" noAdjustHandles="1" noChangeArrowheads="1" noChangeShapeType="1" noTextEdit="1"/>
                  </p:cNvSpPr>
                  <p:nvPr/>
                </p:nvSpPr>
                <p:spPr>
                  <a:xfrm>
                    <a:off x="3884433" y="4431789"/>
                    <a:ext cx="283732" cy="276999"/>
                  </a:xfrm>
                  <a:prstGeom prst="rect">
                    <a:avLst/>
                  </a:prstGeom>
                  <a:blipFill>
                    <a:blip r:embed="rId65"/>
                    <a:stretch>
                      <a:fillRect l="-31915" t="-8696" r="-29787" b="-32609"/>
                    </a:stretch>
                  </a:blipFill>
                </p:spPr>
                <p:txBody>
                  <a:bodyPr/>
                  <a:lstStyle/>
                  <a:p>
                    <a:r>
                      <a:rPr lang="en-US">
                        <a:noFill/>
                      </a:rPr>
                      <a:t> </a:t>
                    </a:r>
                  </a:p>
                </p:txBody>
              </p:sp>
            </mc:Fallback>
          </mc:AlternateContent>
        </p:grpSp>
        <p:grpSp>
          <p:nvGrpSpPr>
            <p:cNvPr id="33" name="群組 32">
              <a:extLst>
                <a:ext uri="{FF2B5EF4-FFF2-40B4-BE49-F238E27FC236}">
                  <a16:creationId xmlns:a16="http://schemas.microsoft.com/office/drawing/2014/main" id="{4D2AFFFE-8FAB-4453-8BF6-97AE1556D7A3}"/>
                </a:ext>
              </a:extLst>
            </p:cNvPr>
            <p:cNvGrpSpPr/>
            <p:nvPr/>
          </p:nvGrpSpPr>
          <p:grpSpPr>
            <a:xfrm>
              <a:off x="4741683" y="3215749"/>
              <a:ext cx="399318" cy="1587969"/>
              <a:chOff x="4740327" y="3126747"/>
              <a:chExt cx="399318" cy="1587969"/>
            </a:xfrm>
          </p:grpSpPr>
          <p:sp>
            <p:nvSpPr>
              <p:cNvPr id="308" name="橢圓 307">
                <a:extLst>
                  <a:ext uri="{FF2B5EF4-FFF2-40B4-BE49-F238E27FC236}">
                    <a16:creationId xmlns:a16="http://schemas.microsoft.com/office/drawing/2014/main" id="{C9D38F12-DA4D-4841-BE04-F0D9C8C54B11}"/>
                  </a:ext>
                </a:extLst>
              </p:cNvPr>
              <p:cNvSpPr/>
              <p:nvPr/>
            </p:nvSpPr>
            <p:spPr>
              <a:xfrm>
                <a:off x="4747132"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9" name="文字方塊 308">
                    <a:extLst>
                      <a:ext uri="{FF2B5EF4-FFF2-40B4-BE49-F238E27FC236}">
                        <a16:creationId xmlns:a16="http://schemas.microsoft.com/office/drawing/2014/main" id="{3C014AC7-F766-469A-8C45-86FBF7181326}"/>
                      </a:ext>
                    </a:extLst>
                  </p:cNvPr>
                  <p:cNvSpPr txBox="1"/>
                  <p:nvPr/>
                </p:nvSpPr>
                <p:spPr>
                  <a:xfrm>
                    <a:off x="4765604" y="3126747"/>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9" name="文字方塊 308">
                    <a:extLst>
                      <a:ext uri="{FF2B5EF4-FFF2-40B4-BE49-F238E27FC236}">
                        <a16:creationId xmlns:a16="http://schemas.microsoft.com/office/drawing/2014/main" id="{3C014AC7-F766-469A-8C45-86FBF7181326}"/>
                      </a:ext>
                    </a:extLst>
                  </p:cNvPr>
                  <p:cNvSpPr txBox="1">
                    <a:spLocks noRot="1" noChangeAspect="1" noMove="1" noResize="1" noEditPoints="1" noAdjustHandles="1" noChangeArrowheads="1" noChangeShapeType="1" noTextEdit="1"/>
                  </p:cNvSpPr>
                  <p:nvPr/>
                </p:nvSpPr>
                <p:spPr>
                  <a:xfrm>
                    <a:off x="4765604" y="3126747"/>
                    <a:ext cx="323999" cy="283283"/>
                  </a:xfrm>
                  <a:prstGeom prst="rect">
                    <a:avLst/>
                  </a:prstGeom>
                  <a:blipFill>
                    <a:blip r:embed="rId66"/>
                    <a:stretch>
                      <a:fillRect r="-11321" b="-26087"/>
                    </a:stretch>
                  </a:blipFill>
                </p:spPr>
                <p:txBody>
                  <a:bodyPr/>
                  <a:lstStyle/>
                  <a:p>
                    <a:r>
                      <a:rPr lang="en-US">
                        <a:noFill/>
                      </a:rPr>
                      <a:t> </a:t>
                    </a:r>
                  </a:p>
                </p:txBody>
              </p:sp>
            </mc:Fallback>
          </mc:AlternateContent>
          <p:sp>
            <p:nvSpPr>
              <p:cNvPr id="310" name="矩形 309">
                <a:extLst>
                  <a:ext uri="{FF2B5EF4-FFF2-40B4-BE49-F238E27FC236}">
                    <a16:creationId xmlns:a16="http://schemas.microsoft.com/office/drawing/2014/main" id="{2F10EFE8-DFDE-4E8D-B0E0-918F7D2B8D06}"/>
                  </a:ext>
                </a:extLst>
              </p:cNvPr>
              <p:cNvSpPr/>
              <p:nvPr/>
            </p:nvSpPr>
            <p:spPr>
              <a:xfrm>
                <a:off x="4740327"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1" name="直線單箭頭接點 310">
                <a:extLst>
                  <a:ext uri="{FF2B5EF4-FFF2-40B4-BE49-F238E27FC236}">
                    <a16:creationId xmlns:a16="http://schemas.microsoft.com/office/drawing/2014/main" id="{74C8AD87-362E-4D96-B85A-57322FEBFE0C}"/>
                  </a:ext>
                </a:extLst>
              </p:cNvPr>
              <p:cNvCxnSpPr>
                <a:cxnSpLocks/>
                <a:stCxn id="308" idx="4"/>
                <a:endCxn id="310" idx="0"/>
              </p:cNvCxnSpPr>
              <p:nvPr/>
            </p:nvCxnSpPr>
            <p:spPr>
              <a:xfrm flipH="1">
                <a:off x="4939986"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文字方塊 311">
                    <a:extLst>
                      <a:ext uri="{FF2B5EF4-FFF2-40B4-BE49-F238E27FC236}">
                        <a16:creationId xmlns:a16="http://schemas.microsoft.com/office/drawing/2014/main" id="{5E024797-0777-4566-BC7E-0310106CCC8C}"/>
                      </a:ext>
                    </a:extLst>
                  </p:cNvPr>
                  <p:cNvSpPr txBox="1"/>
                  <p:nvPr/>
                </p:nvSpPr>
                <p:spPr>
                  <a:xfrm>
                    <a:off x="4759228" y="3771087"/>
                    <a:ext cx="354264"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12" name="文字方塊 311">
                    <a:extLst>
                      <a:ext uri="{FF2B5EF4-FFF2-40B4-BE49-F238E27FC236}">
                        <a16:creationId xmlns:a16="http://schemas.microsoft.com/office/drawing/2014/main" id="{5E024797-0777-4566-BC7E-0310106CCC8C}"/>
                      </a:ext>
                    </a:extLst>
                  </p:cNvPr>
                  <p:cNvSpPr txBox="1">
                    <a:spLocks noRot="1" noChangeAspect="1" noMove="1" noResize="1" noEditPoints="1" noAdjustHandles="1" noChangeArrowheads="1" noChangeShapeType="1" noTextEdit="1"/>
                  </p:cNvSpPr>
                  <p:nvPr/>
                </p:nvSpPr>
                <p:spPr>
                  <a:xfrm>
                    <a:off x="4759228" y="3771087"/>
                    <a:ext cx="354264" cy="572273"/>
                  </a:xfrm>
                  <a:prstGeom prst="rect">
                    <a:avLst/>
                  </a:prstGeom>
                  <a:blipFill>
                    <a:blip r:embed="rId6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文字方塊 214">
                    <a:extLst>
                      <a:ext uri="{FF2B5EF4-FFF2-40B4-BE49-F238E27FC236}">
                        <a16:creationId xmlns:a16="http://schemas.microsoft.com/office/drawing/2014/main" id="{0662767D-1C26-4759-A8B4-9EA7D4AD3394}"/>
                      </a:ext>
                    </a:extLst>
                  </p:cNvPr>
                  <p:cNvSpPr txBox="1"/>
                  <p:nvPr/>
                </p:nvSpPr>
                <p:spPr>
                  <a:xfrm>
                    <a:off x="4799181" y="443771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5" name="文字方塊 214">
                    <a:extLst>
                      <a:ext uri="{FF2B5EF4-FFF2-40B4-BE49-F238E27FC236}">
                        <a16:creationId xmlns:a16="http://schemas.microsoft.com/office/drawing/2014/main" id="{0662767D-1C26-4759-A8B4-9EA7D4AD3394}"/>
                      </a:ext>
                    </a:extLst>
                  </p:cNvPr>
                  <p:cNvSpPr txBox="1">
                    <a:spLocks noRot="1" noChangeAspect="1" noMove="1" noResize="1" noEditPoints="1" noAdjustHandles="1" noChangeArrowheads="1" noChangeShapeType="1" noTextEdit="1"/>
                  </p:cNvSpPr>
                  <p:nvPr/>
                </p:nvSpPr>
                <p:spPr>
                  <a:xfrm>
                    <a:off x="4799181" y="4437717"/>
                    <a:ext cx="283732" cy="276999"/>
                  </a:xfrm>
                  <a:prstGeom prst="rect">
                    <a:avLst/>
                  </a:prstGeom>
                  <a:blipFill>
                    <a:blip r:embed="rId68"/>
                    <a:stretch>
                      <a:fillRect l="-31915" t="-11111" r="-29787" b="-35556"/>
                    </a:stretch>
                  </a:blipFill>
                </p:spPr>
                <p:txBody>
                  <a:bodyPr/>
                  <a:lstStyle/>
                  <a:p>
                    <a:r>
                      <a:rPr lang="en-US">
                        <a:noFill/>
                      </a:rPr>
                      <a:t> </a:t>
                    </a:r>
                  </a:p>
                </p:txBody>
              </p:sp>
            </mc:Fallback>
          </mc:AlternateContent>
        </p:grpSp>
      </p:grpSp>
      <p:grpSp>
        <p:nvGrpSpPr>
          <p:cNvPr id="42" name="群組 41">
            <a:extLst>
              <a:ext uri="{FF2B5EF4-FFF2-40B4-BE49-F238E27FC236}">
                <a16:creationId xmlns:a16="http://schemas.microsoft.com/office/drawing/2014/main" id="{9A32526D-EB19-4782-888B-973F8C14ED6E}"/>
              </a:ext>
            </a:extLst>
          </p:cNvPr>
          <p:cNvGrpSpPr/>
          <p:nvPr/>
        </p:nvGrpSpPr>
        <p:grpSpPr>
          <a:xfrm>
            <a:off x="7543205" y="1250185"/>
            <a:ext cx="2892588" cy="2055799"/>
            <a:chOff x="7543205" y="1250185"/>
            <a:chExt cx="2892588" cy="2055799"/>
          </a:xfrm>
        </p:grpSpPr>
        <p:grpSp>
          <p:nvGrpSpPr>
            <p:cNvPr id="41" name="群組 40">
              <a:extLst>
                <a:ext uri="{FF2B5EF4-FFF2-40B4-BE49-F238E27FC236}">
                  <a16:creationId xmlns:a16="http://schemas.microsoft.com/office/drawing/2014/main" id="{F8EE6060-6F6F-46F0-95E7-856C76813D47}"/>
                </a:ext>
              </a:extLst>
            </p:cNvPr>
            <p:cNvGrpSpPr/>
            <p:nvPr/>
          </p:nvGrpSpPr>
          <p:grpSpPr>
            <a:xfrm>
              <a:off x="7543205" y="1253918"/>
              <a:ext cx="1102562" cy="974252"/>
              <a:chOff x="8423350" y="1271813"/>
              <a:chExt cx="1102562" cy="974252"/>
            </a:xfrm>
          </p:grpSpPr>
          <p:sp>
            <p:nvSpPr>
              <p:cNvPr id="190" name="橢圓 189">
                <a:extLst>
                  <a:ext uri="{FF2B5EF4-FFF2-40B4-BE49-F238E27FC236}">
                    <a16:creationId xmlns:a16="http://schemas.microsoft.com/office/drawing/2014/main" id="{1813D867-FEFE-4B0C-ABDE-EA141B309DAF}"/>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1" name="矩形 190">
                <a:extLst>
                  <a:ext uri="{FF2B5EF4-FFF2-40B4-BE49-F238E27FC236}">
                    <a16:creationId xmlns:a16="http://schemas.microsoft.com/office/drawing/2014/main" id="{781AF90F-29B8-4713-9938-85B318BD549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2" name="矩形 191">
                <a:extLst>
                  <a:ext uri="{FF2B5EF4-FFF2-40B4-BE49-F238E27FC236}">
                    <a16:creationId xmlns:a16="http://schemas.microsoft.com/office/drawing/2014/main" id="{72A3D5F9-3CE1-4E02-B222-DE8099908D9B}"/>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3" name="直線單箭頭接點 192">
                <a:extLst>
                  <a:ext uri="{FF2B5EF4-FFF2-40B4-BE49-F238E27FC236}">
                    <a16:creationId xmlns:a16="http://schemas.microsoft.com/office/drawing/2014/main" id="{81728F56-839C-47C2-9412-D31472891E34}"/>
                  </a:ext>
                </a:extLst>
              </p:cNvPr>
              <p:cNvCxnSpPr>
                <a:cxnSpLocks/>
                <a:stCxn id="190" idx="3"/>
                <a:endCxn id="19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a:extLst>
                  <a:ext uri="{FF2B5EF4-FFF2-40B4-BE49-F238E27FC236}">
                    <a16:creationId xmlns:a16="http://schemas.microsoft.com/office/drawing/2014/main" id="{D648DA0B-93E1-455F-938C-1D59FB657081}"/>
                  </a:ext>
                </a:extLst>
              </p:cNvPr>
              <p:cNvCxnSpPr>
                <a:cxnSpLocks/>
                <a:stCxn id="190" idx="5"/>
                <a:endCxn id="192"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B614C3DD-4E80-476E-89CC-35A7117241F5}"/>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96" name="文字方塊 195">
                    <a:extLst>
                      <a:ext uri="{FF2B5EF4-FFF2-40B4-BE49-F238E27FC236}">
                        <a16:creationId xmlns:a16="http://schemas.microsoft.com/office/drawing/2014/main" id="{B614C3DD-4E80-476E-89CC-35A7117241F5}"/>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69"/>
                    <a:stretch>
                      <a:fillRect l="-43333" r="-16667" b="-6667"/>
                    </a:stretch>
                  </a:blipFill>
                </p:spPr>
                <p:txBody>
                  <a:bodyPr/>
                  <a:lstStyle/>
                  <a:p>
                    <a:r>
                      <a:rPr lang="en-US">
                        <a:noFill/>
                      </a:rPr>
                      <a:t> </a:t>
                    </a:r>
                  </a:p>
                </p:txBody>
              </p:sp>
            </mc:Fallback>
          </mc:AlternateContent>
          <p:sp>
            <p:nvSpPr>
              <p:cNvPr id="197" name="橢圓 196">
                <a:extLst>
                  <a:ext uri="{FF2B5EF4-FFF2-40B4-BE49-F238E27FC236}">
                    <a16:creationId xmlns:a16="http://schemas.microsoft.com/office/drawing/2014/main" id="{9364F739-2884-47F9-901A-D0E45FEC9710}"/>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8" name="矩形 197">
                <a:extLst>
                  <a:ext uri="{FF2B5EF4-FFF2-40B4-BE49-F238E27FC236}">
                    <a16:creationId xmlns:a16="http://schemas.microsoft.com/office/drawing/2014/main" id="{20824583-DDB3-4238-B099-512B0BEAB0C4}"/>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9" name="矩形 198">
                <a:extLst>
                  <a:ext uri="{FF2B5EF4-FFF2-40B4-BE49-F238E27FC236}">
                    <a16:creationId xmlns:a16="http://schemas.microsoft.com/office/drawing/2014/main" id="{B0E3D4EE-DF33-4F0C-8AD5-96A725562CCF}"/>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0" name="直線單箭頭接點 199">
                <a:extLst>
                  <a:ext uri="{FF2B5EF4-FFF2-40B4-BE49-F238E27FC236}">
                    <a16:creationId xmlns:a16="http://schemas.microsoft.com/office/drawing/2014/main" id="{ED512C1F-3F82-4B20-91A1-C9F0AFCFB63B}"/>
                  </a:ext>
                </a:extLst>
              </p:cNvPr>
              <p:cNvCxnSpPr>
                <a:cxnSpLocks/>
                <a:stCxn id="197" idx="3"/>
                <a:endCxn id="19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a:extLst>
                  <a:ext uri="{FF2B5EF4-FFF2-40B4-BE49-F238E27FC236}">
                    <a16:creationId xmlns:a16="http://schemas.microsoft.com/office/drawing/2014/main" id="{0ACD2078-2541-4DB6-8203-E90D350967B6}"/>
                  </a:ext>
                </a:extLst>
              </p:cNvPr>
              <p:cNvCxnSpPr>
                <a:cxnSpLocks/>
                <a:stCxn id="197" idx="5"/>
                <a:endCxn id="19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B249BC32-C3AA-4F03-A510-51E9EA1A9796}"/>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02" name="文字方塊 201">
                    <a:extLst>
                      <a:ext uri="{FF2B5EF4-FFF2-40B4-BE49-F238E27FC236}">
                        <a16:creationId xmlns:a16="http://schemas.microsoft.com/office/drawing/2014/main" id="{B249BC32-C3AA-4F03-A510-51E9EA1A9796}"/>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70"/>
                    <a:stretch>
                      <a:fillRect l="-46667" r="-13333" b="-6667"/>
                    </a:stretch>
                  </a:blipFill>
                </p:spPr>
                <p:txBody>
                  <a:bodyPr/>
                  <a:lstStyle/>
                  <a:p>
                    <a:r>
                      <a:rPr lang="en-US">
                        <a:noFill/>
                      </a:rPr>
                      <a:t> </a:t>
                    </a:r>
                  </a:p>
                </p:txBody>
              </p:sp>
            </mc:Fallback>
          </mc:AlternateContent>
          <p:sp>
            <p:nvSpPr>
              <p:cNvPr id="204" name="橢圓 203">
                <a:extLst>
                  <a:ext uri="{FF2B5EF4-FFF2-40B4-BE49-F238E27FC236}">
                    <a16:creationId xmlns:a16="http://schemas.microsoft.com/office/drawing/2014/main" id="{6D4E542D-37CA-43C3-8299-1BFFE1998242}"/>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5" name="直線單箭頭接點 204">
                <a:extLst>
                  <a:ext uri="{FF2B5EF4-FFF2-40B4-BE49-F238E27FC236}">
                    <a16:creationId xmlns:a16="http://schemas.microsoft.com/office/drawing/2014/main" id="{3D400FC9-7C9B-4189-8444-440EA6D30E3D}"/>
                  </a:ext>
                </a:extLst>
              </p:cNvPr>
              <p:cNvCxnSpPr>
                <a:stCxn id="20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a:extLst>
                  <a:ext uri="{FF2B5EF4-FFF2-40B4-BE49-F238E27FC236}">
                    <a16:creationId xmlns:a16="http://schemas.microsoft.com/office/drawing/2014/main" id="{1721FB3C-B85F-47E7-BACE-C8749B11BE16}"/>
                  </a:ext>
                </a:extLst>
              </p:cNvPr>
              <p:cNvCxnSpPr>
                <a:stCxn id="204" idx="5"/>
                <a:endCxn id="19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文字方塊 215">
                    <a:extLst>
                      <a:ext uri="{FF2B5EF4-FFF2-40B4-BE49-F238E27FC236}">
                        <a16:creationId xmlns:a16="http://schemas.microsoft.com/office/drawing/2014/main" id="{EC709095-9788-466D-8E91-42530BF7B786}"/>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6" name="文字方塊 215">
                    <a:extLst>
                      <a:ext uri="{FF2B5EF4-FFF2-40B4-BE49-F238E27FC236}">
                        <a16:creationId xmlns:a16="http://schemas.microsoft.com/office/drawing/2014/main" id="{EC709095-9788-466D-8E91-42530BF7B786}"/>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71"/>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文字方塊 218">
                    <a:extLst>
                      <a:ext uri="{FF2B5EF4-FFF2-40B4-BE49-F238E27FC236}">
                        <a16:creationId xmlns:a16="http://schemas.microsoft.com/office/drawing/2014/main" id="{BE10593B-B7C9-4877-8AF6-0ACE8F92034F}"/>
                      </a:ext>
                    </a:extLst>
                  </p:cNvPr>
                  <p:cNvSpPr txBox="1"/>
                  <p:nvPr/>
                </p:nvSpPr>
                <p:spPr>
                  <a:xfrm>
                    <a:off x="9304634" y="182971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9" name="文字方塊 218">
                    <a:extLst>
                      <a:ext uri="{FF2B5EF4-FFF2-40B4-BE49-F238E27FC236}">
                        <a16:creationId xmlns:a16="http://schemas.microsoft.com/office/drawing/2014/main" id="{BE10593B-B7C9-4877-8AF6-0ACE8F92034F}"/>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72"/>
                    <a:stretch>
                      <a:fillRect l="-2778" t="-3175" r="-8333" b="-9524"/>
                    </a:stretch>
                  </a:blipFill>
                </p:spPr>
                <p:txBody>
                  <a:bodyPr/>
                  <a:lstStyle/>
                  <a:p>
                    <a:r>
                      <a:rPr lang="en-US">
                        <a:noFill/>
                      </a:rPr>
                      <a:t> </a:t>
                    </a:r>
                  </a:p>
                </p:txBody>
              </p:sp>
            </mc:Fallback>
          </mc:AlternateContent>
        </p:grpSp>
        <p:grpSp>
          <p:nvGrpSpPr>
            <p:cNvPr id="220" name="群組 219">
              <a:extLst>
                <a:ext uri="{FF2B5EF4-FFF2-40B4-BE49-F238E27FC236}">
                  <a16:creationId xmlns:a16="http://schemas.microsoft.com/office/drawing/2014/main" id="{CAD639EF-1579-455C-9AE0-CA3016614A5E}"/>
                </a:ext>
              </a:extLst>
            </p:cNvPr>
            <p:cNvGrpSpPr/>
            <p:nvPr/>
          </p:nvGrpSpPr>
          <p:grpSpPr>
            <a:xfrm>
              <a:off x="9326049" y="1250185"/>
              <a:ext cx="1109744" cy="974252"/>
              <a:chOff x="8423350" y="1271813"/>
              <a:chExt cx="1109744" cy="974252"/>
            </a:xfrm>
          </p:grpSpPr>
          <p:sp>
            <p:nvSpPr>
              <p:cNvPr id="221" name="橢圓 220">
                <a:extLst>
                  <a:ext uri="{FF2B5EF4-FFF2-40B4-BE49-F238E27FC236}">
                    <a16:creationId xmlns:a16="http://schemas.microsoft.com/office/drawing/2014/main" id="{F36F482B-71F4-4313-9286-1975F64C2B27}"/>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9" name="矩形 248">
                <a:extLst>
                  <a:ext uri="{FF2B5EF4-FFF2-40B4-BE49-F238E27FC236}">
                    <a16:creationId xmlns:a16="http://schemas.microsoft.com/office/drawing/2014/main" id="{1BAD4640-228F-46B9-908A-D95011ADA19C}"/>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0" name="矩形 249">
                <a:extLst>
                  <a:ext uri="{FF2B5EF4-FFF2-40B4-BE49-F238E27FC236}">
                    <a16:creationId xmlns:a16="http://schemas.microsoft.com/office/drawing/2014/main" id="{B21AA4BD-D203-4CA9-AE7E-009CC7699889}"/>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1" name="直線單箭頭接點 250">
                <a:extLst>
                  <a:ext uri="{FF2B5EF4-FFF2-40B4-BE49-F238E27FC236}">
                    <a16:creationId xmlns:a16="http://schemas.microsoft.com/office/drawing/2014/main" id="{370E9A0A-6B46-4FE1-A1EB-68B91DAEF944}"/>
                  </a:ext>
                </a:extLst>
              </p:cNvPr>
              <p:cNvCxnSpPr>
                <a:cxnSpLocks/>
                <a:stCxn id="221" idx="3"/>
                <a:endCxn id="249"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2" name="直線單箭頭接點 251">
                <a:extLst>
                  <a:ext uri="{FF2B5EF4-FFF2-40B4-BE49-F238E27FC236}">
                    <a16:creationId xmlns:a16="http://schemas.microsoft.com/office/drawing/2014/main" id="{2EA7B3B9-1C16-4E70-91F7-B09EDEEAEE88}"/>
                  </a:ext>
                </a:extLst>
              </p:cNvPr>
              <p:cNvCxnSpPr>
                <a:cxnSpLocks/>
                <a:stCxn id="221" idx="5"/>
                <a:endCxn id="250"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F8C73C05-766B-4606-8B51-FB090AD5397F}"/>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53" name="文字方塊 252">
                    <a:extLst>
                      <a:ext uri="{FF2B5EF4-FFF2-40B4-BE49-F238E27FC236}">
                        <a16:creationId xmlns:a16="http://schemas.microsoft.com/office/drawing/2014/main" id="{F8C73C05-766B-4606-8B51-FB090AD5397F}"/>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73"/>
                    <a:stretch>
                      <a:fillRect l="-46667" r="-13333" b="-6667"/>
                    </a:stretch>
                  </a:blipFill>
                </p:spPr>
                <p:txBody>
                  <a:bodyPr/>
                  <a:lstStyle/>
                  <a:p>
                    <a:r>
                      <a:rPr lang="en-US">
                        <a:noFill/>
                      </a:rPr>
                      <a:t> </a:t>
                    </a:r>
                  </a:p>
                </p:txBody>
              </p:sp>
            </mc:Fallback>
          </mc:AlternateContent>
          <p:sp>
            <p:nvSpPr>
              <p:cNvPr id="254" name="橢圓 253">
                <a:extLst>
                  <a:ext uri="{FF2B5EF4-FFF2-40B4-BE49-F238E27FC236}">
                    <a16:creationId xmlns:a16="http://schemas.microsoft.com/office/drawing/2014/main" id="{B1677629-8429-44E3-B297-67B3CB6B4685}"/>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5" name="矩形 254">
                <a:extLst>
                  <a:ext uri="{FF2B5EF4-FFF2-40B4-BE49-F238E27FC236}">
                    <a16:creationId xmlns:a16="http://schemas.microsoft.com/office/drawing/2014/main" id="{7767E9C0-34C5-4E87-BF4A-DCF2D2BF4E48}"/>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6" name="矩形 255">
                <a:extLst>
                  <a:ext uri="{FF2B5EF4-FFF2-40B4-BE49-F238E27FC236}">
                    <a16:creationId xmlns:a16="http://schemas.microsoft.com/office/drawing/2014/main" id="{3560FAE0-811B-46D9-A13F-82AF0F9C74E2}"/>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7" name="直線單箭頭接點 256">
                <a:extLst>
                  <a:ext uri="{FF2B5EF4-FFF2-40B4-BE49-F238E27FC236}">
                    <a16:creationId xmlns:a16="http://schemas.microsoft.com/office/drawing/2014/main" id="{19E615A7-BF49-46D2-A59B-A8409CE0A70B}"/>
                  </a:ext>
                </a:extLst>
              </p:cNvPr>
              <p:cNvCxnSpPr>
                <a:cxnSpLocks/>
                <a:stCxn id="254" idx="3"/>
                <a:endCxn id="255"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2" name="直線單箭頭接點 271">
                <a:extLst>
                  <a:ext uri="{FF2B5EF4-FFF2-40B4-BE49-F238E27FC236}">
                    <a16:creationId xmlns:a16="http://schemas.microsoft.com/office/drawing/2014/main" id="{6B9580DE-FA57-43B4-AFED-969AED6E9671}"/>
                  </a:ext>
                </a:extLst>
              </p:cNvPr>
              <p:cNvCxnSpPr>
                <a:cxnSpLocks/>
                <a:stCxn id="254" idx="5"/>
                <a:endCxn id="256"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3" name="文字方塊 272">
                    <a:extLst>
                      <a:ext uri="{FF2B5EF4-FFF2-40B4-BE49-F238E27FC236}">
                        <a16:creationId xmlns:a16="http://schemas.microsoft.com/office/drawing/2014/main" id="{8ABA39A7-0C50-4532-B447-B8A98DCEDF2F}"/>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73" name="文字方塊 272">
                    <a:extLst>
                      <a:ext uri="{FF2B5EF4-FFF2-40B4-BE49-F238E27FC236}">
                        <a16:creationId xmlns:a16="http://schemas.microsoft.com/office/drawing/2014/main" id="{8ABA39A7-0C50-4532-B447-B8A98DCEDF2F}"/>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74"/>
                    <a:stretch>
                      <a:fillRect l="-48276" r="-17241" b="-6667"/>
                    </a:stretch>
                  </a:blipFill>
                </p:spPr>
                <p:txBody>
                  <a:bodyPr/>
                  <a:lstStyle/>
                  <a:p>
                    <a:r>
                      <a:rPr lang="en-US">
                        <a:noFill/>
                      </a:rPr>
                      <a:t> </a:t>
                    </a:r>
                  </a:p>
                </p:txBody>
              </p:sp>
            </mc:Fallback>
          </mc:AlternateContent>
          <p:sp>
            <p:nvSpPr>
              <p:cNvPr id="274" name="橢圓 273">
                <a:extLst>
                  <a:ext uri="{FF2B5EF4-FFF2-40B4-BE49-F238E27FC236}">
                    <a16:creationId xmlns:a16="http://schemas.microsoft.com/office/drawing/2014/main" id="{7EA83F37-69A1-4BBF-8A27-DCDB57A5529E}"/>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5" name="直線單箭頭接點 274">
                <a:extLst>
                  <a:ext uri="{FF2B5EF4-FFF2-40B4-BE49-F238E27FC236}">
                    <a16:creationId xmlns:a16="http://schemas.microsoft.com/office/drawing/2014/main" id="{DD524BB0-94B5-4955-A433-F7F1509727F3}"/>
                  </a:ext>
                </a:extLst>
              </p:cNvPr>
              <p:cNvCxnSpPr>
                <a:stCxn id="27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a:extLst>
                  <a:ext uri="{FF2B5EF4-FFF2-40B4-BE49-F238E27FC236}">
                    <a16:creationId xmlns:a16="http://schemas.microsoft.com/office/drawing/2014/main" id="{A9A3238C-99BC-487D-BBBB-CD5EF65E0940}"/>
                  </a:ext>
                </a:extLst>
              </p:cNvPr>
              <p:cNvCxnSpPr>
                <a:stCxn id="274" idx="5"/>
                <a:endCxn id="254"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F62E2391-60D9-444C-BD5C-322A0D15CFA8}"/>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77" name="文字方塊 276">
                    <a:extLst>
                      <a:ext uri="{FF2B5EF4-FFF2-40B4-BE49-F238E27FC236}">
                        <a16:creationId xmlns:a16="http://schemas.microsoft.com/office/drawing/2014/main" id="{F62E2391-60D9-444C-BD5C-322A0D15CFA8}"/>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75"/>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文字方塊 277">
                    <a:extLst>
                      <a:ext uri="{FF2B5EF4-FFF2-40B4-BE49-F238E27FC236}">
                        <a16:creationId xmlns:a16="http://schemas.microsoft.com/office/drawing/2014/main" id="{54C4EF0A-F270-4C59-9215-67E05C143AE4}"/>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78" name="文字方塊 277">
                    <a:extLst>
                      <a:ext uri="{FF2B5EF4-FFF2-40B4-BE49-F238E27FC236}">
                        <a16:creationId xmlns:a16="http://schemas.microsoft.com/office/drawing/2014/main" id="{54C4EF0A-F270-4C59-9215-67E05C143AE4}"/>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76"/>
                    <a:stretch>
                      <a:fillRect l="-10256" t="-3226" r="-7692" b="-11290"/>
                    </a:stretch>
                  </a:blipFill>
                </p:spPr>
                <p:txBody>
                  <a:bodyPr/>
                  <a:lstStyle/>
                  <a:p>
                    <a:r>
                      <a:rPr lang="en-US">
                        <a:noFill/>
                      </a:rPr>
                      <a:t> </a:t>
                    </a:r>
                  </a:p>
                </p:txBody>
              </p:sp>
            </mc:Fallback>
          </mc:AlternateContent>
        </p:grpSp>
        <p:grpSp>
          <p:nvGrpSpPr>
            <p:cNvPr id="279" name="群組 278">
              <a:extLst>
                <a:ext uri="{FF2B5EF4-FFF2-40B4-BE49-F238E27FC236}">
                  <a16:creationId xmlns:a16="http://schemas.microsoft.com/office/drawing/2014/main" id="{950621F7-3A51-418D-8D0A-55AD354AD332}"/>
                </a:ext>
              </a:extLst>
            </p:cNvPr>
            <p:cNvGrpSpPr/>
            <p:nvPr/>
          </p:nvGrpSpPr>
          <p:grpSpPr>
            <a:xfrm>
              <a:off x="7543205" y="2331732"/>
              <a:ext cx="1097297" cy="974252"/>
              <a:chOff x="8423350" y="1271813"/>
              <a:chExt cx="1097297" cy="974252"/>
            </a:xfrm>
          </p:grpSpPr>
          <p:sp>
            <p:nvSpPr>
              <p:cNvPr id="280" name="橢圓 279">
                <a:extLst>
                  <a:ext uri="{FF2B5EF4-FFF2-40B4-BE49-F238E27FC236}">
                    <a16:creationId xmlns:a16="http://schemas.microsoft.com/office/drawing/2014/main" id="{35D2E380-5B99-43E8-86A4-920D698853A6}"/>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矩形 280">
                <a:extLst>
                  <a:ext uri="{FF2B5EF4-FFF2-40B4-BE49-F238E27FC236}">
                    <a16:creationId xmlns:a16="http://schemas.microsoft.com/office/drawing/2014/main" id="{00559390-DCC1-4811-A429-03D36D09EAB2}"/>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3" name="矩形 312">
                <a:extLst>
                  <a:ext uri="{FF2B5EF4-FFF2-40B4-BE49-F238E27FC236}">
                    <a16:creationId xmlns:a16="http://schemas.microsoft.com/office/drawing/2014/main" id="{CA148705-212E-400A-A797-59339AE0224E}"/>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4" name="直線單箭頭接點 313">
                <a:extLst>
                  <a:ext uri="{FF2B5EF4-FFF2-40B4-BE49-F238E27FC236}">
                    <a16:creationId xmlns:a16="http://schemas.microsoft.com/office/drawing/2014/main" id="{AE15F015-D38E-4593-B4FC-E586192E5669}"/>
                  </a:ext>
                </a:extLst>
              </p:cNvPr>
              <p:cNvCxnSpPr>
                <a:cxnSpLocks/>
                <a:stCxn id="280" idx="3"/>
                <a:endCxn id="28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a:extLst>
                  <a:ext uri="{FF2B5EF4-FFF2-40B4-BE49-F238E27FC236}">
                    <a16:creationId xmlns:a16="http://schemas.microsoft.com/office/drawing/2014/main" id="{0E057B66-46C3-406D-9252-9520FE027D5F}"/>
                  </a:ext>
                </a:extLst>
              </p:cNvPr>
              <p:cNvCxnSpPr>
                <a:cxnSpLocks/>
                <a:stCxn id="280" idx="5"/>
                <a:endCxn id="313"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7" name="橢圓 316">
                <a:extLst>
                  <a:ext uri="{FF2B5EF4-FFF2-40B4-BE49-F238E27FC236}">
                    <a16:creationId xmlns:a16="http://schemas.microsoft.com/office/drawing/2014/main" id="{4E050518-BA44-4D60-87AE-FD662A724726}"/>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8" name="矩形 317">
                <a:extLst>
                  <a:ext uri="{FF2B5EF4-FFF2-40B4-BE49-F238E27FC236}">
                    <a16:creationId xmlns:a16="http://schemas.microsoft.com/office/drawing/2014/main" id="{2FF819C6-5A32-4FCF-9481-B08CEBD1012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9" name="矩形 318">
                <a:extLst>
                  <a:ext uri="{FF2B5EF4-FFF2-40B4-BE49-F238E27FC236}">
                    <a16:creationId xmlns:a16="http://schemas.microsoft.com/office/drawing/2014/main" id="{30F0461E-FEF3-4293-978D-9629E9F54AB1}"/>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0" name="直線單箭頭接點 319">
                <a:extLst>
                  <a:ext uri="{FF2B5EF4-FFF2-40B4-BE49-F238E27FC236}">
                    <a16:creationId xmlns:a16="http://schemas.microsoft.com/office/drawing/2014/main" id="{FAC32EEC-846C-4BDD-9916-3C3251CB5BF0}"/>
                  </a:ext>
                </a:extLst>
              </p:cNvPr>
              <p:cNvCxnSpPr>
                <a:cxnSpLocks/>
                <a:stCxn id="317" idx="3"/>
                <a:endCxn id="31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a:extLst>
                  <a:ext uri="{FF2B5EF4-FFF2-40B4-BE49-F238E27FC236}">
                    <a16:creationId xmlns:a16="http://schemas.microsoft.com/office/drawing/2014/main" id="{BD87B466-3A55-41AA-B1FB-BDDD234FE797}"/>
                  </a:ext>
                </a:extLst>
              </p:cNvPr>
              <p:cNvCxnSpPr>
                <a:cxnSpLocks/>
                <a:stCxn id="317" idx="5"/>
                <a:endCxn id="31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3" name="橢圓 322">
                <a:extLst>
                  <a:ext uri="{FF2B5EF4-FFF2-40B4-BE49-F238E27FC236}">
                    <a16:creationId xmlns:a16="http://schemas.microsoft.com/office/drawing/2014/main" id="{74953909-F71D-4FE6-884A-3C79C3E54B0F}"/>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24" name="直線單箭頭接點 323">
                <a:extLst>
                  <a:ext uri="{FF2B5EF4-FFF2-40B4-BE49-F238E27FC236}">
                    <a16:creationId xmlns:a16="http://schemas.microsoft.com/office/drawing/2014/main" id="{F9B27A15-5F9A-40EB-949F-2641D0DBBBEB}"/>
                  </a:ext>
                </a:extLst>
              </p:cNvPr>
              <p:cNvCxnSpPr>
                <a:stCxn id="323"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5" name="直線單箭頭接點 324">
                <a:extLst>
                  <a:ext uri="{FF2B5EF4-FFF2-40B4-BE49-F238E27FC236}">
                    <a16:creationId xmlns:a16="http://schemas.microsoft.com/office/drawing/2014/main" id="{C62F1B81-B376-4634-85B5-8B07A8DB528B}"/>
                  </a:ext>
                </a:extLst>
              </p:cNvPr>
              <p:cNvCxnSpPr>
                <a:stCxn id="323" idx="5"/>
                <a:endCxn id="31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8" name="群組 327">
              <a:extLst>
                <a:ext uri="{FF2B5EF4-FFF2-40B4-BE49-F238E27FC236}">
                  <a16:creationId xmlns:a16="http://schemas.microsoft.com/office/drawing/2014/main" id="{BDF828EC-D11B-4120-A82A-8321A787FAD0}"/>
                </a:ext>
              </a:extLst>
            </p:cNvPr>
            <p:cNvGrpSpPr/>
            <p:nvPr/>
          </p:nvGrpSpPr>
          <p:grpSpPr>
            <a:xfrm>
              <a:off x="9326049" y="2327999"/>
              <a:ext cx="1097297" cy="974252"/>
              <a:chOff x="8423350" y="1271813"/>
              <a:chExt cx="1097297" cy="974252"/>
            </a:xfrm>
          </p:grpSpPr>
          <p:sp>
            <p:nvSpPr>
              <p:cNvPr id="329" name="橢圓 328">
                <a:extLst>
                  <a:ext uri="{FF2B5EF4-FFF2-40B4-BE49-F238E27FC236}">
                    <a16:creationId xmlns:a16="http://schemas.microsoft.com/office/drawing/2014/main" id="{E56F14C2-191C-42F2-87CD-FB1E0968F848}"/>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0" name="矩形 329">
                <a:extLst>
                  <a:ext uri="{FF2B5EF4-FFF2-40B4-BE49-F238E27FC236}">
                    <a16:creationId xmlns:a16="http://schemas.microsoft.com/office/drawing/2014/main" id="{82B7EF7D-98C0-4566-8A9E-0B8792A6532C}"/>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1" name="矩形 330">
                <a:extLst>
                  <a:ext uri="{FF2B5EF4-FFF2-40B4-BE49-F238E27FC236}">
                    <a16:creationId xmlns:a16="http://schemas.microsoft.com/office/drawing/2014/main" id="{4CFA8995-FFD5-42B1-B639-68D0AA0B9FDB}"/>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2" name="直線單箭頭接點 331">
                <a:extLst>
                  <a:ext uri="{FF2B5EF4-FFF2-40B4-BE49-F238E27FC236}">
                    <a16:creationId xmlns:a16="http://schemas.microsoft.com/office/drawing/2014/main" id="{3AB014AA-1B53-4023-A96A-6B3F9BA29080}"/>
                  </a:ext>
                </a:extLst>
              </p:cNvPr>
              <p:cNvCxnSpPr>
                <a:cxnSpLocks/>
                <a:stCxn id="329" idx="3"/>
                <a:endCxn id="330"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3" name="直線單箭頭接點 332">
                <a:extLst>
                  <a:ext uri="{FF2B5EF4-FFF2-40B4-BE49-F238E27FC236}">
                    <a16:creationId xmlns:a16="http://schemas.microsoft.com/office/drawing/2014/main" id="{4E7AC701-8714-4A70-8D96-250581DEC354}"/>
                  </a:ext>
                </a:extLst>
              </p:cNvPr>
              <p:cNvCxnSpPr>
                <a:cxnSpLocks/>
                <a:stCxn id="329" idx="5"/>
                <a:endCxn id="331"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橢圓 334">
                <a:extLst>
                  <a:ext uri="{FF2B5EF4-FFF2-40B4-BE49-F238E27FC236}">
                    <a16:creationId xmlns:a16="http://schemas.microsoft.com/office/drawing/2014/main" id="{A91FD093-7932-432D-97E7-C605B0835232}"/>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6" name="矩形 335">
                <a:extLst>
                  <a:ext uri="{FF2B5EF4-FFF2-40B4-BE49-F238E27FC236}">
                    <a16:creationId xmlns:a16="http://schemas.microsoft.com/office/drawing/2014/main" id="{FB421769-1CAA-4EDA-9F49-B146ABB8B2E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7" name="矩形 336">
                <a:extLst>
                  <a:ext uri="{FF2B5EF4-FFF2-40B4-BE49-F238E27FC236}">
                    <a16:creationId xmlns:a16="http://schemas.microsoft.com/office/drawing/2014/main" id="{18769D1A-64D5-4534-BD7E-7BD26A846706}"/>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8" name="直線單箭頭接點 337">
                <a:extLst>
                  <a:ext uri="{FF2B5EF4-FFF2-40B4-BE49-F238E27FC236}">
                    <a16:creationId xmlns:a16="http://schemas.microsoft.com/office/drawing/2014/main" id="{1DE19330-B0C4-447D-9F64-8D8C4BA85F11}"/>
                  </a:ext>
                </a:extLst>
              </p:cNvPr>
              <p:cNvCxnSpPr>
                <a:cxnSpLocks/>
                <a:stCxn id="335" idx="3"/>
                <a:endCxn id="336"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9" name="直線單箭頭接點 338">
                <a:extLst>
                  <a:ext uri="{FF2B5EF4-FFF2-40B4-BE49-F238E27FC236}">
                    <a16:creationId xmlns:a16="http://schemas.microsoft.com/office/drawing/2014/main" id="{33B817B9-B90B-430D-865B-A2E65E389D61}"/>
                  </a:ext>
                </a:extLst>
              </p:cNvPr>
              <p:cNvCxnSpPr>
                <a:cxnSpLocks/>
                <a:stCxn id="335" idx="5"/>
                <a:endCxn id="337"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1" name="橢圓 340">
                <a:extLst>
                  <a:ext uri="{FF2B5EF4-FFF2-40B4-BE49-F238E27FC236}">
                    <a16:creationId xmlns:a16="http://schemas.microsoft.com/office/drawing/2014/main" id="{65AEEE97-28C0-4A29-A644-C901A6FE976B}"/>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2" name="直線單箭頭接點 341">
                <a:extLst>
                  <a:ext uri="{FF2B5EF4-FFF2-40B4-BE49-F238E27FC236}">
                    <a16:creationId xmlns:a16="http://schemas.microsoft.com/office/drawing/2014/main" id="{43442324-259A-46DB-A4DC-6361C3CBEBB0}"/>
                  </a:ext>
                </a:extLst>
              </p:cNvPr>
              <p:cNvCxnSpPr>
                <a:stCxn id="341"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3" name="直線單箭頭接點 342">
                <a:extLst>
                  <a:ext uri="{FF2B5EF4-FFF2-40B4-BE49-F238E27FC236}">
                    <a16:creationId xmlns:a16="http://schemas.microsoft.com/office/drawing/2014/main" id="{2951B854-B261-4781-AD73-34F6A1758BF6}"/>
                  </a:ext>
                </a:extLst>
              </p:cNvPr>
              <p:cNvCxnSpPr>
                <a:stCxn id="341" idx="5"/>
                <a:endCxn id="335"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8" name="文字方塊 347">
                  <a:extLst>
                    <a:ext uri="{FF2B5EF4-FFF2-40B4-BE49-F238E27FC236}">
                      <a16:creationId xmlns:a16="http://schemas.microsoft.com/office/drawing/2014/main" id="{26CECB5E-7C94-478D-8238-333DD83C84B0}"/>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48" name="文字方塊 347">
                  <a:extLst>
                    <a:ext uri="{FF2B5EF4-FFF2-40B4-BE49-F238E27FC236}">
                      <a16:creationId xmlns:a16="http://schemas.microsoft.com/office/drawing/2014/main" id="{26CECB5E-7C94-478D-8238-333DD83C84B0}"/>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77"/>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9" name="文字方塊 348">
                  <a:extLst>
                    <a:ext uri="{FF2B5EF4-FFF2-40B4-BE49-F238E27FC236}">
                      <a16:creationId xmlns:a16="http://schemas.microsoft.com/office/drawing/2014/main" id="{C6D9E7E6-FA21-4408-9AA8-D5378B2F8B39}"/>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49" name="文字方塊 348">
                  <a:extLst>
                    <a:ext uri="{FF2B5EF4-FFF2-40B4-BE49-F238E27FC236}">
                      <a16:creationId xmlns:a16="http://schemas.microsoft.com/office/drawing/2014/main" id="{C6D9E7E6-FA21-4408-9AA8-D5378B2F8B39}"/>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78"/>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0" name="文字方塊 349">
                  <a:extLst>
                    <a:ext uri="{FF2B5EF4-FFF2-40B4-BE49-F238E27FC236}">
                      <a16:creationId xmlns:a16="http://schemas.microsoft.com/office/drawing/2014/main" id="{EC2E5F2B-5D76-4A58-9438-E366CAD4D3EC}"/>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0" name="文字方塊 349">
                  <a:extLst>
                    <a:ext uri="{FF2B5EF4-FFF2-40B4-BE49-F238E27FC236}">
                      <a16:creationId xmlns:a16="http://schemas.microsoft.com/office/drawing/2014/main" id="{EC2E5F2B-5D76-4A58-9438-E366CAD4D3EC}"/>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79"/>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1" name="文字方塊 350">
                  <a:extLst>
                    <a:ext uri="{FF2B5EF4-FFF2-40B4-BE49-F238E27FC236}">
                      <a16:creationId xmlns:a16="http://schemas.microsoft.com/office/drawing/2014/main" id="{3FDE5639-CEAA-4CE0-8B8C-32ECB05DD601}"/>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1" name="文字方塊 350">
                  <a:extLst>
                    <a:ext uri="{FF2B5EF4-FFF2-40B4-BE49-F238E27FC236}">
                      <a16:creationId xmlns:a16="http://schemas.microsoft.com/office/drawing/2014/main" id="{3FDE5639-CEAA-4CE0-8B8C-32ECB05DD601}"/>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80"/>
                  <a:stretch>
                    <a:fillRect t="-3226" r="-8108"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2" name="文字方塊 351">
                  <a:extLst>
                    <a:ext uri="{FF2B5EF4-FFF2-40B4-BE49-F238E27FC236}">
                      <a16:creationId xmlns:a16="http://schemas.microsoft.com/office/drawing/2014/main" id="{4164E8EA-5CC3-41A7-90F1-FE7F04FB0833}"/>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2" name="文字方塊 351">
                  <a:extLst>
                    <a:ext uri="{FF2B5EF4-FFF2-40B4-BE49-F238E27FC236}">
                      <a16:creationId xmlns:a16="http://schemas.microsoft.com/office/drawing/2014/main" id="{4164E8EA-5CC3-41A7-90F1-FE7F04FB0833}"/>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81"/>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3" name="文字方塊 352">
                  <a:extLst>
                    <a:ext uri="{FF2B5EF4-FFF2-40B4-BE49-F238E27FC236}">
                      <a16:creationId xmlns:a16="http://schemas.microsoft.com/office/drawing/2014/main" id="{DE5557E7-CB73-4F51-ABF0-FC3F75706F3D}"/>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3" name="文字方塊 352">
                  <a:extLst>
                    <a:ext uri="{FF2B5EF4-FFF2-40B4-BE49-F238E27FC236}">
                      <a16:creationId xmlns:a16="http://schemas.microsoft.com/office/drawing/2014/main" id="{DE5557E7-CB73-4F51-ABF0-FC3F75706F3D}"/>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82"/>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4" name="文字方塊 353">
                  <a:extLst>
                    <a:ext uri="{FF2B5EF4-FFF2-40B4-BE49-F238E27FC236}">
                      <a16:creationId xmlns:a16="http://schemas.microsoft.com/office/drawing/2014/main" id="{1602F72D-FB67-44DB-8236-61970C85A266}"/>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4" name="文字方塊 353">
                  <a:extLst>
                    <a:ext uri="{FF2B5EF4-FFF2-40B4-BE49-F238E27FC236}">
                      <a16:creationId xmlns:a16="http://schemas.microsoft.com/office/drawing/2014/main" id="{1602F72D-FB67-44DB-8236-61970C85A266}"/>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83"/>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5" name="文字方塊 354">
                  <a:extLst>
                    <a:ext uri="{FF2B5EF4-FFF2-40B4-BE49-F238E27FC236}">
                      <a16:creationId xmlns:a16="http://schemas.microsoft.com/office/drawing/2014/main" id="{D2A3A559-192A-4976-AE46-B2B101257469}"/>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5" name="文字方塊 354">
                  <a:extLst>
                    <a:ext uri="{FF2B5EF4-FFF2-40B4-BE49-F238E27FC236}">
                      <a16:creationId xmlns:a16="http://schemas.microsoft.com/office/drawing/2014/main" id="{D2A3A559-192A-4976-AE46-B2B101257469}"/>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84"/>
                  <a:stretch>
                    <a:fillRect l="-10256" t="-3226" r="-7692" b="-11290"/>
                  </a:stretch>
                </a:blipFill>
              </p:spPr>
              <p:txBody>
                <a:bodyPr/>
                <a:lstStyle/>
                <a:p>
                  <a:r>
                    <a:rPr lang="en-US">
                      <a:noFill/>
                    </a:rPr>
                    <a:t> </a:t>
                  </a:r>
                </a:p>
              </p:txBody>
            </p:sp>
          </mc:Fallback>
        </mc:AlternateContent>
      </p:grpSp>
      <p:sp>
        <p:nvSpPr>
          <p:cNvPr id="358" name="投影片編號版面配置區 3">
            <a:extLst>
              <a:ext uri="{FF2B5EF4-FFF2-40B4-BE49-F238E27FC236}">
                <a16:creationId xmlns:a16="http://schemas.microsoft.com/office/drawing/2014/main" id="{02341D06-D5E2-4FDF-845E-B0BF56118EC1}"/>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4" name="內容版面配置區 2">
            <a:extLst>
              <a:ext uri="{FF2B5EF4-FFF2-40B4-BE49-F238E27FC236}">
                <a16:creationId xmlns:a16="http://schemas.microsoft.com/office/drawing/2014/main" id="{8F5CB4F1-B4E6-F95B-3FB3-0052F6BBDA95}"/>
              </a:ext>
            </a:extLst>
          </p:cNvPr>
          <p:cNvSpPr txBox="1">
            <a:spLocks/>
          </p:cNvSpPr>
          <p:nvPr/>
        </p:nvSpPr>
        <p:spPr>
          <a:xfrm>
            <a:off x="609600" y="1670882"/>
            <a:ext cx="10972800" cy="442511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a:p>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r>
              <a:rPr lang="en-US" dirty="0">
                <a:latin typeface="Bahnschrift SemiBold SemiConden" panose="020B0502040204020203" pitchFamily="34" charset="0"/>
              </a:rPr>
              <a:t>How does such an automaton accept a tree?</a:t>
            </a:r>
          </a:p>
          <a:p>
            <a:endParaRPr lang="en-US" dirty="0">
              <a:latin typeface="Bahnschrift SemiBold SemiConden" panose="020B0502040204020203" pitchFamily="34" charset="0"/>
            </a:endParaRPr>
          </a:p>
        </p:txBody>
      </p:sp>
    </p:spTree>
    <p:extLst>
      <p:ext uri="{BB962C8B-B14F-4D97-AF65-F5344CB8AC3E}">
        <p14:creationId xmlns:p14="http://schemas.microsoft.com/office/powerpoint/2010/main" val="1367525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內容版面配置區 2">
            <a:extLst>
              <a:ext uri="{FF2B5EF4-FFF2-40B4-BE49-F238E27FC236}">
                <a16:creationId xmlns:a16="http://schemas.microsoft.com/office/drawing/2014/main" id="{DAAD4284-E18F-4AFB-AB4C-A2D248FEE418}"/>
              </a:ext>
            </a:extLst>
          </p:cNvPr>
          <p:cNvSpPr txBox="1">
            <a:spLocks/>
          </p:cNvSpPr>
          <p:nvPr/>
        </p:nvSpPr>
        <p:spPr>
          <a:xfrm>
            <a:off x="609600" y="2098650"/>
            <a:ext cx="11582400" cy="47593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a:p>
            <a:pPr marL="514350" indent="-514350">
              <a:buFont typeface="+mj-lt"/>
              <a:buAutoNum type="arabicPeriod"/>
            </a:pPr>
            <a:endParaRPr lang="en-US" dirty="0">
              <a:latin typeface="Bahnschrift SemiBold SemiConden" panose="020B0502040204020203" pitchFamily="34" charset="0"/>
            </a:endParaRPr>
          </a:p>
        </p:txBody>
      </p:sp>
      <p:sp>
        <p:nvSpPr>
          <p:cNvPr id="175" name="矩形 174">
            <a:extLst>
              <a:ext uri="{FF2B5EF4-FFF2-40B4-BE49-F238E27FC236}">
                <a16:creationId xmlns:a16="http://schemas.microsoft.com/office/drawing/2014/main" id="{5E82C444-3C92-4E97-A336-B040DF0F4304}"/>
              </a:ext>
            </a:extLst>
          </p:cNvPr>
          <p:cNvSpPr/>
          <p:nvPr/>
        </p:nvSpPr>
        <p:spPr>
          <a:xfrm>
            <a:off x="625630" y="3301138"/>
            <a:ext cx="3944019" cy="1994066"/>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矩形 173">
            <a:extLst>
              <a:ext uri="{FF2B5EF4-FFF2-40B4-BE49-F238E27FC236}">
                <a16:creationId xmlns:a16="http://schemas.microsoft.com/office/drawing/2014/main" id="{88033C2E-44F8-4AD4-BE9B-9160C93D4576}"/>
              </a:ext>
            </a:extLst>
          </p:cNvPr>
          <p:cNvSpPr/>
          <p:nvPr/>
        </p:nvSpPr>
        <p:spPr>
          <a:xfrm>
            <a:off x="623348" y="2220288"/>
            <a:ext cx="2652451" cy="1081890"/>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矩形 3">
            <a:extLst>
              <a:ext uri="{FF2B5EF4-FFF2-40B4-BE49-F238E27FC236}">
                <a16:creationId xmlns:a16="http://schemas.microsoft.com/office/drawing/2014/main" id="{C09F13A1-6DE0-4E25-A848-CC870EDEFFC0}"/>
              </a:ext>
            </a:extLst>
          </p:cNvPr>
          <p:cNvSpPr/>
          <p:nvPr/>
        </p:nvSpPr>
        <p:spPr>
          <a:xfrm>
            <a:off x="2627515" y="1130300"/>
            <a:ext cx="1312924" cy="1091925"/>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7"/>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7720145" y="207801"/>
            <a:ext cx="1710637"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68A01AF8-A08F-4A50-B369-DF6533555C08}"/>
                  </a:ext>
                </a:extLst>
              </p:cNvPr>
              <p:cNvSpPr txBox="1"/>
              <p:nvPr/>
            </p:nvSpPr>
            <p:spPr>
              <a:xfrm>
                <a:off x="6287565" y="88328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7" name="文字方塊 206">
                <a:extLst>
                  <a:ext uri="{FF2B5EF4-FFF2-40B4-BE49-F238E27FC236}">
                    <a16:creationId xmlns:a16="http://schemas.microsoft.com/office/drawing/2014/main" id="{68A01AF8-A08F-4A50-B369-DF6533555C08}"/>
                  </a:ext>
                </a:extLst>
              </p:cNvPr>
              <p:cNvSpPr txBox="1">
                <a:spLocks noRot="1" noChangeAspect="1" noMove="1" noResize="1" noEditPoints="1" noAdjustHandles="1" noChangeArrowheads="1" noChangeShapeType="1" noTextEdit="1"/>
              </p:cNvSpPr>
              <p:nvPr/>
            </p:nvSpPr>
            <p:spPr>
              <a:xfrm>
                <a:off x="6287565" y="883286"/>
                <a:ext cx="1258358" cy="24622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F7B22D06-7D8D-4330-9746-938CF859E475}"/>
                  </a:ext>
                </a:extLst>
              </p:cNvPr>
              <p:cNvSpPr txBox="1"/>
              <p:nvPr/>
            </p:nvSpPr>
            <p:spPr>
              <a:xfrm>
                <a:off x="10382657" y="88328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8" name="文字方塊 207">
                <a:extLst>
                  <a:ext uri="{FF2B5EF4-FFF2-40B4-BE49-F238E27FC236}">
                    <a16:creationId xmlns:a16="http://schemas.microsoft.com/office/drawing/2014/main" id="{F7B22D06-7D8D-4330-9746-938CF859E475}"/>
                  </a:ext>
                </a:extLst>
              </p:cNvPr>
              <p:cNvSpPr txBox="1">
                <a:spLocks noRot="1" noChangeAspect="1" noMove="1" noResize="1" noEditPoints="1" noAdjustHandles="1" noChangeArrowheads="1" noChangeShapeType="1" noTextEdit="1"/>
              </p:cNvSpPr>
              <p:nvPr/>
            </p:nvSpPr>
            <p:spPr>
              <a:xfrm>
                <a:off x="10382657" y="883286"/>
                <a:ext cx="1258358" cy="2462213"/>
              </a:xfrm>
              <a:prstGeom prst="rect">
                <a:avLst/>
              </a:prstGeom>
              <a:blipFill>
                <a:blip r:embed="rId9"/>
                <a:stretch>
                  <a:fillRect/>
                </a:stretch>
              </a:blipFill>
            </p:spPr>
            <p:txBody>
              <a:bodyPr/>
              <a:lstStyle/>
              <a:p>
                <a:r>
                  <a:rPr lang="en-US">
                    <a:noFill/>
                  </a:rPr>
                  <a:t> </a:t>
                </a:r>
              </a:p>
            </p:txBody>
          </p:sp>
        </mc:Fallback>
      </mc:AlternateContent>
      <p:sp>
        <p:nvSpPr>
          <p:cNvPr id="213" name="矩形 212">
            <a:extLst>
              <a:ext uri="{FF2B5EF4-FFF2-40B4-BE49-F238E27FC236}">
                <a16:creationId xmlns:a16="http://schemas.microsoft.com/office/drawing/2014/main" id="{D745A8C6-E8FD-42A1-A2C5-0BA1BE610C2D}"/>
              </a:ext>
            </a:extLst>
          </p:cNvPr>
          <p:cNvSpPr/>
          <p:nvPr/>
        </p:nvSpPr>
        <p:spPr>
          <a:xfrm>
            <a:off x="10171243" y="207801"/>
            <a:ext cx="1803040"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sp>
        <p:nvSpPr>
          <p:cNvPr id="93" name="文字方塊 92">
            <a:extLst>
              <a:ext uri="{FF2B5EF4-FFF2-40B4-BE49-F238E27FC236}">
                <a16:creationId xmlns:a16="http://schemas.microsoft.com/office/drawing/2014/main" id="{A8D03941-C90F-4605-AFD3-52A2262730F2}"/>
              </a:ext>
            </a:extLst>
          </p:cNvPr>
          <p:cNvSpPr txBox="1"/>
          <p:nvPr/>
        </p:nvSpPr>
        <p:spPr>
          <a:xfrm>
            <a:off x="459182" y="370591"/>
            <a:ext cx="5801237"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 set of quantum states … but </a:t>
            </a:r>
            <a:r>
              <a:rPr lang="en-US" altLang="zh-TW" sz="3200" dirty="0">
                <a:solidFill>
                  <a:srgbClr val="DC143C"/>
                </a:solidFill>
                <a:latin typeface="Bahnschrift SemiBold SemiConden" panose="020B0502040204020203" pitchFamily="34" charset="0"/>
              </a:rPr>
              <a:t>how?</a:t>
            </a:r>
            <a:endParaRPr lang="zh-TW" altLang="en-US" sz="3200" dirty="0">
              <a:solidFill>
                <a:srgbClr val="DC143C"/>
              </a:solidFill>
              <a:latin typeface="Bahnschrift SemiBold SemiConden" panose="020B0502040204020203" pitchFamily="34" charset="0"/>
            </a:endParaRPr>
          </a:p>
        </p:txBody>
      </p:sp>
      <p:sp>
        <p:nvSpPr>
          <p:cNvPr id="240" name="橢圓 239">
            <a:extLst>
              <a:ext uri="{FF2B5EF4-FFF2-40B4-BE49-F238E27FC236}">
                <a16:creationId xmlns:a16="http://schemas.microsoft.com/office/drawing/2014/main" id="{010D751A-BF50-44BC-A1EF-A9FF40CF5CCE}"/>
              </a:ext>
            </a:extLst>
          </p:cNvPr>
          <p:cNvSpPr/>
          <p:nvPr/>
        </p:nvSpPr>
        <p:spPr>
          <a:xfrm>
            <a:off x="3736441" y="2306754"/>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1" name="橢圓 240">
            <a:extLst>
              <a:ext uri="{FF2B5EF4-FFF2-40B4-BE49-F238E27FC236}">
                <a16:creationId xmlns:a16="http://schemas.microsoft.com/office/drawing/2014/main" id="{915116FE-8A95-48A8-B6CB-3E244779E830}"/>
              </a:ext>
            </a:extLst>
          </p:cNvPr>
          <p:cNvSpPr/>
          <p:nvPr/>
        </p:nvSpPr>
        <p:spPr>
          <a:xfrm>
            <a:off x="3349899" y="2735849"/>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2" name="橢圓 241">
            <a:extLst>
              <a:ext uri="{FF2B5EF4-FFF2-40B4-BE49-F238E27FC236}">
                <a16:creationId xmlns:a16="http://schemas.microsoft.com/office/drawing/2014/main" id="{5D18CB02-D877-482E-9733-61B2ABC031EB}"/>
              </a:ext>
            </a:extLst>
          </p:cNvPr>
          <p:cNvSpPr/>
          <p:nvPr/>
        </p:nvSpPr>
        <p:spPr>
          <a:xfrm>
            <a:off x="4126187" y="2735849"/>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43" name="直線單箭頭接點 242">
            <a:extLst>
              <a:ext uri="{FF2B5EF4-FFF2-40B4-BE49-F238E27FC236}">
                <a16:creationId xmlns:a16="http://schemas.microsoft.com/office/drawing/2014/main" id="{518E973A-8D9F-46A6-86FC-212AD71A3535}"/>
              </a:ext>
            </a:extLst>
          </p:cNvPr>
          <p:cNvCxnSpPr>
            <a:stCxn id="240" idx="5"/>
            <a:endCxn id="242" idx="1"/>
          </p:cNvCxnSpPr>
          <p:nvPr/>
        </p:nvCxnSpPr>
        <p:spPr>
          <a:xfrm>
            <a:off x="4066375" y="2636688"/>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C3F24113-DF37-4185-BF44-1D7F4AB66274}"/>
              </a:ext>
            </a:extLst>
          </p:cNvPr>
          <p:cNvCxnSpPr>
            <a:stCxn id="240" idx="3"/>
            <a:endCxn id="241" idx="7"/>
          </p:cNvCxnSpPr>
          <p:nvPr/>
        </p:nvCxnSpPr>
        <p:spPr>
          <a:xfrm flipH="1">
            <a:off x="3679833" y="2636688"/>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5" name="文字方塊 244">
                <a:extLst>
                  <a:ext uri="{FF2B5EF4-FFF2-40B4-BE49-F238E27FC236}">
                    <a16:creationId xmlns:a16="http://schemas.microsoft.com/office/drawing/2014/main" id="{1051C025-3063-4BC4-8D55-8189205FCFD6}"/>
                  </a:ext>
                </a:extLst>
              </p:cNvPr>
              <p:cNvSpPr txBox="1"/>
              <p:nvPr/>
            </p:nvSpPr>
            <p:spPr>
              <a:xfrm>
                <a:off x="3815515" y="2662401"/>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45" name="文字方塊 244">
                <a:extLst>
                  <a:ext uri="{FF2B5EF4-FFF2-40B4-BE49-F238E27FC236}">
                    <a16:creationId xmlns:a16="http://schemas.microsoft.com/office/drawing/2014/main" id="{1051C025-3063-4BC4-8D55-8189205FCFD6}"/>
                  </a:ext>
                </a:extLst>
              </p:cNvPr>
              <p:cNvSpPr txBox="1">
                <a:spLocks noRot="1" noChangeAspect="1" noMove="1" noResize="1" noEditPoints="1" noAdjustHandles="1" noChangeArrowheads="1" noChangeShapeType="1" noTextEdit="1"/>
              </p:cNvSpPr>
              <p:nvPr/>
            </p:nvSpPr>
            <p:spPr>
              <a:xfrm>
                <a:off x="3815515" y="2662401"/>
                <a:ext cx="281423" cy="276999"/>
              </a:xfrm>
              <a:prstGeom prst="rect">
                <a:avLst/>
              </a:prstGeom>
              <a:blipFill>
                <a:blip r:embed="rId10"/>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6D789CBF-EF23-493A-B7C6-9AF4AA3B870D}"/>
                  </a:ext>
                </a:extLst>
              </p:cNvPr>
              <p:cNvSpPr txBox="1"/>
              <p:nvPr/>
            </p:nvSpPr>
            <p:spPr>
              <a:xfrm>
                <a:off x="3800468" y="2312631"/>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6" name="文字方塊 245">
                <a:extLst>
                  <a:ext uri="{FF2B5EF4-FFF2-40B4-BE49-F238E27FC236}">
                    <a16:creationId xmlns:a16="http://schemas.microsoft.com/office/drawing/2014/main" id="{6D789CBF-EF23-493A-B7C6-9AF4AA3B870D}"/>
                  </a:ext>
                </a:extLst>
              </p:cNvPr>
              <p:cNvSpPr txBox="1">
                <a:spLocks noRot="1" noChangeAspect="1" noMove="1" noResize="1" noEditPoints="1" noAdjustHandles="1" noChangeArrowheads="1" noChangeShapeType="1" noTextEdit="1"/>
              </p:cNvSpPr>
              <p:nvPr/>
            </p:nvSpPr>
            <p:spPr>
              <a:xfrm>
                <a:off x="3800468" y="2312631"/>
                <a:ext cx="304827" cy="276999"/>
              </a:xfrm>
              <a:prstGeom prst="rect">
                <a:avLst/>
              </a:prstGeom>
              <a:blipFill>
                <a:blip r:embed="rId11"/>
                <a:stretch>
                  <a:fillRect l="-18000" r="-6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BD92357F-DD71-4297-A8A1-B06654921661}"/>
                  </a:ext>
                </a:extLst>
              </p:cNvPr>
              <p:cNvSpPr txBox="1"/>
              <p:nvPr/>
            </p:nvSpPr>
            <p:spPr>
              <a:xfrm>
                <a:off x="4134164" y="2739997"/>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7" name="文字方塊 246">
                <a:extLst>
                  <a:ext uri="{FF2B5EF4-FFF2-40B4-BE49-F238E27FC236}">
                    <a16:creationId xmlns:a16="http://schemas.microsoft.com/office/drawing/2014/main" id="{BD92357F-DD71-4297-A8A1-B06654921661}"/>
                  </a:ext>
                </a:extLst>
              </p:cNvPr>
              <p:cNvSpPr txBox="1">
                <a:spLocks noRot="1" noChangeAspect="1" noMove="1" noResize="1" noEditPoints="1" noAdjustHandles="1" noChangeArrowheads="1" noChangeShapeType="1" noTextEdit="1"/>
              </p:cNvSpPr>
              <p:nvPr/>
            </p:nvSpPr>
            <p:spPr>
              <a:xfrm>
                <a:off x="4134164" y="2739997"/>
                <a:ext cx="319190" cy="276999"/>
              </a:xfrm>
              <a:prstGeom prst="rect">
                <a:avLst/>
              </a:prstGeom>
              <a:blipFill>
                <a:blip r:embed="rId12"/>
                <a:stretch>
                  <a:fillRect r="-37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6F4EFB21-C964-487D-91B3-DB91E3A5A54F}"/>
                  </a:ext>
                </a:extLst>
              </p:cNvPr>
              <p:cNvSpPr txBox="1"/>
              <p:nvPr/>
            </p:nvSpPr>
            <p:spPr>
              <a:xfrm>
                <a:off x="3362788" y="2732861"/>
                <a:ext cx="295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48" name="文字方塊 247">
                <a:extLst>
                  <a:ext uri="{FF2B5EF4-FFF2-40B4-BE49-F238E27FC236}">
                    <a16:creationId xmlns:a16="http://schemas.microsoft.com/office/drawing/2014/main" id="{6F4EFB21-C964-487D-91B3-DB91E3A5A54F}"/>
                  </a:ext>
                </a:extLst>
              </p:cNvPr>
              <p:cNvSpPr txBox="1">
                <a:spLocks noRot="1" noChangeAspect="1" noMove="1" noResize="1" noEditPoints="1" noAdjustHandles="1" noChangeArrowheads="1" noChangeShapeType="1" noTextEdit="1"/>
              </p:cNvSpPr>
              <p:nvPr/>
            </p:nvSpPr>
            <p:spPr>
              <a:xfrm>
                <a:off x="3362788" y="2732861"/>
                <a:ext cx="295144" cy="276999"/>
              </a:xfrm>
              <a:prstGeom prst="rect">
                <a:avLst/>
              </a:prstGeom>
              <a:blipFill>
                <a:blip r:embed="rId13"/>
                <a:stretch>
                  <a:fillRect r="-8333" b="-15217"/>
                </a:stretch>
              </a:blipFill>
            </p:spPr>
            <p:txBody>
              <a:bodyPr/>
              <a:lstStyle/>
              <a:p>
                <a:r>
                  <a:rPr lang="en-US">
                    <a:noFill/>
                  </a:rPr>
                  <a:t> </a:t>
                </a:r>
              </a:p>
            </p:txBody>
          </p:sp>
        </mc:Fallback>
      </mc:AlternateContent>
      <p:grpSp>
        <p:nvGrpSpPr>
          <p:cNvPr id="17" name="群組 16">
            <a:extLst>
              <a:ext uri="{FF2B5EF4-FFF2-40B4-BE49-F238E27FC236}">
                <a16:creationId xmlns:a16="http://schemas.microsoft.com/office/drawing/2014/main" id="{2EAC86BC-692C-4C28-A2FA-816C8EBCE54E}"/>
              </a:ext>
            </a:extLst>
          </p:cNvPr>
          <p:cNvGrpSpPr/>
          <p:nvPr/>
        </p:nvGrpSpPr>
        <p:grpSpPr>
          <a:xfrm>
            <a:off x="2705317" y="1232862"/>
            <a:ext cx="1162830" cy="894198"/>
            <a:chOff x="1650186" y="1019725"/>
            <a:chExt cx="1162830" cy="894198"/>
          </a:xfrm>
        </p:grpSpPr>
        <p:sp>
          <p:nvSpPr>
            <p:cNvPr id="222" name="橢圓 221">
              <a:extLst>
                <a:ext uri="{FF2B5EF4-FFF2-40B4-BE49-F238E27FC236}">
                  <a16:creationId xmlns:a16="http://schemas.microsoft.com/office/drawing/2014/main" id="{F8FC4236-F1E7-49B6-A070-FBC6439B50EB}"/>
                </a:ext>
              </a:extLst>
            </p:cNvPr>
            <p:cNvSpPr/>
            <p:nvPr/>
          </p:nvSpPr>
          <p:spPr>
            <a:xfrm>
              <a:off x="2036728" y="1019725"/>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3" name="橢圓 222">
              <a:extLst>
                <a:ext uri="{FF2B5EF4-FFF2-40B4-BE49-F238E27FC236}">
                  <a16:creationId xmlns:a16="http://schemas.microsoft.com/office/drawing/2014/main" id="{842B9B28-DF65-430D-BB3F-CD25D1950C45}"/>
                </a:ext>
              </a:extLst>
            </p:cNvPr>
            <p:cNvSpPr/>
            <p:nvPr/>
          </p:nvSpPr>
          <p:spPr>
            <a:xfrm>
              <a:off x="1650186"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4" name="橢圓 223">
              <a:extLst>
                <a:ext uri="{FF2B5EF4-FFF2-40B4-BE49-F238E27FC236}">
                  <a16:creationId xmlns:a16="http://schemas.microsoft.com/office/drawing/2014/main" id="{C25E3F8E-FDD5-4E1B-82FF-337344714ED6}"/>
                </a:ext>
              </a:extLst>
            </p:cNvPr>
            <p:cNvSpPr/>
            <p:nvPr/>
          </p:nvSpPr>
          <p:spPr>
            <a:xfrm>
              <a:off x="2426474"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5" name="直線單箭頭接點 224">
              <a:extLst>
                <a:ext uri="{FF2B5EF4-FFF2-40B4-BE49-F238E27FC236}">
                  <a16:creationId xmlns:a16="http://schemas.microsoft.com/office/drawing/2014/main" id="{377DDCF8-6885-452B-8EA0-DB256867F795}"/>
                </a:ext>
              </a:extLst>
            </p:cNvPr>
            <p:cNvCxnSpPr>
              <a:stCxn id="222" idx="5"/>
              <a:endCxn id="224" idx="1"/>
            </p:cNvCxnSpPr>
            <p:nvPr/>
          </p:nvCxnSpPr>
          <p:spPr>
            <a:xfrm>
              <a:off x="2366662" y="1349659"/>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線單箭頭接點 225">
              <a:extLst>
                <a:ext uri="{FF2B5EF4-FFF2-40B4-BE49-F238E27FC236}">
                  <a16:creationId xmlns:a16="http://schemas.microsoft.com/office/drawing/2014/main" id="{BD6D23FB-2438-485B-8097-79971AA6C4D3}"/>
                </a:ext>
              </a:extLst>
            </p:cNvPr>
            <p:cNvCxnSpPr>
              <a:stCxn id="222" idx="3"/>
              <a:endCxn id="223" idx="7"/>
            </p:cNvCxnSpPr>
            <p:nvPr/>
          </p:nvCxnSpPr>
          <p:spPr>
            <a:xfrm flipH="1">
              <a:off x="1980120" y="1349659"/>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7" name="文字方塊 226">
                  <a:extLst>
                    <a:ext uri="{FF2B5EF4-FFF2-40B4-BE49-F238E27FC236}">
                      <a16:creationId xmlns:a16="http://schemas.microsoft.com/office/drawing/2014/main" id="{D8B68078-F42A-460E-AAFC-ADB1AE2F6A1B}"/>
                    </a:ext>
                  </a:extLst>
                </p:cNvPr>
                <p:cNvSpPr txBox="1"/>
                <p:nvPr/>
              </p:nvSpPr>
              <p:spPr>
                <a:xfrm>
                  <a:off x="2115802" y="1375372"/>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oMath>
                    </m:oMathPara>
                  </a14:m>
                  <a:endParaRPr lang="zh-TW" altLang="en-US" dirty="0"/>
                </a:p>
              </p:txBody>
            </p:sp>
          </mc:Choice>
          <mc:Fallback xmlns="">
            <p:sp>
              <p:nvSpPr>
                <p:cNvPr id="227" name="文字方塊 226">
                  <a:extLst>
                    <a:ext uri="{FF2B5EF4-FFF2-40B4-BE49-F238E27FC236}">
                      <a16:creationId xmlns:a16="http://schemas.microsoft.com/office/drawing/2014/main" id="{D8B68078-F42A-460E-AAFC-ADB1AE2F6A1B}"/>
                    </a:ext>
                  </a:extLst>
                </p:cNvPr>
                <p:cNvSpPr txBox="1">
                  <a:spLocks noRot="1" noChangeAspect="1" noMove="1" noResize="1" noEditPoints="1" noAdjustHandles="1" noChangeArrowheads="1" noChangeShapeType="1" noTextEdit="1"/>
                </p:cNvSpPr>
                <p:nvPr/>
              </p:nvSpPr>
              <p:spPr>
                <a:xfrm>
                  <a:off x="2115802" y="1375372"/>
                  <a:ext cx="276101" cy="276999"/>
                </a:xfrm>
                <a:prstGeom prst="rect">
                  <a:avLst/>
                </a:prstGeom>
                <a:blipFill>
                  <a:blip r:embed="rId14"/>
                  <a:stretch>
                    <a:fillRect l="-13333" r="-888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文字方塊 227">
                  <a:extLst>
                    <a:ext uri="{FF2B5EF4-FFF2-40B4-BE49-F238E27FC236}">
                      <a16:creationId xmlns:a16="http://schemas.microsoft.com/office/drawing/2014/main" id="{96842D74-62A5-495B-A0CF-6BB6FA7B0DBA}"/>
                    </a:ext>
                  </a:extLst>
                </p:cNvPr>
                <p:cNvSpPr txBox="1"/>
                <p:nvPr/>
              </p:nvSpPr>
              <p:spPr>
                <a:xfrm>
                  <a:off x="2137538" y="103704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𝑝</m:t>
                        </m:r>
                      </m:oMath>
                    </m:oMathPara>
                  </a14:m>
                  <a:endParaRPr lang="zh-TW" altLang="en-US" dirty="0">
                    <a:solidFill>
                      <a:schemeClr val="bg1"/>
                    </a:solidFill>
                  </a:endParaRPr>
                </a:p>
              </p:txBody>
            </p:sp>
          </mc:Choice>
          <mc:Fallback xmlns="">
            <p:sp>
              <p:nvSpPr>
                <p:cNvPr id="228" name="文字方塊 227">
                  <a:extLst>
                    <a:ext uri="{FF2B5EF4-FFF2-40B4-BE49-F238E27FC236}">
                      <a16:creationId xmlns:a16="http://schemas.microsoft.com/office/drawing/2014/main" id="{96842D74-62A5-495B-A0CF-6BB6FA7B0DBA}"/>
                    </a:ext>
                  </a:extLst>
                </p:cNvPr>
                <p:cNvSpPr txBox="1">
                  <a:spLocks noRot="1" noChangeAspect="1" noMove="1" noResize="1" noEditPoints="1" noAdjustHandles="1" noChangeArrowheads="1" noChangeShapeType="1" noTextEdit="1"/>
                </p:cNvSpPr>
                <p:nvPr/>
              </p:nvSpPr>
              <p:spPr>
                <a:xfrm>
                  <a:off x="2137538" y="1037048"/>
                  <a:ext cx="183961" cy="276999"/>
                </a:xfrm>
                <a:prstGeom prst="rect">
                  <a:avLst/>
                </a:prstGeom>
                <a:blipFill>
                  <a:blip r:embed="rId15"/>
                  <a:stretch>
                    <a:fillRect l="-33333" r="-30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276A6C08-1D31-4D2C-B818-A12490ED2CE0}"/>
                    </a:ext>
                  </a:extLst>
                </p:cNvPr>
                <p:cNvSpPr txBox="1"/>
                <p:nvPr/>
              </p:nvSpPr>
              <p:spPr>
                <a:xfrm>
                  <a:off x="1705727" y="144332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29" name="文字方塊 228">
                  <a:extLst>
                    <a:ext uri="{FF2B5EF4-FFF2-40B4-BE49-F238E27FC236}">
                      <a16:creationId xmlns:a16="http://schemas.microsoft.com/office/drawing/2014/main" id="{276A6C08-1D31-4D2C-B818-A12490ED2CE0}"/>
                    </a:ext>
                  </a:extLst>
                </p:cNvPr>
                <p:cNvSpPr txBox="1">
                  <a:spLocks noRot="1" noChangeAspect="1" noMove="1" noResize="1" noEditPoints="1" noAdjustHandles="1" noChangeArrowheads="1" noChangeShapeType="1" noTextEdit="1"/>
                </p:cNvSpPr>
                <p:nvPr/>
              </p:nvSpPr>
              <p:spPr>
                <a:xfrm>
                  <a:off x="1705727" y="1443324"/>
                  <a:ext cx="304827" cy="276999"/>
                </a:xfrm>
                <a:prstGeom prst="rect">
                  <a:avLst/>
                </a:prstGeom>
                <a:blipFill>
                  <a:blip r:embed="rId16"/>
                  <a:stretch>
                    <a:fillRect l="-18000" r="-4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文字方塊 229">
                  <a:extLst>
                    <a:ext uri="{FF2B5EF4-FFF2-40B4-BE49-F238E27FC236}">
                      <a16:creationId xmlns:a16="http://schemas.microsoft.com/office/drawing/2014/main" id="{F94DD0E8-F43F-4302-9B58-83E0EB10A58C}"/>
                    </a:ext>
                  </a:extLst>
                </p:cNvPr>
                <p:cNvSpPr txBox="1"/>
                <p:nvPr/>
              </p:nvSpPr>
              <p:spPr>
                <a:xfrm>
                  <a:off x="2497166" y="1443324"/>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30" name="文字方塊 229">
                  <a:extLst>
                    <a:ext uri="{FF2B5EF4-FFF2-40B4-BE49-F238E27FC236}">
                      <a16:creationId xmlns:a16="http://schemas.microsoft.com/office/drawing/2014/main" id="{F94DD0E8-F43F-4302-9B58-83E0EB10A58C}"/>
                    </a:ext>
                  </a:extLst>
                </p:cNvPr>
                <p:cNvSpPr txBox="1">
                  <a:spLocks noRot="1" noChangeAspect="1" noMove="1" noResize="1" noEditPoints="1" noAdjustHandles="1" noChangeArrowheads="1" noChangeShapeType="1" noTextEdit="1"/>
                </p:cNvSpPr>
                <p:nvPr/>
              </p:nvSpPr>
              <p:spPr>
                <a:xfrm>
                  <a:off x="2497166" y="1443324"/>
                  <a:ext cx="309637" cy="283283"/>
                </a:xfrm>
                <a:prstGeom prst="rect">
                  <a:avLst/>
                </a:prstGeom>
                <a:blipFill>
                  <a:blip r:embed="rId17"/>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文字方塊 267">
                  <a:extLst>
                    <a:ext uri="{FF2B5EF4-FFF2-40B4-BE49-F238E27FC236}">
                      <a16:creationId xmlns:a16="http://schemas.microsoft.com/office/drawing/2014/main" id="{BC72FF2E-7468-4AC2-876E-DBB457E7271D}"/>
                    </a:ext>
                  </a:extLst>
                </p:cNvPr>
                <p:cNvSpPr txBox="1"/>
                <p:nvPr/>
              </p:nvSpPr>
              <p:spPr>
                <a:xfrm>
                  <a:off x="2105655" y="163692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68" name="文字方塊 267">
                  <a:extLst>
                    <a:ext uri="{FF2B5EF4-FFF2-40B4-BE49-F238E27FC236}">
                      <a16:creationId xmlns:a16="http://schemas.microsoft.com/office/drawing/2014/main" id="{BC72FF2E-7468-4AC2-876E-DBB457E7271D}"/>
                    </a:ext>
                  </a:extLst>
                </p:cNvPr>
                <p:cNvSpPr txBox="1">
                  <a:spLocks noRot="1" noChangeAspect="1" noMove="1" noResize="1" noEditPoints="1" noAdjustHandles="1" noChangeArrowheads="1" noChangeShapeType="1" noTextEdit="1"/>
                </p:cNvSpPr>
                <p:nvPr/>
              </p:nvSpPr>
              <p:spPr>
                <a:xfrm>
                  <a:off x="2105655" y="1636924"/>
                  <a:ext cx="283732" cy="276999"/>
                </a:xfrm>
                <a:prstGeom prst="rect">
                  <a:avLst/>
                </a:prstGeom>
                <a:blipFill>
                  <a:blip r:embed="rId18"/>
                  <a:stretch>
                    <a:fillRect l="-32609" t="-8696" r="-32609"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9" name="文字方塊 268">
                <a:extLst>
                  <a:ext uri="{FF2B5EF4-FFF2-40B4-BE49-F238E27FC236}">
                    <a16:creationId xmlns:a16="http://schemas.microsoft.com/office/drawing/2014/main" id="{29E80F65-8071-4F40-871C-E56E10DF7B3E}"/>
                  </a:ext>
                </a:extLst>
              </p:cNvPr>
              <p:cNvSpPr txBox="1"/>
              <p:nvPr/>
            </p:nvSpPr>
            <p:spPr>
              <a:xfrm>
                <a:off x="3797412" y="2913810"/>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69" name="文字方塊 268">
                <a:extLst>
                  <a:ext uri="{FF2B5EF4-FFF2-40B4-BE49-F238E27FC236}">
                    <a16:creationId xmlns:a16="http://schemas.microsoft.com/office/drawing/2014/main" id="{29E80F65-8071-4F40-871C-E56E10DF7B3E}"/>
                  </a:ext>
                </a:extLst>
              </p:cNvPr>
              <p:cNvSpPr txBox="1">
                <a:spLocks noRot="1" noChangeAspect="1" noMove="1" noResize="1" noEditPoints="1" noAdjustHandles="1" noChangeArrowheads="1" noChangeShapeType="1" noTextEdit="1"/>
              </p:cNvSpPr>
              <p:nvPr/>
            </p:nvSpPr>
            <p:spPr>
              <a:xfrm>
                <a:off x="3797412" y="2913810"/>
                <a:ext cx="283732" cy="276999"/>
              </a:xfrm>
              <a:prstGeom prst="rect">
                <a:avLst/>
              </a:prstGeom>
              <a:blipFill>
                <a:blip r:embed="rId19"/>
                <a:stretch>
                  <a:fillRect l="-32609" t="-11111" r="-32609" b="-35556"/>
                </a:stretch>
              </a:blipFill>
            </p:spPr>
            <p:txBody>
              <a:bodyPr/>
              <a:lstStyle/>
              <a:p>
                <a:r>
                  <a:rPr lang="en-US">
                    <a:noFill/>
                  </a:rPr>
                  <a:t> </a:t>
                </a:r>
              </a:p>
            </p:txBody>
          </p:sp>
        </mc:Fallback>
      </mc:AlternateContent>
      <p:grpSp>
        <p:nvGrpSpPr>
          <p:cNvPr id="2" name="群組 1">
            <a:extLst>
              <a:ext uri="{FF2B5EF4-FFF2-40B4-BE49-F238E27FC236}">
                <a16:creationId xmlns:a16="http://schemas.microsoft.com/office/drawing/2014/main" id="{2DF71616-493E-4B4C-A08E-D5CBF8FA1891}"/>
              </a:ext>
            </a:extLst>
          </p:cNvPr>
          <p:cNvGrpSpPr/>
          <p:nvPr/>
        </p:nvGrpSpPr>
        <p:grpSpPr>
          <a:xfrm>
            <a:off x="748336" y="2306754"/>
            <a:ext cx="1162830" cy="913941"/>
            <a:chOff x="438895" y="2098697"/>
            <a:chExt cx="1162830" cy="913941"/>
          </a:xfrm>
        </p:grpSpPr>
        <p:sp>
          <p:nvSpPr>
            <p:cNvPr id="231" name="橢圓 230">
              <a:extLst>
                <a:ext uri="{FF2B5EF4-FFF2-40B4-BE49-F238E27FC236}">
                  <a16:creationId xmlns:a16="http://schemas.microsoft.com/office/drawing/2014/main" id="{E6C6397F-144A-40D7-83B7-BF40711F196C}"/>
                </a:ext>
              </a:extLst>
            </p:cNvPr>
            <p:cNvSpPr/>
            <p:nvPr/>
          </p:nvSpPr>
          <p:spPr>
            <a:xfrm>
              <a:off x="825437" y="20986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2" name="橢圓 231">
              <a:extLst>
                <a:ext uri="{FF2B5EF4-FFF2-40B4-BE49-F238E27FC236}">
                  <a16:creationId xmlns:a16="http://schemas.microsoft.com/office/drawing/2014/main" id="{D05EF7B3-08C1-4BAC-AC12-CD243EFEE17C}"/>
                </a:ext>
              </a:extLst>
            </p:cNvPr>
            <p:cNvSpPr/>
            <p:nvPr/>
          </p:nvSpPr>
          <p:spPr>
            <a:xfrm>
              <a:off x="438895"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3" name="橢圓 232">
              <a:extLst>
                <a:ext uri="{FF2B5EF4-FFF2-40B4-BE49-F238E27FC236}">
                  <a16:creationId xmlns:a16="http://schemas.microsoft.com/office/drawing/2014/main" id="{999D46F6-79B5-438F-8D08-ACEE552579C2}"/>
                </a:ext>
              </a:extLst>
            </p:cNvPr>
            <p:cNvSpPr/>
            <p:nvPr/>
          </p:nvSpPr>
          <p:spPr>
            <a:xfrm>
              <a:off x="1215183"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4" name="直線單箭頭接點 233">
              <a:extLst>
                <a:ext uri="{FF2B5EF4-FFF2-40B4-BE49-F238E27FC236}">
                  <a16:creationId xmlns:a16="http://schemas.microsoft.com/office/drawing/2014/main" id="{35441687-9F5A-457C-869B-0D3A80E10729}"/>
                </a:ext>
              </a:extLst>
            </p:cNvPr>
            <p:cNvCxnSpPr>
              <a:stCxn id="231" idx="5"/>
              <a:endCxn id="233" idx="1"/>
            </p:cNvCxnSpPr>
            <p:nvPr/>
          </p:nvCxnSpPr>
          <p:spPr>
            <a:xfrm>
              <a:off x="1155371"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DFFF008A-0F70-4CDF-B21B-C337BBF7ACBC}"/>
                </a:ext>
              </a:extLst>
            </p:cNvPr>
            <p:cNvCxnSpPr>
              <a:stCxn id="231" idx="3"/>
              <a:endCxn id="232" idx="7"/>
            </p:cNvCxnSpPr>
            <p:nvPr/>
          </p:nvCxnSpPr>
          <p:spPr>
            <a:xfrm flipH="1">
              <a:off x="768829"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6" name="文字方塊 235">
                  <a:extLst>
                    <a:ext uri="{FF2B5EF4-FFF2-40B4-BE49-F238E27FC236}">
                      <a16:creationId xmlns:a16="http://schemas.microsoft.com/office/drawing/2014/main" id="{BAEE516F-C820-451F-AA9B-DCF87594ADCE}"/>
                    </a:ext>
                  </a:extLst>
                </p:cNvPr>
                <p:cNvSpPr txBox="1"/>
                <p:nvPr/>
              </p:nvSpPr>
              <p:spPr>
                <a:xfrm>
                  <a:off x="904511" y="2454344"/>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36" name="文字方塊 235">
                  <a:extLst>
                    <a:ext uri="{FF2B5EF4-FFF2-40B4-BE49-F238E27FC236}">
                      <a16:creationId xmlns:a16="http://schemas.microsoft.com/office/drawing/2014/main" id="{BAEE516F-C820-451F-AA9B-DCF87594ADCE}"/>
                    </a:ext>
                  </a:extLst>
                </p:cNvPr>
                <p:cNvSpPr txBox="1">
                  <a:spLocks noRot="1" noChangeAspect="1" noMove="1" noResize="1" noEditPoints="1" noAdjustHandles="1" noChangeArrowheads="1" noChangeShapeType="1" noTextEdit="1"/>
                </p:cNvSpPr>
                <p:nvPr/>
              </p:nvSpPr>
              <p:spPr>
                <a:xfrm>
                  <a:off x="904511" y="2454344"/>
                  <a:ext cx="281423" cy="276999"/>
                </a:xfrm>
                <a:prstGeom prst="rect">
                  <a:avLst/>
                </a:prstGeom>
                <a:blipFill>
                  <a:blip r:embed="rId40"/>
                  <a:stretch>
                    <a:fillRect l="-12766" r="-638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75AAB59B-4D32-442D-9CF0-A77F3A7EFF69}"/>
                    </a:ext>
                  </a:extLst>
                </p:cNvPr>
                <p:cNvSpPr txBox="1"/>
                <p:nvPr/>
              </p:nvSpPr>
              <p:spPr>
                <a:xfrm>
                  <a:off x="889464" y="210457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37" name="文字方塊 236">
                  <a:extLst>
                    <a:ext uri="{FF2B5EF4-FFF2-40B4-BE49-F238E27FC236}">
                      <a16:creationId xmlns:a16="http://schemas.microsoft.com/office/drawing/2014/main" id="{75AAB59B-4D32-442D-9CF0-A77F3A7EFF69}"/>
                    </a:ext>
                  </a:extLst>
                </p:cNvPr>
                <p:cNvSpPr txBox="1">
                  <a:spLocks noRot="1" noChangeAspect="1" noMove="1" noResize="1" noEditPoints="1" noAdjustHandles="1" noChangeArrowheads="1" noChangeShapeType="1" noTextEdit="1"/>
                </p:cNvSpPr>
                <p:nvPr/>
              </p:nvSpPr>
              <p:spPr>
                <a:xfrm>
                  <a:off x="889464" y="2104574"/>
                  <a:ext cx="304827" cy="276999"/>
                </a:xfrm>
                <a:prstGeom prst="rect">
                  <a:avLst/>
                </a:prstGeom>
                <a:blipFill>
                  <a:blip r:embed="rId41"/>
                  <a:stretch>
                    <a:fillRect l="-18000" r="-4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D4850663-0F91-476D-83F7-BA31C72E6B32}"/>
                    </a:ext>
                  </a:extLst>
                </p:cNvPr>
                <p:cNvSpPr txBox="1"/>
                <p:nvPr/>
              </p:nvSpPr>
              <p:spPr>
                <a:xfrm>
                  <a:off x="1223160" y="2531940"/>
                  <a:ext cx="295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38" name="文字方塊 237">
                  <a:extLst>
                    <a:ext uri="{FF2B5EF4-FFF2-40B4-BE49-F238E27FC236}">
                      <a16:creationId xmlns:a16="http://schemas.microsoft.com/office/drawing/2014/main" id="{D4850663-0F91-476D-83F7-BA31C72E6B32}"/>
                    </a:ext>
                  </a:extLst>
                </p:cNvPr>
                <p:cNvSpPr txBox="1">
                  <a:spLocks noRot="1" noChangeAspect="1" noMove="1" noResize="1" noEditPoints="1" noAdjustHandles="1" noChangeArrowheads="1" noChangeShapeType="1" noTextEdit="1"/>
                </p:cNvSpPr>
                <p:nvPr/>
              </p:nvSpPr>
              <p:spPr>
                <a:xfrm>
                  <a:off x="1223160" y="2531940"/>
                  <a:ext cx="295144" cy="276999"/>
                </a:xfrm>
                <a:prstGeom prst="rect">
                  <a:avLst/>
                </a:prstGeom>
                <a:blipFill>
                  <a:blip r:embed="rId42"/>
                  <a:stretch>
                    <a:fillRect r="-833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文字方塊 238">
                  <a:extLst>
                    <a:ext uri="{FF2B5EF4-FFF2-40B4-BE49-F238E27FC236}">
                      <a16:creationId xmlns:a16="http://schemas.microsoft.com/office/drawing/2014/main" id="{ED465BAF-6DB2-4896-88EA-79875295BE40}"/>
                    </a:ext>
                  </a:extLst>
                </p:cNvPr>
                <p:cNvSpPr txBox="1"/>
                <p:nvPr/>
              </p:nvSpPr>
              <p:spPr>
                <a:xfrm>
                  <a:off x="451784" y="2524804"/>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39" name="文字方塊 238">
                  <a:extLst>
                    <a:ext uri="{FF2B5EF4-FFF2-40B4-BE49-F238E27FC236}">
                      <a16:creationId xmlns:a16="http://schemas.microsoft.com/office/drawing/2014/main" id="{ED465BAF-6DB2-4896-88EA-79875295BE40}"/>
                    </a:ext>
                  </a:extLst>
                </p:cNvPr>
                <p:cNvSpPr txBox="1">
                  <a:spLocks noRot="1" noChangeAspect="1" noMove="1" noResize="1" noEditPoints="1" noAdjustHandles="1" noChangeArrowheads="1" noChangeShapeType="1" noTextEdit="1"/>
                </p:cNvSpPr>
                <p:nvPr/>
              </p:nvSpPr>
              <p:spPr>
                <a:xfrm>
                  <a:off x="451784" y="2524804"/>
                  <a:ext cx="319190" cy="276999"/>
                </a:xfrm>
                <a:prstGeom prst="rect">
                  <a:avLst/>
                </a:prstGeom>
                <a:blipFill>
                  <a:blip r:embed="rId43"/>
                  <a:stretch>
                    <a:fillRect r="-576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文字方塊 270">
                  <a:extLst>
                    <a:ext uri="{FF2B5EF4-FFF2-40B4-BE49-F238E27FC236}">
                      <a16:creationId xmlns:a16="http://schemas.microsoft.com/office/drawing/2014/main" id="{1D82D307-1059-4306-868A-AD0BAB8A5023}"/>
                    </a:ext>
                  </a:extLst>
                </p:cNvPr>
                <p:cNvSpPr txBox="1"/>
                <p:nvPr/>
              </p:nvSpPr>
              <p:spPr>
                <a:xfrm>
                  <a:off x="881612" y="273563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71" name="文字方塊 270">
                  <a:extLst>
                    <a:ext uri="{FF2B5EF4-FFF2-40B4-BE49-F238E27FC236}">
                      <a16:creationId xmlns:a16="http://schemas.microsoft.com/office/drawing/2014/main" id="{1D82D307-1059-4306-868A-AD0BAB8A5023}"/>
                    </a:ext>
                  </a:extLst>
                </p:cNvPr>
                <p:cNvSpPr txBox="1">
                  <a:spLocks noRot="1" noChangeAspect="1" noMove="1" noResize="1" noEditPoints="1" noAdjustHandles="1" noChangeArrowheads="1" noChangeShapeType="1" noTextEdit="1"/>
                </p:cNvSpPr>
                <p:nvPr/>
              </p:nvSpPr>
              <p:spPr>
                <a:xfrm>
                  <a:off x="881612" y="2735639"/>
                  <a:ext cx="283732" cy="276999"/>
                </a:xfrm>
                <a:prstGeom prst="rect">
                  <a:avLst/>
                </a:prstGeom>
                <a:blipFill>
                  <a:blip r:embed="rId44"/>
                  <a:stretch>
                    <a:fillRect l="-32609" t="-11111" r="-32609" b="-35556"/>
                  </a:stretch>
                </a:blipFill>
              </p:spPr>
              <p:txBody>
                <a:bodyPr/>
                <a:lstStyle/>
                <a:p>
                  <a:r>
                    <a:rPr lang="en-US">
                      <a:noFill/>
                    </a:rPr>
                    <a:t> </a:t>
                  </a:r>
                </a:p>
              </p:txBody>
            </p:sp>
          </mc:Fallback>
        </mc:AlternateContent>
      </p:grpSp>
      <p:sp>
        <p:nvSpPr>
          <p:cNvPr id="283" name="橢圓 282">
            <a:extLst>
              <a:ext uri="{FF2B5EF4-FFF2-40B4-BE49-F238E27FC236}">
                <a16:creationId xmlns:a16="http://schemas.microsoft.com/office/drawing/2014/main" id="{263A7E71-D796-44F9-BAC9-63A150B571BC}"/>
              </a:ext>
            </a:extLst>
          </p:cNvPr>
          <p:cNvSpPr/>
          <p:nvPr/>
        </p:nvSpPr>
        <p:spPr>
          <a:xfrm>
            <a:off x="2433633" y="2315459"/>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4" name="橢圓 283">
            <a:extLst>
              <a:ext uri="{FF2B5EF4-FFF2-40B4-BE49-F238E27FC236}">
                <a16:creationId xmlns:a16="http://schemas.microsoft.com/office/drawing/2014/main" id="{E7C25611-6ED3-4D01-83FF-020BE4FC7BB0}"/>
              </a:ext>
            </a:extLst>
          </p:cNvPr>
          <p:cNvSpPr/>
          <p:nvPr/>
        </p:nvSpPr>
        <p:spPr>
          <a:xfrm>
            <a:off x="2047091" y="2744554"/>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5" name="橢圓 284">
            <a:extLst>
              <a:ext uri="{FF2B5EF4-FFF2-40B4-BE49-F238E27FC236}">
                <a16:creationId xmlns:a16="http://schemas.microsoft.com/office/drawing/2014/main" id="{7725E08E-654B-4258-B13C-2E4996914FA6}"/>
              </a:ext>
            </a:extLst>
          </p:cNvPr>
          <p:cNvSpPr/>
          <p:nvPr/>
        </p:nvSpPr>
        <p:spPr>
          <a:xfrm>
            <a:off x="2823379" y="2744554"/>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86" name="直線單箭頭接點 285">
            <a:extLst>
              <a:ext uri="{FF2B5EF4-FFF2-40B4-BE49-F238E27FC236}">
                <a16:creationId xmlns:a16="http://schemas.microsoft.com/office/drawing/2014/main" id="{FA8A9968-5CFF-4872-8E98-5289F9F89448}"/>
              </a:ext>
            </a:extLst>
          </p:cNvPr>
          <p:cNvCxnSpPr>
            <a:stCxn id="283" idx="5"/>
            <a:endCxn id="285" idx="1"/>
          </p:cNvCxnSpPr>
          <p:nvPr/>
        </p:nvCxnSpPr>
        <p:spPr>
          <a:xfrm>
            <a:off x="2763567" y="2645393"/>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直線單箭頭接點 286">
            <a:extLst>
              <a:ext uri="{FF2B5EF4-FFF2-40B4-BE49-F238E27FC236}">
                <a16:creationId xmlns:a16="http://schemas.microsoft.com/office/drawing/2014/main" id="{7B71C5E2-501F-41F9-AEEC-FB855813B2CE}"/>
              </a:ext>
            </a:extLst>
          </p:cNvPr>
          <p:cNvCxnSpPr>
            <a:stCxn id="283" idx="3"/>
            <a:endCxn id="284" idx="7"/>
          </p:cNvCxnSpPr>
          <p:nvPr/>
        </p:nvCxnSpPr>
        <p:spPr>
          <a:xfrm flipH="1">
            <a:off x="2377025" y="2645393"/>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C33C0CF5-D9E5-4C58-8A86-51A508E7F239}"/>
                  </a:ext>
                </a:extLst>
              </p:cNvPr>
              <p:cNvSpPr txBox="1"/>
              <p:nvPr/>
            </p:nvSpPr>
            <p:spPr>
              <a:xfrm>
                <a:off x="2512707" y="2671106"/>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88" name="文字方塊 287">
                <a:extLst>
                  <a:ext uri="{FF2B5EF4-FFF2-40B4-BE49-F238E27FC236}">
                    <a16:creationId xmlns:a16="http://schemas.microsoft.com/office/drawing/2014/main" id="{C33C0CF5-D9E5-4C58-8A86-51A508E7F239}"/>
                  </a:ext>
                </a:extLst>
              </p:cNvPr>
              <p:cNvSpPr txBox="1">
                <a:spLocks noRot="1" noChangeAspect="1" noMove="1" noResize="1" noEditPoints="1" noAdjustHandles="1" noChangeArrowheads="1" noChangeShapeType="1" noTextEdit="1"/>
              </p:cNvSpPr>
              <p:nvPr/>
            </p:nvSpPr>
            <p:spPr>
              <a:xfrm>
                <a:off x="2512707" y="2671106"/>
                <a:ext cx="281423" cy="276999"/>
              </a:xfrm>
              <a:prstGeom prst="rect">
                <a:avLst/>
              </a:prstGeom>
              <a:blipFill>
                <a:blip r:embed="rId45"/>
                <a:stretch>
                  <a:fillRect l="-13043"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7ED5DDC9-A357-4879-9D23-D532FFF4FE74}"/>
                  </a:ext>
                </a:extLst>
              </p:cNvPr>
              <p:cNvSpPr txBox="1"/>
              <p:nvPr/>
            </p:nvSpPr>
            <p:spPr>
              <a:xfrm>
                <a:off x="2497660" y="2321336"/>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89" name="文字方塊 288">
                <a:extLst>
                  <a:ext uri="{FF2B5EF4-FFF2-40B4-BE49-F238E27FC236}">
                    <a16:creationId xmlns:a16="http://schemas.microsoft.com/office/drawing/2014/main" id="{7ED5DDC9-A357-4879-9D23-D532FFF4FE74}"/>
                  </a:ext>
                </a:extLst>
              </p:cNvPr>
              <p:cNvSpPr txBox="1">
                <a:spLocks noRot="1" noChangeAspect="1" noMove="1" noResize="1" noEditPoints="1" noAdjustHandles="1" noChangeArrowheads="1" noChangeShapeType="1" noTextEdit="1"/>
              </p:cNvSpPr>
              <p:nvPr/>
            </p:nvSpPr>
            <p:spPr>
              <a:xfrm>
                <a:off x="2497660" y="2321336"/>
                <a:ext cx="309637" cy="283283"/>
              </a:xfrm>
              <a:prstGeom prst="rect">
                <a:avLst/>
              </a:prstGeom>
              <a:blipFill>
                <a:blip r:embed="rId46"/>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文字方塊 289">
                <a:extLst>
                  <a:ext uri="{FF2B5EF4-FFF2-40B4-BE49-F238E27FC236}">
                    <a16:creationId xmlns:a16="http://schemas.microsoft.com/office/drawing/2014/main" id="{F21F09F8-964E-4CBC-A8D0-7CB007DC889F}"/>
                  </a:ext>
                </a:extLst>
              </p:cNvPr>
              <p:cNvSpPr txBox="1"/>
              <p:nvPr/>
            </p:nvSpPr>
            <p:spPr>
              <a:xfrm>
                <a:off x="2831356" y="2748702"/>
                <a:ext cx="323998"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90" name="文字方塊 289">
                <a:extLst>
                  <a:ext uri="{FF2B5EF4-FFF2-40B4-BE49-F238E27FC236}">
                    <a16:creationId xmlns:a16="http://schemas.microsoft.com/office/drawing/2014/main" id="{F21F09F8-964E-4CBC-A8D0-7CB007DC889F}"/>
                  </a:ext>
                </a:extLst>
              </p:cNvPr>
              <p:cNvSpPr txBox="1">
                <a:spLocks noRot="1" noChangeAspect="1" noMove="1" noResize="1" noEditPoints="1" noAdjustHandles="1" noChangeArrowheads="1" noChangeShapeType="1" noTextEdit="1"/>
              </p:cNvSpPr>
              <p:nvPr/>
            </p:nvSpPr>
            <p:spPr>
              <a:xfrm>
                <a:off x="2831356" y="2748702"/>
                <a:ext cx="323998" cy="283283"/>
              </a:xfrm>
              <a:prstGeom prst="rect">
                <a:avLst/>
              </a:prstGeom>
              <a:blipFill>
                <a:blip r:embed="rId47"/>
                <a:stretch>
                  <a:fillRect r="-1111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1" name="文字方塊 290">
                <a:extLst>
                  <a:ext uri="{FF2B5EF4-FFF2-40B4-BE49-F238E27FC236}">
                    <a16:creationId xmlns:a16="http://schemas.microsoft.com/office/drawing/2014/main" id="{FEF6391B-F478-4CF9-809D-6F74C710A5D4}"/>
                  </a:ext>
                </a:extLst>
              </p:cNvPr>
              <p:cNvSpPr txBox="1"/>
              <p:nvPr/>
            </p:nvSpPr>
            <p:spPr>
              <a:xfrm>
                <a:off x="2059980" y="2741566"/>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91" name="文字方塊 290">
                <a:extLst>
                  <a:ext uri="{FF2B5EF4-FFF2-40B4-BE49-F238E27FC236}">
                    <a16:creationId xmlns:a16="http://schemas.microsoft.com/office/drawing/2014/main" id="{FEF6391B-F478-4CF9-809D-6F74C710A5D4}"/>
                  </a:ext>
                </a:extLst>
              </p:cNvPr>
              <p:cNvSpPr txBox="1">
                <a:spLocks noRot="1" noChangeAspect="1" noMove="1" noResize="1" noEditPoints="1" noAdjustHandles="1" noChangeArrowheads="1" noChangeShapeType="1" noTextEdit="1"/>
              </p:cNvSpPr>
              <p:nvPr/>
            </p:nvSpPr>
            <p:spPr>
              <a:xfrm>
                <a:off x="2059980" y="2741566"/>
                <a:ext cx="295145" cy="276999"/>
              </a:xfrm>
              <a:prstGeom prst="rect">
                <a:avLst/>
              </a:prstGeom>
              <a:blipFill>
                <a:blip r:embed="rId48"/>
                <a:stretch>
                  <a:fillRect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文字方塊 291">
                <a:extLst>
                  <a:ext uri="{FF2B5EF4-FFF2-40B4-BE49-F238E27FC236}">
                    <a16:creationId xmlns:a16="http://schemas.microsoft.com/office/drawing/2014/main" id="{CEFFBECB-86D0-4130-A0A9-63B92A16E5C0}"/>
                  </a:ext>
                </a:extLst>
              </p:cNvPr>
              <p:cNvSpPr txBox="1"/>
              <p:nvPr/>
            </p:nvSpPr>
            <p:spPr>
              <a:xfrm>
                <a:off x="2489808" y="2952401"/>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92" name="文字方塊 291">
                <a:extLst>
                  <a:ext uri="{FF2B5EF4-FFF2-40B4-BE49-F238E27FC236}">
                    <a16:creationId xmlns:a16="http://schemas.microsoft.com/office/drawing/2014/main" id="{CEFFBECB-86D0-4130-A0A9-63B92A16E5C0}"/>
                  </a:ext>
                </a:extLst>
              </p:cNvPr>
              <p:cNvSpPr txBox="1">
                <a:spLocks noRot="1" noChangeAspect="1" noMove="1" noResize="1" noEditPoints="1" noAdjustHandles="1" noChangeArrowheads="1" noChangeShapeType="1" noTextEdit="1"/>
              </p:cNvSpPr>
              <p:nvPr/>
            </p:nvSpPr>
            <p:spPr>
              <a:xfrm>
                <a:off x="2489808" y="2952401"/>
                <a:ext cx="283732" cy="276999"/>
              </a:xfrm>
              <a:prstGeom prst="rect">
                <a:avLst/>
              </a:prstGeom>
              <a:blipFill>
                <a:blip r:embed="rId49"/>
                <a:stretch>
                  <a:fillRect l="-31915" t="-8696" r="-29787" b="-32609"/>
                </a:stretch>
              </a:blipFill>
            </p:spPr>
            <p:txBody>
              <a:bodyPr/>
              <a:lstStyle/>
              <a:p>
                <a:r>
                  <a:rPr lang="en-US">
                    <a:noFill/>
                  </a:rPr>
                  <a:t> </a:t>
                </a:r>
              </a:p>
            </p:txBody>
          </p:sp>
        </mc:Fallback>
      </mc:AlternateContent>
      <p:sp>
        <p:nvSpPr>
          <p:cNvPr id="293" name="橢圓 292">
            <a:extLst>
              <a:ext uri="{FF2B5EF4-FFF2-40B4-BE49-F238E27FC236}">
                <a16:creationId xmlns:a16="http://schemas.microsoft.com/office/drawing/2014/main" id="{6AF2E6CD-3481-45FF-B706-13E202DDADC0}"/>
              </a:ext>
            </a:extLst>
          </p:cNvPr>
          <p:cNvSpPr/>
          <p:nvPr/>
        </p:nvSpPr>
        <p:spPr>
          <a:xfrm>
            <a:off x="5043873" y="2314773"/>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4" name="橢圓 293">
            <a:extLst>
              <a:ext uri="{FF2B5EF4-FFF2-40B4-BE49-F238E27FC236}">
                <a16:creationId xmlns:a16="http://schemas.microsoft.com/office/drawing/2014/main" id="{4EFF4A81-AF98-44BC-9AD8-4D0B92D8631C}"/>
              </a:ext>
            </a:extLst>
          </p:cNvPr>
          <p:cNvSpPr/>
          <p:nvPr/>
        </p:nvSpPr>
        <p:spPr>
          <a:xfrm>
            <a:off x="4657331" y="2743868"/>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5" name="橢圓 294">
            <a:extLst>
              <a:ext uri="{FF2B5EF4-FFF2-40B4-BE49-F238E27FC236}">
                <a16:creationId xmlns:a16="http://schemas.microsoft.com/office/drawing/2014/main" id="{BC7D15C2-AC1D-45F6-A84D-D99631F9A85A}"/>
              </a:ext>
            </a:extLst>
          </p:cNvPr>
          <p:cNvSpPr/>
          <p:nvPr/>
        </p:nvSpPr>
        <p:spPr>
          <a:xfrm>
            <a:off x="5433619" y="2743868"/>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96" name="直線單箭頭接點 295">
            <a:extLst>
              <a:ext uri="{FF2B5EF4-FFF2-40B4-BE49-F238E27FC236}">
                <a16:creationId xmlns:a16="http://schemas.microsoft.com/office/drawing/2014/main" id="{8C631749-14C7-4151-9BAA-01C6170B6294}"/>
              </a:ext>
            </a:extLst>
          </p:cNvPr>
          <p:cNvCxnSpPr>
            <a:stCxn id="293" idx="5"/>
            <a:endCxn id="295" idx="1"/>
          </p:cNvCxnSpPr>
          <p:nvPr/>
        </p:nvCxnSpPr>
        <p:spPr>
          <a:xfrm>
            <a:off x="5373807" y="2644707"/>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a:extLst>
              <a:ext uri="{FF2B5EF4-FFF2-40B4-BE49-F238E27FC236}">
                <a16:creationId xmlns:a16="http://schemas.microsoft.com/office/drawing/2014/main" id="{8A369D68-97E4-4EA2-A399-BECCFAF12ADE}"/>
              </a:ext>
            </a:extLst>
          </p:cNvPr>
          <p:cNvCxnSpPr>
            <a:stCxn id="293" idx="3"/>
            <a:endCxn id="294" idx="7"/>
          </p:cNvCxnSpPr>
          <p:nvPr/>
        </p:nvCxnSpPr>
        <p:spPr>
          <a:xfrm flipH="1">
            <a:off x="4987265" y="2644707"/>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7D3AE544-433D-4D0E-A4DE-52B5DAB73C0E}"/>
                  </a:ext>
                </a:extLst>
              </p:cNvPr>
              <p:cNvSpPr txBox="1"/>
              <p:nvPr/>
            </p:nvSpPr>
            <p:spPr>
              <a:xfrm>
                <a:off x="5122947" y="2670420"/>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98" name="文字方塊 297">
                <a:extLst>
                  <a:ext uri="{FF2B5EF4-FFF2-40B4-BE49-F238E27FC236}">
                    <a16:creationId xmlns:a16="http://schemas.microsoft.com/office/drawing/2014/main" id="{7D3AE544-433D-4D0E-A4DE-52B5DAB73C0E}"/>
                  </a:ext>
                </a:extLst>
              </p:cNvPr>
              <p:cNvSpPr txBox="1">
                <a:spLocks noRot="1" noChangeAspect="1" noMove="1" noResize="1" noEditPoints="1" noAdjustHandles="1" noChangeArrowheads="1" noChangeShapeType="1" noTextEdit="1"/>
              </p:cNvSpPr>
              <p:nvPr/>
            </p:nvSpPr>
            <p:spPr>
              <a:xfrm>
                <a:off x="5122947" y="2670420"/>
                <a:ext cx="281423" cy="276999"/>
              </a:xfrm>
              <a:prstGeom prst="rect">
                <a:avLst/>
              </a:prstGeom>
              <a:blipFill>
                <a:blip r:embed="rId50"/>
                <a:stretch>
                  <a:fillRect l="-12766" r="-638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9" name="文字方塊 298">
                <a:extLst>
                  <a:ext uri="{FF2B5EF4-FFF2-40B4-BE49-F238E27FC236}">
                    <a16:creationId xmlns:a16="http://schemas.microsoft.com/office/drawing/2014/main" id="{5CA0CCA1-13EF-48BD-A985-3FE48B6CE2F4}"/>
                  </a:ext>
                </a:extLst>
              </p:cNvPr>
              <p:cNvSpPr txBox="1"/>
              <p:nvPr/>
            </p:nvSpPr>
            <p:spPr>
              <a:xfrm>
                <a:off x="5107900" y="2320650"/>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99" name="文字方塊 298">
                <a:extLst>
                  <a:ext uri="{FF2B5EF4-FFF2-40B4-BE49-F238E27FC236}">
                    <a16:creationId xmlns:a16="http://schemas.microsoft.com/office/drawing/2014/main" id="{5CA0CCA1-13EF-48BD-A985-3FE48B6CE2F4}"/>
                  </a:ext>
                </a:extLst>
              </p:cNvPr>
              <p:cNvSpPr txBox="1">
                <a:spLocks noRot="1" noChangeAspect="1" noMove="1" noResize="1" noEditPoints="1" noAdjustHandles="1" noChangeArrowheads="1" noChangeShapeType="1" noTextEdit="1"/>
              </p:cNvSpPr>
              <p:nvPr/>
            </p:nvSpPr>
            <p:spPr>
              <a:xfrm>
                <a:off x="5107900" y="2320650"/>
                <a:ext cx="309637" cy="283283"/>
              </a:xfrm>
              <a:prstGeom prst="rect">
                <a:avLst/>
              </a:prstGeom>
              <a:blipFill>
                <a:blip r:embed="rId51"/>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0" name="文字方塊 299">
                <a:extLst>
                  <a:ext uri="{FF2B5EF4-FFF2-40B4-BE49-F238E27FC236}">
                    <a16:creationId xmlns:a16="http://schemas.microsoft.com/office/drawing/2014/main" id="{AE281228-5480-4CE9-8B67-C80111447712}"/>
                  </a:ext>
                </a:extLst>
              </p:cNvPr>
              <p:cNvSpPr txBox="1"/>
              <p:nvPr/>
            </p:nvSpPr>
            <p:spPr>
              <a:xfrm>
                <a:off x="5441596" y="2748016"/>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300" name="文字方塊 299">
                <a:extLst>
                  <a:ext uri="{FF2B5EF4-FFF2-40B4-BE49-F238E27FC236}">
                    <a16:creationId xmlns:a16="http://schemas.microsoft.com/office/drawing/2014/main" id="{AE281228-5480-4CE9-8B67-C80111447712}"/>
                  </a:ext>
                </a:extLst>
              </p:cNvPr>
              <p:cNvSpPr txBox="1">
                <a:spLocks noRot="1" noChangeAspect="1" noMove="1" noResize="1" noEditPoints="1" noAdjustHandles="1" noChangeArrowheads="1" noChangeShapeType="1" noTextEdit="1"/>
              </p:cNvSpPr>
              <p:nvPr/>
            </p:nvSpPr>
            <p:spPr>
              <a:xfrm>
                <a:off x="5441596" y="2748016"/>
                <a:ext cx="295145" cy="276999"/>
              </a:xfrm>
              <a:prstGeom prst="rect">
                <a:avLst/>
              </a:prstGeom>
              <a:blipFill>
                <a:blip r:embed="rId52"/>
                <a:stretch>
                  <a:fillRect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文字方塊 300">
                <a:extLst>
                  <a:ext uri="{FF2B5EF4-FFF2-40B4-BE49-F238E27FC236}">
                    <a16:creationId xmlns:a16="http://schemas.microsoft.com/office/drawing/2014/main" id="{042B0D7F-0777-4258-853B-B34F68BEC741}"/>
                  </a:ext>
                </a:extLst>
              </p:cNvPr>
              <p:cNvSpPr txBox="1"/>
              <p:nvPr/>
            </p:nvSpPr>
            <p:spPr>
              <a:xfrm>
                <a:off x="4670220" y="2740880"/>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 </m:t>
                          </m:r>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1" name="文字方塊 300">
                <a:extLst>
                  <a:ext uri="{FF2B5EF4-FFF2-40B4-BE49-F238E27FC236}">
                    <a16:creationId xmlns:a16="http://schemas.microsoft.com/office/drawing/2014/main" id="{042B0D7F-0777-4258-853B-B34F68BEC741}"/>
                  </a:ext>
                </a:extLst>
              </p:cNvPr>
              <p:cNvSpPr txBox="1">
                <a:spLocks noRot="1" noChangeAspect="1" noMove="1" noResize="1" noEditPoints="1" noAdjustHandles="1" noChangeArrowheads="1" noChangeShapeType="1" noTextEdit="1"/>
              </p:cNvSpPr>
              <p:nvPr/>
            </p:nvSpPr>
            <p:spPr>
              <a:xfrm>
                <a:off x="4670220" y="2740880"/>
                <a:ext cx="323999" cy="283283"/>
              </a:xfrm>
              <a:prstGeom prst="rect">
                <a:avLst/>
              </a:prstGeom>
              <a:blipFill>
                <a:blip r:embed="rId53"/>
                <a:stretch>
                  <a:fillRect r="-1320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2" name="文字方塊 301">
                <a:extLst>
                  <a:ext uri="{FF2B5EF4-FFF2-40B4-BE49-F238E27FC236}">
                    <a16:creationId xmlns:a16="http://schemas.microsoft.com/office/drawing/2014/main" id="{886B91D3-9FE2-41B7-8F12-AAE1EAB98ED3}"/>
                  </a:ext>
                </a:extLst>
              </p:cNvPr>
              <p:cNvSpPr txBox="1"/>
              <p:nvPr/>
            </p:nvSpPr>
            <p:spPr>
              <a:xfrm>
                <a:off x="5104844" y="292182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302" name="文字方塊 301">
                <a:extLst>
                  <a:ext uri="{FF2B5EF4-FFF2-40B4-BE49-F238E27FC236}">
                    <a16:creationId xmlns:a16="http://schemas.microsoft.com/office/drawing/2014/main" id="{886B91D3-9FE2-41B7-8F12-AAE1EAB98ED3}"/>
                  </a:ext>
                </a:extLst>
              </p:cNvPr>
              <p:cNvSpPr txBox="1">
                <a:spLocks noRot="1" noChangeAspect="1" noMove="1" noResize="1" noEditPoints="1" noAdjustHandles="1" noChangeArrowheads="1" noChangeShapeType="1" noTextEdit="1"/>
              </p:cNvSpPr>
              <p:nvPr/>
            </p:nvSpPr>
            <p:spPr>
              <a:xfrm>
                <a:off x="5104844" y="2921829"/>
                <a:ext cx="283732" cy="276999"/>
              </a:xfrm>
              <a:prstGeom prst="rect">
                <a:avLst/>
              </a:prstGeom>
              <a:blipFill>
                <a:blip r:embed="rId54"/>
                <a:stretch>
                  <a:fillRect l="-31915" t="-8696" r="-29787" b="-32609"/>
                </a:stretch>
              </a:blipFill>
            </p:spPr>
            <p:txBody>
              <a:bodyPr/>
              <a:lstStyle/>
              <a:p>
                <a:r>
                  <a:rPr lang="en-US">
                    <a:noFill/>
                  </a:rPr>
                  <a:t> </a:t>
                </a:r>
              </a:p>
            </p:txBody>
          </p:sp>
        </mc:Fallback>
      </mc:AlternateContent>
      <p:sp>
        <p:nvSpPr>
          <p:cNvPr id="258" name="橢圓 257">
            <a:extLst>
              <a:ext uri="{FF2B5EF4-FFF2-40B4-BE49-F238E27FC236}">
                <a16:creationId xmlns:a16="http://schemas.microsoft.com/office/drawing/2014/main" id="{A56613B9-87F4-4B54-A1A2-8AEC52FBB9A5}"/>
              </a:ext>
            </a:extLst>
          </p:cNvPr>
          <p:cNvSpPr/>
          <p:nvPr/>
        </p:nvSpPr>
        <p:spPr>
          <a:xfrm>
            <a:off x="1140544" y="3433819"/>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865E3616-6121-4F36-A666-5DC62F763FA3}"/>
                  </a:ext>
                </a:extLst>
              </p:cNvPr>
              <p:cNvSpPr txBox="1"/>
              <p:nvPr/>
            </p:nvSpPr>
            <p:spPr>
              <a:xfrm>
                <a:off x="1159016" y="3422770"/>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59" name="文字方塊 258">
                <a:extLst>
                  <a:ext uri="{FF2B5EF4-FFF2-40B4-BE49-F238E27FC236}">
                    <a16:creationId xmlns:a16="http://schemas.microsoft.com/office/drawing/2014/main" id="{865E3616-6121-4F36-A666-5DC62F763FA3}"/>
                  </a:ext>
                </a:extLst>
              </p:cNvPr>
              <p:cNvSpPr txBox="1">
                <a:spLocks noRot="1" noChangeAspect="1" noMove="1" noResize="1" noEditPoints="1" noAdjustHandles="1" noChangeArrowheads="1" noChangeShapeType="1" noTextEdit="1"/>
              </p:cNvSpPr>
              <p:nvPr/>
            </p:nvSpPr>
            <p:spPr>
              <a:xfrm>
                <a:off x="1159016" y="3422770"/>
                <a:ext cx="295145" cy="276999"/>
              </a:xfrm>
              <a:prstGeom prst="rect">
                <a:avLst/>
              </a:prstGeom>
              <a:blipFill>
                <a:blip r:embed="rId55"/>
                <a:stretch>
                  <a:fillRect r="-8163" b="-15217"/>
                </a:stretch>
              </a:blipFill>
            </p:spPr>
            <p:txBody>
              <a:bodyPr/>
              <a:lstStyle/>
              <a:p>
                <a:r>
                  <a:rPr lang="en-US">
                    <a:noFill/>
                  </a:rPr>
                  <a:t> </a:t>
                </a:r>
              </a:p>
            </p:txBody>
          </p:sp>
        </mc:Fallback>
      </mc:AlternateContent>
      <p:sp>
        <p:nvSpPr>
          <p:cNvPr id="260" name="矩形 259">
            <a:extLst>
              <a:ext uri="{FF2B5EF4-FFF2-40B4-BE49-F238E27FC236}">
                <a16:creationId xmlns:a16="http://schemas.microsoft.com/office/drawing/2014/main" id="{3B6173ED-C280-4FB7-BC29-CE13F044151F}"/>
              </a:ext>
            </a:extLst>
          </p:cNvPr>
          <p:cNvSpPr/>
          <p:nvPr/>
        </p:nvSpPr>
        <p:spPr>
          <a:xfrm>
            <a:off x="1133739" y="4021939"/>
            <a:ext cx="399318" cy="37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1" name="直線單箭頭接點 260">
            <a:extLst>
              <a:ext uri="{FF2B5EF4-FFF2-40B4-BE49-F238E27FC236}">
                <a16:creationId xmlns:a16="http://schemas.microsoft.com/office/drawing/2014/main" id="{A112E4E3-9702-4E83-835A-1983C5E6F88B}"/>
              </a:ext>
            </a:extLst>
          </p:cNvPr>
          <p:cNvCxnSpPr>
            <a:stCxn id="258" idx="4"/>
            <a:endCxn id="260" idx="0"/>
          </p:cNvCxnSpPr>
          <p:nvPr/>
        </p:nvCxnSpPr>
        <p:spPr>
          <a:xfrm flipH="1">
            <a:off x="1333398" y="3820361"/>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FD7768E7-4908-4024-BE28-EB854AE184E6}"/>
                  </a:ext>
                </a:extLst>
              </p:cNvPr>
              <p:cNvSpPr txBox="1"/>
              <p:nvPr/>
            </p:nvSpPr>
            <p:spPr>
              <a:xfrm>
                <a:off x="1237306" y="4067110"/>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62" name="文字方塊 261">
                <a:extLst>
                  <a:ext uri="{FF2B5EF4-FFF2-40B4-BE49-F238E27FC236}">
                    <a16:creationId xmlns:a16="http://schemas.microsoft.com/office/drawing/2014/main" id="{FD7768E7-4908-4024-BE28-EB854AE184E6}"/>
                  </a:ext>
                </a:extLst>
              </p:cNvPr>
              <p:cNvSpPr txBox="1">
                <a:spLocks noRot="1" noChangeAspect="1" noMove="1" noResize="1" noEditPoints="1" noAdjustHandles="1" noChangeArrowheads="1" noChangeShapeType="1" noTextEdit="1"/>
              </p:cNvSpPr>
              <p:nvPr/>
            </p:nvSpPr>
            <p:spPr>
              <a:xfrm>
                <a:off x="1237306" y="4067110"/>
                <a:ext cx="181140" cy="276999"/>
              </a:xfrm>
              <a:prstGeom prst="rect">
                <a:avLst/>
              </a:prstGeom>
              <a:blipFill>
                <a:blip r:embed="rId56"/>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文字方塊 208">
                <a:extLst>
                  <a:ext uri="{FF2B5EF4-FFF2-40B4-BE49-F238E27FC236}">
                    <a16:creationId xmlns:a16="http://schemas.microsoft.com/office/drawing/2014/main" id="{905D7E0A-67D4-4A5F-B148-9E8282193A1C}"/>
                  </a:ext>
                </a:extLst>
              </p:cNvPr>
              <p:cNvSpPr txBox="1"/>
              <p:nvPr/>
            </p:nvSpPr>
            <p:spPr>
              <a:xfrm>
                <a:off x="1189840" y="4657672"/>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09" name="文字方塊 208">
                <a:extLst>
                  <a:ext uri="{FF2B5EF4-FFF2-40B4-BE49-F238E27FC236}">
                    <a16:creationId xmlns:a16="http://schemas.microsoft.com/office/drawing/2014/main" id="{905D7E0A-67D4-4A5F-B148-9E8282193A1C}"/>
                  </a:ext>
                </a:extLst>
              </p:cNvPr>
              <p:cNvSpPr txBox="1">
                <a:spLocks noRot="1" noChangeAspect="1" noMove="1" noResize="1" noEditPoints="1" noAdjustHandles="1" noChangeArrowheads="1" noChangeShapeType="1" noTextEdit="1"/>
              </p:cNvSpPr>
              <p:nvPr/>
            </p:nvSpPr>
            <p:spPr>
              <a:xfrm>
                <a:off x="1189840" y="4657672"/>
                <a:ext cx="283732" cy="276999"/>
              </a:xfrm>
              <a:prstGeom prst="rect">
                <a:avLst/>
              </a:prstGeom>
              <a:blipFill>
                <a:blip r:embed="rId57"/>
                <a:stretch>
                  <a:fillRect l="-31915" t="-11111" r="-2978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88C5C2BC-D1AA-4702-BE9A-2C925E160A16}"/>
                  </a:ext>
                </a:extLst>
              </p:cNvPr>
              <p:cNvSpPr txBox="1"/>
              <p:nvPr/>
            </p:nvSpPr>
            <p:spPr>
              <a:xfrm>
                <a:off x="1189840" y="4402040"/>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0" name="文字方塊 209">
                <a:extLst>
                  <a:ext uri="{FF2B5EF4-FFF2-40B4-BE49-F238E27FC236}">
                    <a16:creationId xmlns:a16="http://schemas.microsoft.com/office/drawing/2014/main" id="{88C5C2BC-D1AA-4702-BE9A-2C925E160A16}"/>
                  </a:ext>
                </a:extLst>
              </p:cNvPr>
              <p:cNvSpPr txBox="1">
                <a:spLocks noRot="1" noChangeAspect="1" noMove="1" noResize="1" noEditPoints="1" noAdjustHandles="1" noChangeArrowheads="1" noChangeShapeType="1" noTextEdit="1"/>
              </p:cNvSpPr>
              <p:nvPr/>
            </p:nvSpPr>
            <p:spPr>
              <a:xfrm>
                <a:off x="1189840" y="4402040"/>
                <a:ext cx="283732" cy="276999"/>
              </a:xfrm>
              <a:prstGeom prst="rect">
                <a:avLst/>
              </a:prstGeom>
              <a:blipFill>
                <a:blip r:embed="rId58"/>
                <a:stretch>
                  <a:fillRect l="-31915" t="-10870" r="-29787" b="-32609"/>
                </a:stretch>
              </a:blipFill>
            </p:spPr>
            <p:txBody>
              <a:bodyPr/>
              <a:lstStyle/>
              <a:p>
                <a:r>
                  <a:rPr lang="en-US">
                    <a:noFill/>
                  </a:rPr>
                  <a:t> </a:t>
                </a:r>
              </a:p>
            </p:txBody>
          </p:sp>
        </mc:Fallback>
      </mc:AlternateContent>
      <p:grpSp>
        <p:nvGrpSpPr>
          <p:cNvPr id="29" name="群組 28">
            <a:extLst>
              <a:ext uri="{FF2B5EF4-FFF2-40B4-BE49-F238E27FC236}">
                <a16:creationId xmlns:a16="http://schemas.microsoft.com/office/drawing/2014/main" id="{0888A7F6-ABCC-44B1-A53C-6F1FE87CE0AA}"/>
              </a:ext>
            </a:extLst>
          </p:cNvPr>
          <p:cNvGrpSpPr/>
          <p:nvPr/>
        </p:nvGrpSpPr>
        <p:grpSpPr>
          <a:xfrm>
            <a:off x="2427856" y="3430582"/>
            <a:ext cx="399318" cy="1844434"/>
            <a:chOff x="2427856" y="3430582"/>
            <a:chExt cx="399318" cy="1844434"/>
          </a:xfrm>
        </p:grpSpPr>
        <p:sp>
          <p:nvSpPr>
            <p:cNvPr id="263" name="橢圓 262">
              <a:extLst>
                <a:ext uri="{FF2B5EF4-FFF2-40B4-BE49-F238E27FC236}">
                  <a16:creationId xmlns:a16="http://schemas.microsoft.com/office/drawing/2014/main" id="{FF912B18-D14C-4BF6-B836-77A6A1CBE5A9}"/>
                </a:ext>
              </a:extLst>
            </p:cNvPr>
            <p:cNvSpPr/>
            <p:nvPr/>
          </p:nvSpPr>
          <p:spPr>
            <a:xfrm>
              <a:off x="2434661" y="3441631"/>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4" name="文字方塊 263">
                  <a:extLst>
                    <a:ext uri="{FF2B5EF4-FFF2-40B4-BE49-F238E27FC236}">
                      <a16:creationId xmlns:a16="http://schemas.microsoft.com/office/drawing/2014/main" id="{E5C8A749-6C4E-4EE5-8839-33B552BA1F0B}"/>
                    </a:ext>
                  </a:extLst>
                </p:cNvPr>
                <p:cNvSpPr txBox="1"/>
                <p:nvPr/>
              </p:nvSpPr>
              <p:spPr>
                <a:xfrm>
                  <a:off x="2453133" y="3430582"/>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64" name="文字方塊 263">
                  <a:extLst>
                    <a:ext uri="{FF2B5EF4-FFF2-40B4-BE49-F238E27FC236}">
                      <a16:creationId xmlns:a16="http://schemas.microsoft.com/office/drawing/2014/main" id="{E5C8A749-6C4E-4EE5-8839-33B552BA1F0B}"/>
                    </a:ext>
                  </a:extLst>
                </p:cNvPr>
                <p:cNvSpPr txBox="1">
                  <a:spLocks noRot="1" noChangeAspect="1" noMove="1" noResize="1" noEditPoints="1" noAdjustHandles="1" noChangeArrowheads="1" noChangeShapeType="1" noTextEdit="1"/>
                </p:cNvSpPr>
                <p:nvPr/>
              </p:nvSpPr>
              <p:spPr>
                <a:xfrm>
                  <a:off x="2453133" y="3430582"/>
                  <a:ext cx="319190" cy="276999"/>
                </a:xfrm>
                <a:prstGeom prst="rect">
                  <a:avLst/>
                </a:prstGeom>
                <a:blipFill>
                  <a:blip r:embed="rId59"/>
                  <a:stretch>
                    <a:fillRect r="-3774" b="-13333"/>
                  </a:stretch>
                </a:blipFill>
              </p:spPr>
              <p:txBody>
                <a:bodyPr/>
                <a:lstStyle/>
                <a:p>
                  <a:r>
                    <a:rPr lang="en-US">
                      <a:noFill/>
                    </a:rPr>
                    <a:t> </a:t>
                  </a:r>
                </a:p>
              </p:txBody>
            </p:sp>
          </mc:Fallback>
        </mc:AlternateContent>
        <p:sp>
          <p:nvSpPr>
            <p:cNvPr id="265" name="矩形 264">
              <a:extLst>
                <a:ext uri="{FF2B5EF4-FFF2-40B4-BE49-F238E27FC236}">
                  <a16:creationId xmlns:a16="http://schemas.microsoft.com/office/drawing/2014/main" id="{4E7F776D-CB00-4050-A74A-8AA62B26EEA2}"/>
                </a:ext>
              </a:extLst>
            </p:cNvPr>
            <p:cNvSpPr/>
            <p:nvPr/>
          </p:nvSpPr>
          <p:spPr>
            <a:xfrm>
              <a:off x="2427856" y="4029751"/>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6" name="直線單箭頭接點 265">
              <a:extLst>
                <a:ext uri="{FF2B5EF4-FFF2-40B4-BE49-F238E27FC236}">
                  <a16:creationId xmlns:a16="http://schemas.microsoft.com/office/drawing/2014/main" id="{4FA5ECCB-16BF-428B-8919-5A11B1B125B8}"/>
                </a:ext>
              </a:extLst>
            </p:cNvPr>
            <p:cNvCxnSpPr>
              <a:cxnSpLocks/>
              <a:stCxn id="263" idx="4"/>
              <a:endCxn id="265" idx="0"/>
            </p:cNvCxnSpPr>
            <p:nvPr/>
          </p:nvCxnSpPr>
          <p:spPr>
            <a:xfrm flipH="1">
              <a:off x="2627515" y="3828173"/>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7" name="文字方塊 266">
                  <a:extLst>
                    <a:ext uri="{FF2B5EF4-FFF2-40B4-BE49-F238E27FC236}">
                      <a16:creationId xmlns:a16="http://schemas.microsoft.com/office/drawing/2014/main" id="{CBC8534B-D20F-4879-87B4-62F30EA552E1}"/>
                    </a:ext>
                  </a:extLst>
                </p:cNvPr>
                <p:cNvSpPr txBox="1"/>
                <p:nvPr/>
              </p:nvSpPr>
              <p:spPr>
                <a:xfrm>
                  <a:off x="2471848" y="4075115"/>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67" name="文字方塊 266">
                  <a:extLst>
                    <a:ext uri="{FF2B5EF4-FFF2-40B4-BE49-F238E27FC236}">
                      <a16:creationId xmlns:a16="http://schemas.microsoft.com/office/drawing/2014/main" id="{CBC8534B-D20F-4879-87B4-62F30EA552E1}"/>
                    </a:ext>
                  </a:extLst>
                </p:cNvPr>
                <p:cNvSpPr txBox="1">
                  <a:spLocks noRot="1" noChangeAspect="1" noMove="1" noResize="1" noEditPoints="1" noAdjustHandles="1" noChangeArrowheads="1" noChangeShapeType="1" noTextEdit="1"/>
                </p:cNvSpPr>
                <p:nvPr/>
              </p:nvSpPr>
              <p:spPr>
                <a:xfrm>
                  <a:off x="2471848" y="4075115"/>
                  <a:ext cx="332720" cy="572273"/>
                </a:xfrm>
                <a:prstGeom prst="rect">
                  <a:avLst/>
                </a:prstGeom>
                <a:blipFill>
                  <a:blip r:embed="rId60"/>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143D8D45-AA64-4596-99CD-E3E233EAE8F4}"/>
                    </a:ext>
                  </a:extLst>
                </p:cNvPr>
                <p:cNvSpPr txBox="1"/>
                <p:nvPr/>
              </p:nvSpPr>
              <p:spPr>
                <a:xfrm>
                  <a:off x="2492460" y="499801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1" name="文字方塊 210">
                  <a:extLst>
                    <a:ext uri="{FF2B5EF4-FFF2-40B4-BE49-F238E27FC236}">
                      <a16:creationId xmlns:a16="http://schemas.microsoft.com/office/drawing/2014/main" id="{143D8D45-AA64-4596-99CD-E3E233EAE8F4}"/>
                    </a:ext>
                  </a:extLst>
                </p:cNvPr>
                <p:cNvSpPr txBox="1">
                  <a:spLocks noRot="1" noChangeAspect="1" noMove="1" noResize="1" noEditPoints="1" noAdjustHandles="1" noChangeArrowheads="1" noChangeShapeType="1" noTextEdit="1"/>
                </p:cNvSpPr>
                <p:nvPr/>
              </p:nvSpPr>
              <p:spPr>
                <a:xfrm>
                  <a:off x="2492460" y="4998017"/>
                  <a:ext cx="283732" cy="276999"/>
                </a:xfrm>
                <a:prstGeom prst="rect">
                  <a:avLst/>
                </a:prstGeom>
                <a:blipFill>
                  <a:blip r:embed="rId61"/>
                  <a:stretch>
                    <a:fillRect l="-32609" t="-11111" r="-3260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文字方塊 211">
                  <a:extLst>
                    <a:ext uri="{FF2B5EF4-FFF2-40B4-BE49-F238E27FC236}">
                      <a16:creationId xmlns:a16="http://schemas.microsoft.com/office/drawing/2014/main" id="{6C27D5C6-C001-4B0F-B26C-3F144E0D5C94}"/>
                    </a:ext>
                  </a:extLst>
                </p:cNvPr>
                <p:cNvSpPr txBox="1"/>
                <p:nvPr/>
              </p:nvSpPr>
              <p:spPr>
                <a:xfrm>
                  <a:off x="2492460" y="4742385"/>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2" name="文字方塊 211">
                  <a:extLst>
                    <a:ext uri="{FF2B5EF4-FFF2-40B4-BE49-F238E27FC236}">
                      <a16:creationId xmlns:a16="http://schemas.microsoft.com/office/drawing/2014/main" id="{6C27D5C6-C001-4B0F-B26C-3F144E0D5C94}"/>
                    </a:ext>
                  </a:extLst>
                </p:cNvPr>
                <p:cNvSpPr txBox="1">
                  <a:spLocks noRot="1" noChangeAspect="1" noMove="1" noResize="1" noEditPoints="1" noAdjustHandles="1" noChangeArrowheads="1" noChangeShapeType="1" noTextEdit="1"/>
                </p:cNvSpPr>
                <p:nvPr/>
              </p:nvSpPr>
              <p:spPr>
                <a:xfrm>
                  <a:off x="2492460" y="4742385"/>
                  <a:ext cx="283732" cy="276999"/>
                </a:xfrm>
                <a:prstGeom prst="rect">
                  <a:avLst/>
                </a:prstGeom>
                <a:blipFill>
                  <a:blip r:embed="rId62"/>
                  <a:stretch>
                    <a:fillRect l="-32609" t="-11111" r="-32609" b="-35556"/>
                  </a:stretch>
                </a:blipFill>
              </p:spPr>
              <p:txBody>
                <a:bodyPr/>
                <a:lstStyle/>
                <a:p>
                  <a:r>
                    <a:rPr lang="en-US">
                      <a:noFill/>
                    </a:rPr>
                    <a:t> </a:t>
                  </a:r>
                </a:p>
              </p:txBody>
            </p:sp>
          </mc:Fallback>
        </mc:AlternateContent>
      </p:grpSp>
      <p:sp>
        <p:nvSpPr>
          <p:cNvPr id="303" name="橢圓 302">
            <a:extLst>
              <a:ext uri="{FF2B5EF4-FFF2-40B4-BE49-F238E27FC236}">
                <a16:creationId xmlns:a16="http://schemas.microsoft.com/office/drawing/2014/main" id="{4A831179-7FF9-446C-A671-60B3EDBE2BC9}"/>
              </a:ext>
            </a:extLst>
          </p:cNvPr>
          <p:cNvSpPr/>
          <p:nvPr/>
        </p:nvSpPr>
        <p:spPr>
          <a:xfrm>
            <a:off x="3749896" y="343858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4" name="文字方塊 303">
                <a:extLst>
                  <a:ext uri="{FF2B5EF4-FFF2-40B4-BE49-F238E27FC236}">
                    <a16:creationId xmlns:a16="http://schemas.microsoft.com/office/drawing/2014/main" id="{71908D4A-53F2-4094-8DB0-E7629DE0D722}"/>
                  </a:ext>
                </a:extLst>
              </p:cNvPr>
              <p:cNvSpPr txBox="1"/>
              <p:nvPr/>
            </p:nvSpPr>
            <p:spPr>
              <a:xfrm>
                <a:off x="3768368" y="3427533"/>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4" name="文字方塊 303">
                <a:extLst>
                  <a:ext uri="{FF2B5EF4-FFF2-40B4-BE49-F238E27FC236}">
                    <a16:creationId xmlns:a16="http://schemas.microsoft.com/office/drawing/2014/main" id="{71908D4A-53F2-4094-8DB0-E7629DE0D722}"/>
                  </a:ext>
                </a:extLst>
              </p:cNvPr>
              <p:cNvSpPr txBox="1">
                <a:spLocks noRot="1" noChangeAspect="1" noMove="1" noResize="1" noEditPoints="1" noAdjustHandles="1" noChangeArrowheads="1" noChangeShapeType="1" noTextEdit="1"/>
              </p:cNvSpPr>
              <p:nvPr/>
            </p:nvSpPr>
            <p:spPr>
              <a:xfrm>
                <a:off x="3768368" y="3427533"/>
                <a:ext cx="323999" cy="283283"/>
              </a:xfrm>
              <a:prstGeom prst="rect">
                <a:avLst/>
              </a:prstGeom>
              <a:blipFill>
                <a:blip r:embed="rId63"/>
                <a:stretch>
                  <a:fillRect r="-13208" b="-25532"/>
                </a:stretch>
              </a:blipFill>
            </p:spPr>
            <p:txBody>
              <a:bodyPr/>
              <a:lstStyle/>
              <a:p>
                <a:r>
                  <a:rPr lang="en-US">
                    <a:noFill/>
                  </a:rPr>
                  <a:t> </a:t>
                </a:r>
              </a:p>
            </p:txBody>
          </p:sp>
        </mc:Fallback>
      </mc:AlternateContent>
      <p:sp>
        <p:nvSpPr>
          <p:cNvPr id="305" name="矩形 304">
            <a:extLst>
              <a:ext uri="{FF2B5EF4-FFF2-40B4-BE49-F238E27FC236}">
                <a16:creationId xmlns:a16="http://schemas.microsoft.com/office/drawing/2014/main" id="{A5068DD2-45FA-46E0-AE68-1EEFE09A09BC}"/>
              </a:ext>
            </a:extLst>
          </p:cNvPr>
          <p:cNvSpPr/>
          <p:nvPr/>
        </p:nvSpPr>
        <p:spPr>
          <a:xfrm>
            <a:off x="3743091" y="4026702"/>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6" name="直線單箭頭接點 305">
            <a:extLst>
              <a:ext uri="{FF2B5EF4-FFF2-40B4-BE49-F238E27FC236}">
                <a16:creationId xmlns:a16="http://schemas.microsoft.com/office/drawing/2014/main" id="{C3493690-1EF8-4461-9A3F-9F0C79B4EA39}"/>
              </a:ext>
            </a:extLst>
          </p:cNvPr>
          <p:cNvCxnSpPr>
            <a:cxnSpLocks/>
            <a:stCxn id="303" idx="4"/>
            <a:endCxn id="305" idx="0"/>
          </p:cNvCxnSpPr>
          <p:nvPr/>
        </p:nvCxnSpPr>
        <p:spPr>
          <a:xfrm flipH="1">
            <a:off x="3942750" y="382512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7" name="文字方塊 306">
                <a:extLst>
                  <a:ext uri="{FF2B5EF4-FFF2-40B4-BE49-F238E27FC236}">
                    <a16:creationId xmlns:a16="http://schemas.microsoft.com/office/drawing/2014/main" id="{D760BE59-D114-4295-B7D1-0615715FEA90}"/>
                  </a:ext>
                </a:extLst>
              </p:cNvPr>
              <p:cNvSpPr txBox="1"/>
              <p:nvPr/>
            </p:nvSpPr>
            <p:spPr>
              <a:xfrm>
                <a:off x="3778924" y="4071873"/>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07" name="文字方塊 306">
                <a:extLst>
                  <a:ext uri="{FF2B5EF4-FFF2-40B4-BE49-F238E27FC236}">
                    <a16:creationId xmlns:a16="http://schemas.microsoft.com/office/drawing/2014/main" id="{D760BE59-D114-4295-B7D1-0615715FEA90}"/>
                  </a:ext>
                </a:extLst>
              </p:cNvPr>
              <p:cNvSpPr txBox="1">
                <a:spLocks noRot="1" noChangeAspect="1" noMove="1" noResize="1" noEditPoints="1" noAdjustHandles="1" noChangeArrowheads="1" noChangeShapeType="1" noTextEdit="1"/>
              </p:cNvSpPr>
              <p:nvPr/>
            </p:nvSpPr>
            <p:spPr>
              <a:xfrm>
                <a:off x="3778924" y="4071873"/>
                <a:ext cx="332720" cy="572273"/>
              </a:xfrm>
              <a:prstGeom prst="rect">
                <a:avLst/>
              </a:prstGeom>
              <a:blipFill>
                <a:blip r:embed="rId6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274362AA-2EE4-463B-86BC-4F55772F3D83}"/>
                  </a:ext>
                </a:extLst>
              </p:cNvPr>
              <p:cNvSpPr txBox="1"/>
              <p:nvPr/>
            </p:nvSpPr>
            <p:spPr>
              <a:xfrm>
                <a:off x="3799192" y="4732575"/>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4" name="文字方塊 213">
                <a:extLst>
                  <a:ext uri="{FF2B5EF4-FFF2-40B4-BE49-F238E27FC236}">
                    <a16:creationId xmlns:a16="http://schemas.microsoft.com/office/drawing/2014/main" id="{274362AA-2EE4-463B-86BC-4F55772F3D83}"/>
                  </a:ext>
                </a:extLst>
              </p:cNvPr>
              <p:cNvSpPr txBox="1">
                <a:spLocks noRot="1" noChangeAspect="1" noMove="1" noResize="1" noEditPoints="1" noAdjustHandles="1" noChangeArrowheads="1" noChangeShapeType="1" noTextEdit="1"/>
              </p:cNvSpPr>
              <p:nvPr/>
            </p:nvSpPr>
            <p:spPr>
              <a:xfrm>
                <a:off x="3799192" y="4732575"/>
                <a:ext cx="283732" cy="276999"/>
              </a:xfrm>
              <a:prstGeom prst="rect">
                <a:avLst/>
              </a:prstGeom>
              <a:blipFill>
                <a:blip r:embed="rId65"/>
                <a:stretch>
                  <a:fillRect l="-31915" t="-8696" r="-29787" b="-32609"/>
                </a:stretch>
              </a:blipFill>
            </p:spPr>
            <p:txBody>
              <a:bodyPr/>
              <a:lstStyle/>
              <a:p>
                <a:r>
                  <a:rPr lang="en-US">
                    <a:noFill/>
                  </a:rPr>
                  <a:t> </a:t>
                </a:r>
              </a:p>
            </p:txBody>
          </p:sp>
        </mc:Fallback>
      </mc:AlternateContent>
      <p:sp>
        <p:nvSpPr>
          <p:cNvPr id="308" name="橢圓 307">
            <a:extLst>
              <a:ext uri="{FF2B5EF4-FFF2-40B4-BE49-F238E27FC236}">
                <a16:creationId xmlns:a16="http://schemas.microsoft.com/office/drawing/2014/main" id="{C9D38F12-DA4D-4841-BE04-F0D9C8C54B11}"/>
              </a:ext>
            </a:extLst>
          </p:cNvPr>
          <p:cNvSpPr/>
          <p:nvPr/>
        </p:nvSpPr>
        <p:spPr>
          <a:xfrm>
            <a:off x="5057929" y="3434855"/>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9" name="文字方塊 308">
                <a:extLst>
                  <a:ext uri="{FF2B5EF4-FFF2-40B4-BE49-F238E27FC236}">
                    <a16:creationId xmlns:a16="http://schemas.microsoft.com/office/drawing/2014/main" id="{3C014AC7-F766-469A-8C45-86FBF7181326}"/>
                  </a:ext>
                </a:extLst>
              </p:cNvPr>
              <p:cNvSpPr txBox="1"/>
              <p:nvPr/>
            </p:nvSpPr>
            <p:spPr>
              <a:xfrm>
                <a:off x="5076401" y="3423806"/>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9" name="文字方塊 308">
                <a:extLst>
                  <a:ext uri="{FF2B5EF4-FFF2-40B4-BE49-F238E27FC236}">
                    <a16:creationId xmlns:a16="http://schemas.microsoft.com/office/drawing/2014/main" id="{3C014AC7-F766-469A-8C45-86FBF7181326}"/>
                  </a:ext>
                </a:extLst>
              </p:cNvPr>
              <p:cNvSpPr txBox="1">
                <a:spLocks noRot="1" noChangeAspect="1" noMove="1" noResize="1" noEditPoints="1" noAdjustHandles="1" noChangeArrowheads="1" noChangeShapeType="1" noTextEdit="1"/>
              </p:cNvSpPr>
              <p:nvPr/>
            </p:nvSpPr>
            <p:spPr>
              <a:xfrm>
                <a:off x="5076401" y="3423806"/>
                <a:ext cx="323999" cy="283283"/>
              </a:xfrm>
              <a:prstGeom prst="rect">
                <a:avLst/>
              </a:prstGeom>
              <a:blipFill>
                <a:blip r:embed="rId66"/>
                <a:stretch>
                  <a:fillRect r="-11321" b="-26087"/>
                </a:stretch>
              </a:blipFill>
            </p:spPr>
            <p:txBody>
              <a:bodyPr/>
              <a:lstStyle/>
              <a:p>
                <a:r>
                  <a:rPr lang="en-US">
                    <a:noFill/>
                  </a:rPr>
                  <a:t> </a:t>
                </a:r>
              </a:p>
            </p:txBody>
          </p:sp>
        </mc:Fallback>
      </mc:AlternateContent>
      <p:sp>
        <p:nvSpPr>
          <p:cNvPr id="310" name="矩形 309">
            <a:extLst>
              <a:ext uri="{FF2B5EF4-FFF2-40B4-BE49-F238E27FC236}">
                <a16:creationId xmlns:a16="http://schemas.microsoft.com/office/drawing/2014/main" id="{2F10EFE8-DFDE-4E8D-B0E0-918F7D2B8D06}"/>
              </a:ext>
            </a:extLst>
          </p:cNvPr>
          <p:cNvSpPr/>
          <p:nvPr/>
        </p:nvSpPr>
        <p:spPr>
          <a:xfrm>
            <a:off x="5051124" y="4022975"/>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1" name="直線單箭頭接點 310">
            <a:extLst>
              <a:ext uri="{FF2B5EF4-FFF2-40B4-BE49-F238E27FC236}">
                <a16:creationId xmlns:a16="http://schemas.microsoft.com/office/drawing/2014/main" id="{74C8AD87-362E-4D96-B85A-57322FEBFE0C}"/>
              </a:ext>
            </a:extLst>
          </p:cNvPr>
          <p:cNvCxnSpPr>
            <a:cxnSpLocks/>
            <a:stCxn id="308" idx="4"/>
            <a:endCxn id="310" idx="0"/>
          </p:cNvCxnSpPr>
          <p:nvPr/>
        </p:nvCxnSpPr>
        <p:spPr>
          <a:xfrm flipH="1">
            <a:off x="5250783" y="3821397"/>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文字方塊 311">
                <a:extLst>
                  <a:ext uri="{FF2B5EF4-FFF2-40B4-BE49-F238E27FC236}">
                    <a16:creationId xmlns:a16="http://schemas.microsoft.com/office/drawing/2014/main" id="{5E024797-0777-4566-BC7E-0310106CCC8C}"/>
                  </a:ext>
                </a:extLst>
              </p:cNvPr>
              <p:cNvSpPr txBox="1"/>
              <p:nvPr/>
            </p:nvSpPr>
            <p:spPr>
              <a:xfrm>
                <a:off x="5070025" y="4068146"/>
                <a:ext cx="354264"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12" name="文字方塊 311">
                <a:extLst>
                  <a:ext uri="{FF2B5EF4-FFF2-40B4-BE49-F238E27FC236}">
                    <a16:creationId xmlns:a16="http://schemas.microsoft.com/office/drawing/2014/main" id="{5E024797-0777-4566-BC7E-0310106CCC8C}"/>
                  </a:ext>
                </a:extLst>
              </p:cNvPr>
              <p:cNvSpPr txBox="1">
                <a:spLocks noRot="1" noChangeAspect="1" noMove="1" noResize="1" noEditPoints="1" noAdjustHandles="1" noChangeArrowheads="1" noChangeShapeType="1" noTextEdit="1"/>
              </p:cNvSpPr>
              <p:nvPr/>
            </p:nvSpPr>
            <p:spPr>
              <a:xfrm>
                <a:off x="5070025" y="4068146"/>
                <a:ext cx="354264" cy="572273"/>
              </a:xfrm>
              <a:prstGeom prst="rect">
                <a:avLst/>
              </a:prstGeom>
              <a:blipFill>
                <a:blip r:embed="rId6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文字方塊 214">
                <a:extLst>
                  <a:ext uri="{FF2B5EF4-FFF2-40B4-BE49-F238E27FC236}">
                    <a16:creationId xmlns:a16="http://schemas.microsoft.com/office/drawing/2014/main" id="{0662767D-1C26-4759-A8B4-9EA7D4AD3394}"/>
                  </a:ext>
                </a:extLst>
              </p:cNvPr>
              <p:cNvSpPr txBox="1"/>
              <p:nvPr/>
            </p:nvSpPr>
            <p:spPr>
              <a:xfrm>
                <a:off x="5109978" y="4734776"/>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5" name="文字方塊 214">
                <a:extLst>
                  <a:ext uri="{FF2B5EF4-FFF2-40B4-BE49-F238E27FC236}">
                    <a16:creationId xmlns:a16="http://schemas.microsoft.com/office/drawing/2014/main" id="{0662767D-1C26-4759-A8B4-9EA7D4AD3394}"/>
                  </a:ext>
                </a:extLst>
              </p:cNvPr>
              <p:cNvSpPr txBox="1">
                <a:spLocks noRot="1" noChangeAspect="1" noMove="1" noResize="1" noEditPoints="1" noAdjustHandles="1" noChangeArrowheads="1" noChangeShapeType="1" noTextEdit="1"/>
              </p:cNvSpPr>
              <p:nvPr/>
            </p:nvSpPr>
            <p:spPr>
              <a:xfrm>
                <a:off x="5109978" y="4734776"/>
                <a:ext cx="283732" cy="276999"/>
              </a:xfrm>
              <a:prstGeom prst="rect">
                <a:avLst/>
              </a:prstGeom>
              <a:blipFill>
                <a:blip r:embed="rId68"/>
                <a:stretch>
                  <a:fillRect l="-31915" t="-11111" r="-29787" b="-35556"/>
                </a:stretch>
              </a:blipFill>
            </p:spPr>
            <p:txBody>
              <a:bodyPr/>
              <a:lstStyle/>
              <a:p>
                <a:r>
                  <a:rPr lang="en-US">
                    <a:noFill/>
                  </a:rPr>
                  <a:t> </a:t>
                </a:r>
              </a:p>
            </p:txBody>
          </p:sp>
        </mc:Fallback>
      </mc:AlternateContent>
      <p:grpSp>
        <p:nvGrpSpPr>
          <p:cNvPr id="5" name="群組 4">
            <a:extLst>
              <a:ext uri="{FF2B5EF4-FFF2-40B4-BE49-F238E27FC236}">
                <a16:creationId xmlns:a16="http://schemas.microsoft.com/office/drawing/2014/main" id="{5D55A4D2-135D-43A4-AEF8-F4E000E1619C}"/>
              </a:ext>
            </a:extLst>
          </p:cNvPr>
          <p:cNvGrpSpPr/>
          <p:nvPr/>
        </p:nvGrpSpPr>
        <p:grpSpPr>
          <a:xfrm>
            <a:off x="7385050" y="1192518"/>
            <a:ext cx="1390014" cy="1102847"/>
            <a:chOff x="7385050" y="1192518"/>
            <a:chExt cx="1390014" cy="1102847"/>
          </a:xfrm>
        </p:grpSpPr>
        <p:sp>
          <p:nvSpPr>
            <p:cNvPr id="178" name="矩形 177">
              <a:extLst>
                <a:ext uri="{FF2B5EF4-FFF2-40B4-BE49-F238E27FC236}">
                  <a16:creationId xmlns:a16="http://schemas.microsoft.com/office/drawing/2014/main" id="{83FDFEE8-557E-4752-BF10-52922DE00957}"/>
                </a:ext>
              </a:extLst>
            </p:cNvPr>
            <p:cNvSpPr/>
            <p:nvPr/>
          </p:nvSpPr>
          <p:spPr>
            <a:xfrm>
              <a:off x="7385050" y="1192518"/>
              <a:ext cx="1390014" cy="1102847"/>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群組 40">
              <a:extLst>
                <a:ext uri="{FF2B5EF4-FFF2-40B4-BE49-F238E27FC236}">
                  <a16:creationId xmlns:a16="http://schemas.microsoft.com/office/drawing/2014/main" id="{F8EE6060-6F6F-46F0-95E7-856C76813D47}"/>
                </a:ext>
              </a:extLst>
            </p:cNvPr>
            <p:cNvGrpSpPr/>
            <p:nvPr/>
          </p:nvGrpSpPr>
          <p:grpSpPr>
            <a:xfrm>
              <a:off x="7543205" y="1253918"/>
              <a:ext cx="1102562" cy="974252"/>
              <a:chOff x="8423350" y="1271813"/>
              <a:chExt cx="1102562" cy="974252"/>
            </a:xfrm>
          </p:grpSpPr>
          <p:sp>
            <p:nvSpPr>
              <p:cNvPr id="190" name="橢圓 189">
                <a:extLst>
                  <a:ext uri="{FF2B5EF4-FFF2-40B4-BE49-F238E27FC236}">
                    <a16:creationId xmlns:a16="http://schemas.microsoft.com/office/drawing/2014/main" id="{1813D867-FEFE-4B0C-ABDE-EA141B309DAF}"/>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1" name="矩形 190">
                <a:extLst>
                  <a:ext uri="{FF2B5EF4-FFF2-40B4-BE49-F238E27FC236}">
                    <a16:creationId xmlns:a16="http://schemas.microsoft.com/office/drawing/2014/main" id="{781AF90F-29B8-4713-9938-85B318BD549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2" name="矩形 191">
                <a:extLst>
                  <a:ext uri="{FF2B5EF4-FFF2-40B4-BE49-F238E27FC236}">
                    <a16:creationId xmlns:a16="http://schemas.microsoft.com/office/drawing/2014/main" id="{72A3D5F9-3CE1-4E02-B222-DE8099908D9B}"/>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3" name="直線單箭頭接點 192">
                <a:extLst>
                  <a:ext uri="{FF2B5EF4-FFF2-40B4-BE49-F238E27FC236}">
                    <a16:creationId xmlns:a16="http://schemas.microsoft.com/office/drawing/2014/main" id="{81728F56-839C-47C2-9412-D31472891E34}"/>
                  </a:ext>
                </a:extLst>
              </p:cNvPr>
              <p:cNvCxnSpPr>
                <a:cxnSpLocks/>
                <a:stCxn id="190" idx="3"/>
                <a:endCxn id="19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a:extLst>
                  <a:ext uri="{FF2B5EF4-FFF2-40B4-BE49-F238E27FC236}">
                    <a16:creationId xmlns:a16="http://schemas.microsoft.com/office/drawing/2014/main" id="{D648DA0B-93E1-455F-938C-1D59FB657081}"/>
                  </a:ext>
                </a:extLst>
              </p:cNvPr>
              <p:cNvCxnSpPr>
                <a:cxnSpLocks/>
                <a:stCxn id="190" idx="5"/>
                <a:endCxn id="192"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B614C3DD-4E80-476E-89CC-35A7117241F5}"/>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96" name="文字方塊 195">
                    <a:extLst>
                      <a:ext uri="{FF2B5EF4-FFF2-40B4-BE49-F238E27FC236}">
                        <a16:creationId xmlns:a16="http://schemas.microsoft.com/office/drawing/2014/main" id="{B614C3DD-4E80-476E-89CC-35A7117241F5}"/>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69"/>
                    <a:stretch>
                      <a:fillRect l="-43333" r="-16667" b="-6667"/>
                    </a:stretch>
                  </a:blipFill>
                </p:spPr>
                <p:txBody>
                  <a:bodyPr/>
                  <a:lstStyle/>
                  <a:p>
                    <a:r>
                      <a:rPr lang="en-US">
                        <a:noFill/>
                      </a:rPr>
                      <a:t> </a:t>
                    </a:r>
                  </a:p>
                </p:txBody>
              </p:sp>
            </mc:Fallback>
          </mc:AlternateContent>
          <p:sp>
            <p:nvSpPr>
              <p:cNvPr id="197" name="橢圓 196">
                <a:extLst>
                  <a:ext uri="{FF2B5EF4-FFF2-40B4-BE49-F238E27FC236}">
                    <a16:creationId xmlns:a16="http://schemas.microsoft.com/office/drawing/2014/main" id="{9364F739-2884-47F9-901A-D0E45FEC9710}"/>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8" name="矩形 197">
                <a:extLst>
                  <a:ext uri="{FF2B5EF4-FFF2-40B4-BE49-F238E27FC236}">
                    <a16:creationId xmlns:a16="http://schemas.microsoft.com/office/drawing/2014/main" id="{20824583-DDB3-4238-B099-512B0BEAB0C4}"/>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9" name="矩形 198">
                <a:extLst>
                  <a:ext uri="{FF2B5EF4-FFF2-40B4-BE49-F238E27FC236}">
                    <a16:creationId xmlns:a16="http://schemas.microsoft.com/office/drawing/2014/main" id="{B0E3D4EE-DF33-4F0C-8AD5-96A725562CCF}"/>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0" name="直線單箭頭接點 199">
                <a:extLst>
                  <a:ext uri="{FF2B5EF4-FFF2-40B4-BE49-F238E27FC236}">
                    <a16:creationId xmlns:a16="http://schemas.microsoft.com/office/drawing/2014/main" id="{ED512C1F-3F82-4B20-91A1-C9F0AFCFB63B}"/>
                  </a:ext>
                </a:extLst>
              </p:cNvPr>
              <p:cNvCxnSpPr>
                <a:cxnSpLocks/>
                <a:stCxn id="197" idx="3"/>
                <a:endCxn id="19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a:extLst>
                  <a:ext uri="{FF2B5EF4-FFF2-40B4-BE49-F238E27FC236}">
                    <a16:creationId xmlns:a16="http://schemas.microsoft.com/office/drawing/2014/main" id="{0ACD2078-2541-4DB6-8203-E90D350967B6}"/>
                  </a:ext>
                </a:extLst>
              </p:cNvPr>
              <p:cNvCxnSpPr>
                <a:cxnSpLocks/>
                <a:stCxn id="197" idx="5"/>
                <a:endCxn id="19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B249BC32-C3AA-4F03-A510-51E9EA1A9796}"/>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02" name="文字方塊 201">
                    <a:extLst>
                      <a:ext uri="{FF2B5EF4-FFF2-40B4-BE49-F238E27FC236}">
                        <a16:creationId xmlns:a16="http://schemas.microsoft.com/office/drawing/2014/main" id="{B249BC32-C3AA-4F03-A510-51E9EA1A9796}"/>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70"/>
                    <a:stretch>
                      <a:fillRect l="-46667" r="-13333" b="-6667"/>
                    </a:stretch>
                  </a:blipFill>
                </p:spPr>
                <p:txBody>
                  <a:bodyPr/>
                  <a:lstStyle/>
                  <a:p>
                    <a:r>
                      <a:rPr lang="en-US">
                        <a:noFill/>
                      </a:rPr>
                      <a:t> </a:t>
                    </a:r>
                  </a:p>
                </p:txBody>
              </p:sp>
            </mc:Fallback>
          </mc:AlternateContent>
          <p:sp>
            <p:nvSpPr>
              <p:cNvPr id="204" name="橢圓 203">
                <a:extLst>
                  <a:ext uri="{FF2B5EF4-FFF2-40B4-BE49-F238E27FC236}">
                    <a16:creationId xmlns:a16="http://schemas.microsoft.com/office/drawing/2014/main" id="{6D4E542D-37CA-43C3-8299-1BFFE1998242}"/>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5" name="直線單箭頭接點 204">
                <a:extLst>
                  <a:ext uri="{FF2B5EF4-FFF2-40B4-BE49-F238E27FC236}">
                    <a16:creationId xmlns:a16="http://schemas.microsoft.com/office/drawing/2014/main" id="{3D400FC9-7C9B-4189-8444-440EA6D30E3D}"/>
                  </a:ext>
                </a:extLst>
              </p:cNvPr>
              <p:cNvCxnSpPr>
                <a:stCxn id="20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a:extLst>
                  <a:ext uri="{FF2B5EF4-FFF2-40B4-BE49-F238E27FC236}">
                    <a16:creationId xmlns:a16="http://schemas.microsoft.com/office/drawing/2014/main" id="{1721FB3C-B85F-47E7-BACE-C8749B11BE16}"/>
                  </a:ext>
                </a:extLst>
              </p:cNvPr>
              <p:cNvCxnSpPr>
                <a:stCxn id="204" idx="5"/>
                <a:endCxn id="19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文字方塊 215">
                    <a:extLst>
                      <a:ext uri="{FF2B5EF4-FFF2-40B4-BE49-F238E27FC236}">
                        <a16:creationId xmlns:a16="http://schemas.microsoft.com/office/drawing/2014/main" id="{EC709095-9788-466D-8E91-42530BF7B786}"/>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6" name="文字方塊 215">
                    <a:extLst>
                      <a:ext uri="{FF2B5EF4-FFF2-40B4-BE49-F238E27FC236}">
                        <a16:creationId xmlns:a16="http://schemas.microsoft.com/office/drawing/2014/main" id="{EC709095-9788-466D-8E91-42530BF7B786}"/>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71"/>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文字方塊 218">
                    <a:extLst>
                      <a:ext uri="{FF2B5EF4-FFF2-40B4-BE49-F238E27FC236}">
                        <a16:creationId xmlns:a16="http://schemas.microsoft.com/office/drawing/2014/main" id="{BE10593B-B7C9-4877-8AF6-0ACE8F92034F}"/>
                      </a:ext>
                    </a:extLst>
                  </p:cNvPr>
                  <p:cNvSpPr txBox="1"/>
                  <p:nvPr/>
                </p:nvSpPr>
                <p:spPr>
                  <a:xfrm>
                    <a:off x="9304634" y="182971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9" name="文字方塊 218">
                    <a:extLst>
                      <a:ext uri="{FF2B5EF4-FFF2-40B4-BE49-F238E27FC236}">
                        <a16:creationId xmlns:a16="http://schemas.microsoft.com/office/drawing/2014/main" id="{BE10593B-B7C9-4877-8AF6-0ACE8F92034F}"/>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72"/>
                    <a:stretch>
                      <a:fillRect l="-2778" t="-3175" r="-8333" b="-9524"/>
                    </a:stretch>
                  </a:blipFill>
                </p:spPr>
                <p:txBody>
                  <a:bodyPr/>
                  <a:lstStyle/>
                  <a:p>
                    <a:r>
                      <a:rPr lang="en-US">
                        <a:noFill/>
                      </a:rPr>
                      <a:t> </a:t>
                    </a:r>
                  </a:p>
                </p:txBody>
              </p:sp>
            </mc:Fallback>
          </mc:AlternateContent>
        </p:grpSp>
      </p:grpSp>
      <p:grpSp>
        <p:nvGrpSpPr>
          <p:cNvPr id="220" name="群組 219">
            <a:extLst>
              <a:ext uri="{FF2B5EF4-FFF2-40B4-BE49-F238E27FC236}">
                <a16:creationId xmlns:a16="http://schemas.microsoft.com/office/drawing/2014/main" id="{CAD639EF-1579-455C-9AE0-CA3016614A5E}"/>
              </a:ext>
            </a:extLst>
          </p:cNvPr>
          <p:cNvGrpSpPr/>
          <p:nvPr/>
        </p:nvGrpSpPr>
        <p:grpSpPr>
          <a:xfrm>
            <a:off x="9326049" y="1250185"/>
            <a:ext cx="1109744" cy="974252"/>
            <a:chOff x="8423350" y="1271813"/>
            <a:chExt cx="1109744" cy="974252"/>
          </a:xfrm>
        </p:grpSpPr>
        <p:sp>
          <p:nvSpPr>
            <p:cNvPr id="221" name="橢圓 220">
              <a:extLst>
                <a:ext uri="{FF2B5EF4-FFF2-40B4-BE49-F238E27FC236}">
                  <a16:creationId xmlns:a16="http://schemas.microsoft.com/office/drawing/2014/main" id="{F36F482B-71F4-4313-9286-1975F64C2B27}"/>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9" name="矩形 248">
              <a:extLst>
                <a:ext uri="{FF2B5EF4-FFF2-40B4-BE49-F238E27FC236}">
                  <a16:creationId xmlns:a16="http://schemas.microsoft.com/office/drawing/2014/main" id="{1BAD4640-228F-46B9-908A-D95011ADA19C}"/>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0" name="矩形 249">
              <a:extLst>
                <a:ext uri="{FF2B5EF4-FFF2-40B4-BE49-F238E27FC236}">
                  <a16:creationId xmlns:a16="http://schemas.microsoft.com/office/drawing/2014/main" id="{B21AA4BD-D203-4CA9-AE7E-009CC7699889}"/>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1" name="直線單箭頭接點 250">
              <a:extLst>
                <a:ext uri="{FF2B5EF4-FFF2-40B4-BE49-F238E27FC236}">
                  <a16:creationId xmlns:a16="http://schemas.microsoft.com/office/drawing/2014/main" id="{370E9A0A-6B46-4FE1-A1EB-68B91DAEF944}"/>
                </a:ext>
              </a:extLst>
            </p:cNvPr>
            <p:cNvCxnSpPr>
              <a:cxnSpLocks/>
              <a:stCxn id="221" idx="3"/>
              <a:endCxn id="249"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2" name="直線單箭頭接點 251">
              <a:extLst>
                <a:ext uri="{FF2B5EF4-FFF2-40B4-BE49-F238E27FC236}">
                  <a16:creationId xmlns:a16="http://schemas.microsoft.com/office/drawing/2014/main" id="{2EA7B3B9-1C16-4E70-91F7-B09EDEEAEE88}"/>
                </a:ext>
              </a:extLst>
            </p:cNvPr>
            <p:cNvCxnSpPr>
              <a:cxnSpLocks/>
              <a:stCxn id="221" idx="5"/>
              <a:endCxn id="250"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F8C73C05-766B-4606-8B51-FB090AD5397F}"/>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53" name="文字方塊 252">
                  <a:extLst>
                    <a:ext uri="{FF2B5EF4-FFF2-40B4-BE49-F238E27FC236}">
                      <a16:creationId xmlns:a16="http://schemas.microsoft.com/office/drawing/2014/main" id="{F8C73C05-766B-4606-8B51-FB090AD5397F}"/>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73"/>
                  <a:stretch>
                    <a:fillRect l="-46667" r="-13333" b="-6667"/>
                  </a:stretch>
                </a:blipFill>
              </p:spPr>
              <p:txBody>
                <a:bodyPr/>
                <a:lstStyle/>
                <a:p>
                  <a:r>
                    <a:rPr lang="en-US">
                      <a:noFill/>
                    </a:rPr>
                    <a:t> </a:t>
                  </a:r>
                </a:p>
              </p:txBody>
            </p:sp>
          </mc:Fallback>
        </mc:AlternateContent>
        <p:sp>
          <p:nvSpPr>
            <p:cNvPr id="254" name="橢圓 253">
              <a:extLst>
                <a:ext uri="{FF2B5EF4-FFF2-40B4-BE49-F238E27FC236}">
                  <a16:creationId xmlns:a16="http://schemas.microsoft.com/office/drawing/2014/main" id="{B1677629-8429-44E3-B297-67B3CB6B4685}"/>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5" name="矩形 254">
              <a:extLst>
                <a:ext uri="{FF2B5EF4-FFF2-40B4-BE49-F238E27FC236}">
                  <a16:creationId xmlns:a16="http://schemas.microsoft.com/office/drawing/2014/main" id="{7767E9C0-34C5-4E87-BF4A-DCF2D2BF4E48}"/>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6" name="矩形 255">
              <a:extLst>
                <a:ext uri="{FF2B5EF4-FFF2-40B4-BE49-F238E27FC236}">
                  <a16:creationId xmlns:a16="http://schemas.microsoft.com/office/drawing/2014/main" id="{3560FAE0-811B-46D9-A13F-82AF0F9C74E2}"/>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7" name="直線單箭頭接點 256">
              <a:extLst>
                <a:ext uri="{FF2B5EF4-FFF2-40B4-BE49-F238E27FC236}">
                  <a16:creationId xmlns:a16="http://schemas.microsoft.com/office/drawing/2014/main" id="{19E615A7-BF49-46D2-A59B-A8409CE0A70B}"/>
                </a:ext>
              </a:extLst>
            </p:cNvPr>
            <p:cNvCxnSpPr>
              <a:cxnSpLocks/>
              <a:stCxn id="254" idx="3"/>
              <a:endCxn id="255"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2" name="直線單箭頭接點 271">
              <a:extLst>
                <a:ext uri="{FF2B5EF4-FFF2-40B4-BE49-F238E27FC236}">
                  <a16:creationId xmlns:a16="http://schemas.microsoft.com/office/drawing/2014/main" id="{6B9580DE-FA57-43B4-AFED-969AED6E9671}"/>
                </a:ext>
              </a:extLst>
            </p:cNvPr>
            <p:cNvCxnSpPr>
              <a:cxnSpLocks/>
              <a:stCxn id="254" idx="5"/>
              <a:endCxn id="256"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3" name="文字方塊 272">
                  <a:extLst>
                    <a:ext uri="{FF2B5EF4-FFF2-40B4-BE49-F238E27FC236}">
                      <a16:creationId xmlns:a16="http://schemas.microsoft.com/office/drawing/2014/main" id="{8ABA39A7-0C50-4532-B447-B8A98DCEDF2F}"/>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73" name="文字方塊 272">
                  <a:extLst>
                    <a:ext uri="{FF2B5EF4-FFF2-40B4-BE49-F238E27FC236}">
                      <a16:creationId xmlns:a16="http://schemas.microsoft.com/office/drawing/2014/main" id="{8ABA39A7-0C50-4532-B447-B8A98DCEDF2F}"/>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74"/>
                  <a:stretch>
                    <a:fillRect l="-48276" r="-17241" b="-6667"/>
                  </a:stretch>
                </a:blipFill>
              </p:spPr>
              <p:txBody>
                <a:bodyPr/>
                <a:lstStyle/>
                <a:p>
                  <a:r>
                    <a:rPr lang="en-US">
                      <a:noFill/>
                    </a:rPr>
                    <a:t> </a:t>
                  </a:r>
                </a:p>
              </p:txBody>
            </p:sp>
          </mc:Fallback>
        </mc:AlternateContent>
        <p:sp>
          <p:nvSpPr>
            <p:cNvPr id="274" name="橢圓 273">
              <a:extLst>
                <a:ext uri="{FF2B5EF4-FFF2-40B4-BE49-F238E27FC236}">
                  <a16:creationId xmlns:a16="http://schemas.microsoft.com/office/drawing/2014/main" id="{7EA83F37-69A1-4BBF-8A27-DCDB57A5529E}"/>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5" name="直線單箭頭接點 274">
              <a:extLst>
                <a:ext uri="{FF2B5EF4-FFF2-40B4-BE49-F238E27FC236}">
                  <a16:creationId xmlns:a16="http://schemas.microsoft.com/office/drawing/2014/main" id="{DD524BB0-94B5-4955-A433-F7F1509727F3}"/>
                </a:ext>
              </a:extLst>
            </p:cNvPr>
            <p:cNvCxnSpPr>
              <a:stCxn id="27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a:extLst>
                <a:ext uri="{FF2B5EF4-FFF2-40B4-BE49-F238E27FC236}">
                  <a16:creationId xmlns:a16="http://schemas.microsoft.com/office/drawing/2014/main" id="{A9A3238C-99BC-487D-BBBB-CD5EF65E0940}"/>
                </a:ext>
              </a:extLst>
            </p:cNvPr>
            <p:cNvCxnSpPr>
              <a:stCxn id="274" idx="5"/>
              <a:endCxn id="254"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F62E2391-60D9-444C-BD5C-322A0D15CFA8}"/>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77" name="文字方塊 276">
                  <a:extLst>
                    <a:ext uri="{FF2B5EF4-FFF2-40B4-BE49-F238E27FC236}">
                      <a16:creationId xmlns:a16="http://schemas.microsoft.com/office/drawing/2014/main" id="{F62E2391-60D9-444C-BD5C-322A0D15CFA8}"/>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75"/>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文字方塊 277">
                  <a:extLst>
                    <a:ext uri="{FF2B5EF4-FFF2-40B4-BE49-F238E27FC236}">
                      <a16:creationId xmlns:a16="http://schemas.microsoft.com/office/drawing/2014/main" id="{54C4EF0A-F270-4C59-9215-67E05C143AE4}"/>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78" name="文字方塊 277">
                  <a:extLst>
                    <a:ext uri="{FF2B5EF4-FFF2-40B4-BE49-F238E27FC236}">
                      <a16:creationId xmlns:a16="http://schemas.microsoft.com/office/drawing/2014/main" id="{54C4EF0A-F270-4C59-9215-67E05C143AE4}"/>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76"/>
                  <a:stretch>
                    <a:fillRect l="-10256" t="-3226" r="-7692" b="-11290"/>
                  </a:stretch>
                </a:blipFill>
              </p:spPr>
              <p:txBody>
                <a:bodyPr/>
                <a:lstStyle/>
                <a:p>
                  <a:r>
                    <a:rPr lang="en-US">
                      <a:noFill/>
                    </a:rPr>
                    <a:t> </a:t>
                  </a:r>
                </a:p>
              </p:txBody>
            </p:sp>
          </mc:Fallback>
        </mc:AlternateContent>
      </p:grpSp>
      <p:grpSp>
        <p:nvGrpSpPr>
          <p:cNvPr id="279" name="群組 278">
            <a:extLst>
              <a:ext uri="{FF2B5EF4-FFF2-40B4-BE49-F238E27FC236}">
                <a16:creationId xmlns:a16="http://schemas.microsoft.com/office/drawing/2014/main" id="{950621F7-3A51-418D-8D0A-55AD354AD332}"/>
              </a:ext>
            </a:extLst>
          </p:cNvPr>
          <p:cNvGrpSpPr/>
          <p:nvPr/>
        </p:nvGrpSpPr>
        <p:grpSpPr>
          <a:xfrm>
            <a:off x="7543205" y="2331732"/>
            <a:ext cx="1097297" cy="974252"/>
            <a:chOff x="8423350" y="1271813"/>
            <a:chExt cx="1097297" cy="974252"/>
          </a:xfrm>
        </p:grpSpPr>
        <p:sp>
          <p:nvSpPr>
            <p:cNvPr id="280" name="橢圓 279">
              <a:extLst>
                <a:ext uri="{FF2B5EF4-FFF2-40B4-BE49-F238E27FC236}">
                  <a16:creationId xmlns:a16="http://schemas.microsoft.com/office/drawing/2014/main" id="{35D2E380-5B99-43E8-86A4-920D698853A6}"/>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矩形 280">
              <a:extLst>
                <a:ext uri="{FF2B5EF4-FFF2-40B4-BE49-F238E27FC236}">
                  <a16:creationId xmlns:a16="http://schemas.microsoft.com/office/drawing/2014/main" id="{00559390-DCC1-4811-A429-03D36D09EAB2}"/>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3" name="矩形 312">
              <a:extLst>
                <a:ext uri="{FF2B5EF4-FFF2-40B4-BE49-F238E27FC236}">
                  <a16:creationId xmlns:a16="http://schemas.microsoft.com/office/drawing/2014/main" id="{CA148705-212E-400A-A797-59339AE0224E}"/>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4" name="直線單箭頭接點 313">
              <a:extLst>
                <a:ext uri="{FF2B5EF4-FFF2-40B4-BE49-F238E27FC236}">
                  <a16:creationId xmlns:a16="http://schemas.microsoft.com/office/drawing/2014/main" id="{AE15F015-D38E-4593-B4FC-E586192E5669}"/>
                </a:ext>
              </a:extLst>
            </p:cNvPr>
            <p:cNvCxnSpPr>
              <a:cxnSpLocks/>
              <a:stCxn id="280" idx="3"/>
              <a:endCxn id="28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a:extLst>
                <a:ext uri="{FF2B5EF4-FFF2-40B4-BE49-F238E27FC236}">
                  <a16:creationId xmlns:a16="http://schemas.microsoft.com/office/drawing/2014/main" id="{0E057B66-46C3-406D-9252-9520FE027D5F}"/>
                </a:ext>
              </a:extLst>
            </p:cNvPr>
            <p:cNvCxnSpPr>
              <a:cxnSpLocks/>
              <a:stCxn id="280" idx="5"/>
              <a:endCxn id="313"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7" name="橢圓 316">
              <a:extLst>
                <a:ext uri="{FF2B5EF4-FFF2-40B4-BE49-F238E27FC236}">
                  <a16:creationId xmlns:a16="http://schemas.microsoft.com/office/drawing/2014/main" id="{4E050518-BA44-4D60-87AE-FD662A724726}"/>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8" name="矩形 317">
              <a:extLst>
                <a:ext uri="{FF2B5EF4-FFF2-40B4-BE49-F238E27FC236}">
                  <a16:creationId xmlns:a16="http://schemas.microsoft.com/office/drawing/2014/main" id="{2FF819C6-5A32-4FCF-9481-B08CEBD1012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9" name="矩形 318">
              <a:extLst>
                <a:ext uri="{FF2B5EF4-FFF2-40B4-BE49-F238E27FC236}">
                  <a16:creationId xmlns:a16="http://schemas.microsoft.com/office/drawing/2014/main" id="{30F0461E-FEF3-4293-978D-9629E9F54AB1}"/>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0" name="直線單箭頭接點 319">
              <a:extLst>
                <a:ext uri="{FF2B5EF4-FFF2-40B4-BE49-F238E27FC236}">
                  <a16:creationId xmlns:a16="http://schemas.microsoft.com/office/drawing/2014/main" id="{FAC32EEC-846C-4BDD-9916-3C3251CB5BF0}"/>
                </a:ext>
              </a:extLst>
            </p:cNvPr>
            <p:cNvCxnSpPr>
              <a:cxnSpLocks/>
              <a:stCxn id="317" idx="3"/>
              <a:endCxn id="31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a:extLst>
                <a:ext uri="{FF2B5EF4-FFF2-40B4-BE49-F238E27FC236}">
                  <a16:creationId xmlns:a16="http://schemas.microsoft.com/office/drawing/2014/main" id="{BD87B466-3A55-41AA-B1FB-BDDD234FE797}"/>
                </a:ext>
              </a:extLst>
            </p:cNvPr>
            <p:cNvCxnSpPr>
              <a:cxnSpLocks/>
              <a:stCxn id="317" idx="5"/>
              <a:endCxn id="31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3" name="橢圓 322">
              <a:extLst>
                <a:ext uri="{FF2B5EF4-FFF2-40B4-BE49-F238E27FC236}">
                  <a16:creationId xmlns:a16="http://schemas.microsoft.com/office/drawing/2014/main" id="{74953909-F71D-4FE6-884A-3C79C3E54B0F}"/>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24" name="直線單箭頭接點 323">
              <a:extLst>
                <a:ext uri="{FF2B5EF4-FFF2-40B4-BE49-F238E27FC236}">
                  <a16:creationId xmlns:a16="http://schemas.microsoft.com/office/drawing/2014/main" id="{F9B27A15-5F9A-40EB-949F-2641D0DBBBEB}"/>
                </a:ext>
              </a:extLst>
            </p:cNvPr>
            <p:cNvCxnSpPr>
              <a:stCxn id="323"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5" name="直線單箭頭接點 324">
              <a:extLst>
                <a:ext uri="{FF2B5EF4-FFF2-40B4-BE49-F238E27FC236}">
                  <a16:creationId xmlns:a16="http://schemas.microsoft.com/office/drawing/2014/main" id="{C62F1B81-B376-4634-85B5-8B07A8DB528B}"/>
                </a:ext>
              </a:extLst>
            </p:cNvPr>
            <p:cNvCxnSpPr>
              <a:stCxn id="323" idx="5"/>
              <a:endCxn id="31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8" name="群組 327">
            <a:extLst>
              <a:ext uri="{FF2B5EF4-FFF2-40B4-BE49-F238E27FC236}">
                <a16:creationId xmlns:a16="http://schemas.microsoft.com/office/drawing/2014/main" id="{BDF828EC-D11B-4120-A82A-8321A787FAD0}"/>
              </a:ext>
            </a:extLst>
          </p:cNvPr>
          <p:cNvGrpSpPr/>
          <p:nvPr/>
        </p:nvGrpSpPr>
        <p:grpSpPr>
          <a:xfrm>
            <a:off x="9326049" y="2327999"/>
            <a:ext cx="1097297" cy="974252"/>
            <a:chOff x="8423350" y="1271813"/>
            <a:chExt cx="1097297" cy="974252"/>
          </a:xfrm>
        </p:grpSpPr>
        <p:sp>
          <p:nvSpPr>
            <p:cNvPr id="329" name="橢圓 328">
              <a:extLst>
                <a:ext uri="{FF2B5EF4-FFF2-40B4-BE49-F238E27FC236}">
                  <a16:creationId xmlns:a16="http://schemas.microsoft.com/office/drawing/2014/main" id="{E56F14C2-191C-42F2-87CD-FB1E0968F848}"/>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0" name="矩形 329">
              <a:extLst>
                <a:ext uri="{FF2B5EF4-FFF2-40B4-BE49-F238E27FC236}">
                  <a16:creationId xmlns:a16="http://schemas.microsoft.com/office/drawing/2014/main" id="{82B7EF7D-98C0-4566-8A9E-0B8792A6532C}"/>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1" name="矩形 330">
              <a:extLst>
                <a:ext uri="{FF2B5EF4-FFF2-40B4-BE49-F238E27FC236}">
                  <a16:creationId xmlns:a16="http://schemas.microsoft.com/office/drawing/2014/main" id="{4CFA8995-FFD5-42B1-B639-68D0AA0B9FDB}"/>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2" name="直線單箭頭接點 331">
              <a:extLst>
                <a:ext uri="{FF2B5EF4-FFF2-40B4-BE49-F238E27FC236}">
                  <a16:creationId xmlns:a16="http://schemas.microsoft.com/office/drawing/2014/main" id="{3AB014AA-1B53-4023-A96A-6B3F9BA29080}"/>
                </a:ext>
              </a:extLst>
            </p:cNvPr>
            <p:cNvCxnSpPr>
              <a:cxnSpLocks/>
              <a:stCxn id="329" idx="3"/>
              <a:endCxn id="330"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3" name="直線單箭頭接點 332">
              <a:extLst>
                <a:ext uri="{FF2B5EF4-FFF2-40B4-BE49-F238E27FC236}">
                  <a16:creationId xmlns:a16="http://schemas.microsoft.com/office/drawing/2014/main" id="{4E7AC701-8714-4A70-8D96-250581DEC354}"/>
                </a:ext>
              </a:extLst>
            </p:cNvPr>
            <p:cNvCxnSpPr>
              <a:cxnSpLocks/>
              <a:stCxn id="329" idx="5"/>
              <a:endCxn id="331"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橢圓 334">
              <a:extLst>
                <a:ext uri="{FF2B5EF4-FFF2-40B4-BE49-F238E27FC236}">
                  <a16:creationId xmlns:a16="http://schemas.microsoft.com/office/drawing/2014/main" id="{A91FD093-7932-432D-97E7-C605B0835232}"/>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6" name="矩形 335">
              <a:extLst>
                <a:ext uri="{FF2B5EF4-FFF2-40B4-BE49-F238E27FC236}">
                  <a16:creationId xmlns:a16="http://schemas.microsoft.com/office/drawing/2014/main" id="{FB421769-1CAA-4EDA-9F49-B146ABB8B2E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7" name="矩形 336">
              <a:extLst>
                <a:ext uri="{FF2B5EF4-FFF2-40B4-BE49-F238E27FC236}">
                  <a16:creationId xmlns:a16="http://schemas.microsoft.com/office/drawing/2014/main" id="{18769D1A-64D5-4534-BD7E-7BD26A846706}"/>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8" name="直線單箭頭接點 337">
              <a:extLst>
                <a:ext uri="{FF2B5EF4-FFF2-40B4-BE49-F238E27FC236}">
                  <a16:creationId xmlns:a16="http://schemas.microsoft.com/office/drawing/2014/main" id="{1DE19330-B0C4-447D-9F64-8D8C4BA85F11}"/>
                </a:ext>
              </a:extLst>
            </p:cNvPr>
            <p:cNvCxnSpPr>
              <a:cxnSpLocks/>
              <a:stCxn id="335" idx="3"/>
              <a:endCxn id="336"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9" name="直線單箭頭接點 338">
              <a:extLst>
                <a:ext uri="{FF2B5EF4-FFF2-40B4-BE49-F238E27FC236}">
                  <a16:creationId xmlns:a16="http://schemas.microsoft.com/office/drawing/2014/main" id="{33B817B9-B90B-430D-865B-A2E65E389D61}"/>
                </a:ext>
              </a:extLst>
            </p:cNvPr>
            <p:cNvCxnSpPr>
              <a:cxnSpLocks/>
              <a:stCxn id="335" idx="5"/>
              <a:endCxn id="337"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1" name="橢圓 340">
              <a:extLst>
                <a:ext uri="{FF2B5EF4-FFF2-40B4-BE49-F238E27FC236}">
                  <a16:creationId xmlns:a16="http://schemas.microsoft.com/office/drawing/2014/main" id="{65AEEE97-28C0-4A29-A644-C901A6FE976B}"/>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2" name="直線單箭頭接點 341">
              <a:extLst>
                <a:ext uri="{FF2B5EF4-FFF2-40B4-BE49-F238E27FC236}">
                  <a16:creationId xmlns:a16="http://schemas.microsoft.com/office/drawing/2014/main" id="{43442324-259A-46DB-A4DC-6361C3CBEBB0}"/>
                </a:ext>
              </a:extLst>
            </p:cNvPr>
            <p:cNvCxnSpPr>
              <a:stCxn id="341"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3" name="直線單箭頭接點 342">
              <a:extLst>
                <a:ext uri="{FF2B5EF4-FFF2-40B4-BE49-F238E27FC236}">
                  <a16:creationId xmlns:a16="http://schemas.microsoft.com/office/drawing/2014/main" id="{2951B854-B261-4781-AD73-34F6A1758BF6}"/>
                </a:ext>
              </a:extLst>
            </p:cNvPr>
            <p:cNvCxnSpPr>
              <a:stCxn id="341" idx="5"/>
              <a:endCxn id="335"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8" name="文字方塊 347">
                <a:extLst>
                  <a:ext uri="{FF2B5EF4-FFF2-40B4-BE49-F238E27FC236}">
                    <a16:creationId xmlns:a16="http://schemas.microsoft.com/office/drawing/2014/main" id="{26CECB5E-7C94-478D-8238-333DD83C84B0}"/>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48" name="文字方塊 347">
                <a:extLst>
                  <a:ext uri="{FF2B5EF4-FFF2-40B4-BE49-F238E27FC236}">
                    <a16:creationId xmlns:a16="http://schemas.microsoft.com/office/drawing/2014/main" id="{26CECB5E-7C94-478D-8238-333DD83C84B0}"/>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77"/>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9" name="文字方塊 348">
                <a:extLst>
                  <a:ext uri="{FF2B5EF4-FFF2-40B4-BE49-F238E27FC236}">
                    <a16:creationId xmlns:a16="http://schemas.microsoft.com/office/drawing/2014/main" id="{C6D9E7E6-FA21-4408-9AA8-D5378B2F8B39}"/>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49" name="文字方塊 348">
                <a:extLst>
                  <a:ext uri="{FF2B5EF4-FFF2-40B4-BE49-F238E27FC236}">
                    <a16:creationId xmlns:a16="http://schemas.microsoft.com/office/drawing/2014/main" id="{C6D9E7E6-FA21-4408-9AA8-D5378B2F8B39}"/>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78"/>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0" name="文字方塊 349">
                <a:extLst>
                  <a:ext uri="{FF2B5EF4-FFF2-40B4-BE49-F238E27FC236}">
                    <a16:creationId xmlns:a16="http://schemas.microsoft.com/office/drawing/2014/main" id="{EC2E5F2B-5D76-4A58-9438-E366CAD4D3EC}"/>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0" name="文字方塊 349">
                <a:extLst>
                  <a:ext uri="{FF2B5EF4-FFF2-40B4-BE49-F238E27FC236}">
                    <a16:creationId xmlns:a16="http://schemas.microsoft.com/office/drawing/2014/main" id="{EC2E5F2B-5D76-4A58-9438-E366CAD4D3EC}"/>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79"/>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1" name="文字方塊 350">
                <a:extLst>
                  <a:ext uri="{FF2B5EF4-FFF2-40B4-BE49-F238E27FC236}">
                    <a16:creationId xmlns:a16="http://schemas.microsoft.com/office/drawing/2014/main" id="{3FDE5639-CEAA-4CE0-8B8C-32ECB05DD601}"/>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1" name="文字方塊 350">
                <a:extLst>
                  <a:ext uri="{FF2B5EF4-FFF2-40B4-BE49-F238E27FC236}">
                    <a16:creationId xmlns:a16="http://schemas.microsoft.com/office/drawing/2014/main" id="{3FDE5639-CEAA-4CE0-8B8C-32ECB05DD601}"/>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80"/>
                <a:stretch>
                  <a:fillRect t="-3226" r="-8108"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2" name="文字方塊 351">
                <a:extLst>
                  <a:ext uri="{FF2B5EF4-FFF2-40B4-BE49-F238E27FC236}">
                    <a16:creationId xmlns:a16="http://schemas.microsoft.com/office/drawing/2014/main" id="{4164E8EA-5CC3-41A7-90F1-FE7F04FB0833}"/>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2" name="文字方塊 351">
                <a:extLst>
                  <a:ext uri="{FF2B5EF4-FFF2-40B4-BE49-F238E27FC236}">
                    <a16:creationId xmlns:a16="http://schemas.microsoft.com/office/drawing/2014/main" id="{4164E8EA-5CC3-41A7-90F1-FE7F04FB0833}"/>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81"/>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3" name="文字方塊 352">
                <a:extLst>
                  <a:ext uri="{FF2B5EF4-FFF2-40B4-BE49-F238E27FC236}">
                    <a16:creationId xmlns:a16="http://schemas.microsoft.com/office/drawing/2014/main" id="{DE5557E7-CB73-4F51-ABF0-FC3F75706F3D}"/>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3" name="文字方塊 352">
                <a:extLst>
                  <a:ext uri="{FF2B5EF4-FFF2-40B4-BE49-F238E27FC236}">
                    <a16:creationId xmlns:a16="http://schemas.microsoft.com/office/drawing/2014/main" id="{DE5557E7-CB73-4F51-ABF0-FC3F75706F3D}"/>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82"/>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4" name="文字方塊 353">
                <a:extLst>
                  <a:ext uri="{FF2B5EF4-FFF2-40B4-BE49-F238E27FC236}">
                    <a16:creationId xmlns:a16="http://schemas.microsoft.com/office/drawing/2014/main" id="{1602F72D-FB67-44DB-8236-61970C85A266}"/>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4" name="文字方塊 353">
                <a:extLst>
                  <a:ext uri="{FF2B5EF4-FFF2-40B4-BE49-F238E27FC236}">
                    <a16:creationId xmlns:a16="http://schemas.microsoft.com/office/drawing/2014/main" id="{1602F72D-FB67-44DB-8236-61970C85A266}"/>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83"/>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5" name="文字方塊 354">
                <a:extLst>
                  <a:ext uri="{FF2B5EF4-FFF2-40B4-BE49-F238E27FC236}">
                    <a16:creationId xmlns:a16="http://schemas.microsoft.com/office/drawing/2014/main" id="{D2A3A559-192A-4976-AE46-B2B101257469}"/>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5" name="文字方塊 354">
                <a:extLst>
                  <a:ext uri="{FF2B5EF4-FFF2-40B4-BE49-F238E27FC236}">
                    <a16:creationId xmlns:a16="http://schemas.microsoft.com/office/drawing/2014/main" id="{D2A3A559-192A-4976-AE46-B2B101257469}"/>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84"/>
                <a:stretch>
                  <a:fillRect l="-10256" t="-3226" r="-7692" b="-11290"/>
                </a:stretch>
              </a:blipFill>
            </p:spPr>
            <p:txBody>
              <a:bodyPr/>
              <a:lstStyle/>
              <a:p>
                <a:r>
                  <a:rPr lang="en-US">
                    <a:noFill/>
                  </a:rPr>
                  <a:t> </a:t>
                </a:r>
              </a:p>
            </p:txBody>
          </p:sp>
        </mc:Fallback>
      </mc:AlternateContent>
      <p:sp>
        <p:nvSpPr>
          <p:cNvPr id="177" name="投影片編號版面配置區 3">
            <a:extLst>
              <a:ext uri="{FF2B5EF4-FFF2-40B4-BE49-F238E27FC236}">
                <a16:creationId xmlns:a16="http://schemas.microsoft.com/office/drawing/2014/main" id="{7621DBE9-936E-4BC4-9A3E-36CF4453C97E}"/>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180" name="矩形 179">
            <a:extLst>
              <a:ext uri="{FF2B5EF4-FFF2-40B4-BE49-F238E27FC236}">
                <a16:creationId xmlns:a16="http://schemas.microsoft.com/office/drawing/2014/main" id="{2D9ABE50-E10F-4697-9A47-495CFA918AD8}"/>
              </a:ext>
            </a:extLst>
          </p:cNvPr>
          <p:cNvSpPr/>
          <p:nvPr/>
        </p:nvSpPr>
        <p:spPr>
          <a:xfrm>
            <a:off x="7195864" y="3423360"/>
            <a:ext cx="3550897" cy="3373679"/>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2" name="橢圓 181">
                <a:extLst>
                  <a:ext uri="{FF2B5EF4-FFF2-40B4-BE49-F238E27FC236}">
                    <a16:creationId xmlns:a16="http://schemas.microsoft.com/office/drawing/2014/main" id="{A3768CF9-5ACB-4ADF-BC4C-52ABE72ECFD6}"/>
                  </a:ext>
                </a:extLst>
              </p:cNvPr>
              <p:cNvSpPr/>
              <p:nvPr/>
            </p:nvSpPr>
            <p:spPr>
              <a:xfrm>
                <a:off x="8109329" y="4226930"/>
                <a:ext cx="327847" cy="32784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182" name="橢圓 181">
                <a:extLst>
                  <a:ext uri="{FF2B5EF4-FFF2-40B4-BE49-F238E27FC236}">
                    <a16:creationId xmlns:a16="http://schemas.microsoft.com/office/drawing/2014/main" id="{A3768CF9-5ACB-4ADF-BC4C-52ABE72ECFD6}"/>
                  </a:ext>
                </a:extLst>
              </p:cNvPr>
              <p:cNvSpPr>
                <a:spLocks noRot="1" noChangeAspect="1" noMove="1" noResize="1" noEditPoints="1" noAdjustHandles="1" noChangeArrowheads="1" noChangeShapeType="1" noTextEdit="1"/>
              </p:cNvSpPr>
              <p:nvPr/>
            </p:nvSpPr>
            <p:spPr>
              <a:xfrm>
                <a:off x="8109329" y="4226930"/>
                <a:ext cx="327847" cy="327847"/>
              </a:xfrm>
              <a:prstGeom prst="ellipse">
                <a:avLst/>
              </a:prstGeom>
              <a:blipFill>
                <a:blip r:embed="rId85"/>
                <a:stretch>
                  <a:fillRect l="-12500" b="-12500"/>
                </a:stretch>
              </a:blipFill>
              <a:ln>
                <a:solidFill>
                  <a:schemeClr val="tx1"/>
                </a:solidFill>
              </a:ln>
            </p:spPr>
            <p:txBody>
              <a:bodyPr/>
              <a:lstStyle/>
              <a:p>
                <a:r>
                  <a:rPr lang="en-US">
                    <a:noFill/>
                  </a:rPr>
                  <a:t> </a:t>
                </a:r>
              </a:p>
            </p:txBody>
          </p:sp>
        </mc:Fallback>
      </mc:AlternateContent>
      <p:cxnSp>
        <p:nvCxnSpPr>
          <p:cNvPr id="185" name="直線單箭頭接點 184">
            <a:extLst>
              <a:ext uri="{FF2B5EF4-FFF2-40B4-BE49-F238E27FC236}">
                <a16:creationId xmlns:a16="http://schemas.microsoft.com/office/drawing/2014/main" id="{380656D8-0A25-488F-80AB-B9E4E0B8DEAB}"/>
              </a:ext>
            </a:extLst>
          </p:cNvPr>
          <p:cNvCxnSpPr>
            <a:cxnSpLocks/>
            <a:stCxn id="182" idx="3"/>
            <a:endCxn id="360" idx="0"/>
          </p:cNvCxnSpPr>
          <p:nvPr/>
        </p:nvCxnSpPr>
        <p:spPr>
          <a:xfrm flipH="1">
            <a:off x="7821362" y="4506766"/>
            <a:ext cx="335980" cy="54766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3CEA93AD-BA3C-4953-8ECF-B4B9E4758844}"/>
              </a:ext>
            </a:extLst>
          </p:cNvPr>
          <p:cNvCxnSpPr>
            <a:cxnSpLocks/>
            <a:stCxn id="182" idx="5"/>
            <a:endCxn id="371" idx="0"/>
          </p:cNvCxnSpPr>
          <p:nvPr/>
        </p:nvCxnSpPr>
        <p:spPr>
          <a:xfrm>
            <a:off x="8389164" y="4506765"/>
            <a:ext cx="329037" cy="5476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8" name="橢圓 187">
                <a:extLst>
                  <a:ext uri="{FF2B5EF4-FFF2-40B4-BE49-F238E27FC236}">
                    <a16:creationId xmlns:a16="http://schemas.microsoft.com/office/drawing/2014/main" id="{3615AD39-9D2B-44E4-9972-266D28195059}"/>
                  </a:ext>
                </a:extLst>
              </p:cNvPr>
              <p:cNvSpPr/>
              <p:nvPr/>
            </p:nvSpPr>
            <p:spPr>
              <a:xfrm>
                <a:off x="9557774" y="4226930"/>
                <a:ext cx="327847" cy="32784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188" name="橢圓 187">
                <a:extLst>
                  <a:ext uri="{FF2B5EF4-FFF2-40B4-BE49-F238E27FC236}">
                    <a16:creationId xmlns:a16="http://schemas.microsoft.com/office/drawing/2014/main" id="{3615AD39-9D2B-44E4-9972-266D28195059}"/>
                  </a:ext>
                </a:extLst>
              </p:cNvPr>
              <p:cNvSpPr>
                <a:spLocks noRot="1" noChangeAspect="1" noMove="1" noResize="1" noEditPoints="1" noAdjustHandles="1" noChangeArrowheads="1" noChangeShapeType="1" noTextEdit="1"/>
              </p:cNvSpPr>
              <p:nvPr/>
            </p:nvSpPr>
            <p:spPr>
              <a:xfrm>
                <a:off x="9557774" y="4226930"/>
                <a:ext cx="327847" cy="327847"/>
              </a:xfrm>
              <a:prstGeom prst="ellipse">
                <a:avLst/>
              </a:prstGeom>
              <a:blipFill>
                <a:blip r:embed="rId86"/>
                <a:stretch>
                  <a:fillRect l="-14286" r="-5357" b="-14286"/>
                </a:stretch>
              </a:blipFill>
              <a:ln>
                <a:solidFill>
                  <a:schemeClr val="tx1"/>
                </a:solidFill>
              </a:ln>
            </p:spPr>
            <p:txBody>
              <a:bodyPr/>
              <a:lstStyle/>
              <a:p>
                <a:r>
                  <a:rPr lang="en-US">
                    <a:noFill/>
                  </a:rPr>
                  <a:t> </a:t>
                </a:r>
              </a:p>
            </p:txBody>
          </p:sp>
        </mc:Fallback>
      </mc:AlternateContent>
      <p:cxnSp>
        <p:nvCxnSpPr>
          <p:cNvPr id="203" name="直線單箭頭接點 202">
            <a:extLst>
              <a:ext uri="{FF2B5EF4-FFF2-40B4-BE49-F238E27FC236}">
                <a16:creationId xmlns:a16="http://schemas.microsoft.com/office/drawing/2014/main" id="{01481A1C-88D3-4F05-AFBB-EF3DE9C4EE57}"/>
              </a:ext>
            </a:extLst>
          </p:cNvPr>
          <p:cNvCxnSpPr>
            <a:cxnSpLocks/>
            <a:stCxn id="188" idx="3"/>
            <a:endCxn id="378" idx="0"/>
          </p:cNvCxnSpPr>
          <p:nvPr/>
        </p:nvCxnSpPr>
        <p:spPr>
          <a:xfrm flipH="1">
            <a:off x="9295708" y="4506765"/>
            <a:ext cx="310078" cy="54833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a:extLst>
              <a:ext uri="{FF2B5EF4-FFF2-40B4-BE49-F238E27FC236}">
                <a16:creationId xmlns:a16="http://schemas.microsoft.com/office/drawing/2014/main" id="{D04882F4-C3CB-4801-8CDB-22C833C49383}"/>
              </a:ext>
            </a:extLst>
          </p:cNvPr>
          <p:cNvCxnSpPr>
            <a:cxnSpLocks/>
            <a:stCxn id="188" idx="5"/>
            <a:endCxn id="384" idx="0"/>
          </p:cNvCxnSpPr>
          <p:nvPr/>
        </p:nvCxnSpPr>
        <p:spPr>
          <a:xfrm>
            <a:off x="9837609" y="4506765"/>
            <a:ext cx="276847" cy="5513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0" name="橢圓 269">
                <a:extLst>
                  <a:ext uri="{FF2B5EF4-FFF2-40B4-BE49-F238E27FC236}">
                    <a16:creationId xmlns:a16="http://schemas.microsoft.com/office/drawing/2014/main" id="{8E67B4A2-D9DE-4392-8E8C-6C37BE5BD091}"/>
                  </a:ext>
                </a:extLst>
              </p:cNvPr>
              <p:cNvSpPr/>
              <p:nvPr/>
            </p:nvSpPr>
            <p:spPr>
              <a:xfrm>
                <a:off x="8835726" y="3580213"/>
                <a:ext cx="327847" cy="32784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𝑝</m:t>
                      </m:r>
                    </m:oMath>
                  </m:oMathPara>
                </a14:m>
                <a:endParaRPr lang="zh-TW" altLang="en-US" dirty="0">
                  <a:solidFill>
                    <a:schemeClr val="bg1"/>
                  </a:solidFill>
                </a:endParaRPr>
              </a:p>
            </p:txBody>
          </p:sp>
        </mc:Choice>
        <mc:Fallback xmlns="">
          <p:sp>
            <p:nvSpPr>
              <p:cNvPr id="270" name="橢圓 269">
                <a:extLst>
                  <a:ext uri="{FF2B5EF4-FFF2-40B4-BE49-F238E27FC236}">
                    <a16:creationId xmlns:a16="http://schemas.microsoft.com/office/drawing/2014/main" id="{8E67B4A2-D9DE-4392-8E8C-6C37BE5BD091}"/>
                  </a:ext>
                </a:extLst>
              </p:cNvPr>
              <p:cNvSpPr>
                <a:spLocks noRot="1" noChangeAspect="1" noMove="1" noResize="1" noEditPoints="1" noAdjustHandles="1" noChangeArrowheads="1" noChangeShapeType="1" noTextEdit="1"/>
              </p:cNvSpPr>
              <p:nvPr/>
            </p:nvSpPr>
            <p:spPr>
              <a:xfrm>
                <a:off x="8835726" y="3580213"/>
                <a:ext cx="327847" cy="327847"/>
              </a:xfrm>
              <a:prstGeom prst="ellipse">
                <a:avLst/>
              </a:prstGeom>
              <a:blipFill>
                <a:blip r:embed="rId87"/>
                <a:stretch>
                  <a:fillRect b="-12500"/>
                </a:stretch>
              </a:blipFill>
              <a:ln>
                <a:solidFill>
                  <a:schemeClr val="tx1"/>
                </a:solidFill>
              </a:ln>
            </p:spPr>
            <p:txBody>
              <a:bodyPr/>
              <a:lstStyle/>
              <a:p>
                <a:r>
                  <a:rPr lang="en-US">
                    <a:noFill/>
                  </a:rPr>
                  <a:t> </a:t>
                </a:r>
              </a:p>
            </p:txBody>
          </p:sp>
        </mc:Fallback>
      </mc:AlternateContent>
      <p:cxnSp>
        <p:nvCxnSpPr>
          <p:cNvPr id="282" name="直線單箭頭接點 281">
            <a:extLst>
              <a:ext uri="{FF2B5EF4-FFF2-40B4-BE49-F238E27FC236}">
                <a16:creationId xmlns:a16="http://schemas.microsoft.com/office/drawing/2014/main" id="{5636255B-F623-403C-B9B0-AE44837937AB}"/>
              </a:ext>
            </a:extLst>
          </p:cNvPr>
          <p:cNvCxnSpPr>
            <a:cxnSpLocks/>
            <a:stCxn id="270" idx="3"/>
          </p:cNvCxnSpPr>
          <p:nvPr/>
        </p:nvCxnSpPr>
        <p:spPr>
          <a:xfrm flipH="1">
            <a:off x="8311289" y="3860049"/>
            <a:ext cx="572450" cy="36688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6" name="直線單箭頭接點 315">
            <a:extLst>
              <a:ext uri="{FF2B5EF4-FFF2-40B4-BE49-F238E27FC236}">
                <a16:creationId xmlns:a16="http://schemas.microsoft.com/office/drawing/2014/main" id="{2026963A-4A81-4DEC-8EAC-CECA4DF43C53}"/>
              </a:ext>
            </a:extLst>
          </p:cNvPr>
          <p:cNvCxnSpPr>
            <a:stCxn id="270" idx="5"/>
            <a:endCxn id="188" idx="0"/>
          </p:cNvCxnSpPr>
          <p:nvPr/>
        </p:nvCxnSpPr>
        <p:spPr>
          <a:xfrm>
            <a:off x="9115562" y="3860049"/>
            <a:ext cx="606137" cy="3668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群組 10">
            <a:extLst>
              <a:ext uri="{FF2B5EF4-FFF2-40B4-BE49-F238E27FC236}">
                <a16:creationId xmlns:a16="http://schemas.microsoft.com/office/drawing/2014/main" id="{BB89E75D-6F64-44B9-9405-9B952BD75271}"/>
              </a:ext>
            </a:extLst>
          </p:cNvPr>
          <p:cNvGrpSpPr/>
          <p:nvPr/>
        </p:nvGrpSpPr>
        <p:grpSpPr>
          <a:xfrm>
            <a:off x="8863570" y="3857310"/>
            <a:ext cx="286248" cy="538551"/>
            <a:chOff x="8905144" y="4459466"/>
            <a:chExt cx="286248" cy="538551"/>
          </a:xfrm>
        </p:grpSpPr>
        <mc:AlternateContent xmlns:mc="http://schemas.openxmlformats.org/markup-compatibility/2006" xmlns:a14="http://schemas.microsoft.com/office/drawing/2010/main">
          <mc:Choice Requires="a14">
            <p:sp>
              <p:nvSpPr>
                <p:cNvPr id="327" name="文字方塊 326">
                  <a:extLst>
                    <a:ext uri="{FF2B5EF4-FFF2-40B4-BE49-F238E27FC236}">
                      <a16:creationId xmlns:a16="http://schemas.microsoft.com/office/drawing/2014/main" id="{65BF570D-2D8C-41C9-97A8-13248B31B5CF}"/>
                    </a:ext>
                  </a:extLst>
                </p:cNvPr>
                <p:cNvSpPr txBox="1"/>
                <p:nvPr/>
              </p:nvSpPr>
              <p:spPr>
                <a:xfrm>
                  <a:off x="8915291" y="4459466"/>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oMath>
                    </m:oMathPara>
                  </a14:m>
                  <a:endParaRPr lang="zh-TW" altLang="en-US" dirty="0"/>
                </a:p>
              </p:txBody>
            </p:sp>
          </mc:Choice>
          <mc:Fallback xmlns="">
            <p:sp>
              <p:nvSpPr>
                <p:cNvPr id="327" name="文字方塊 326">
                  <a:extLst>
                    <a:ext uri="{FF2B5EF4-FFF2-40B4-BE49-F238E27FC236}">
                      <a16:creationId xmlns:a16="http://schemas.microsoft.com/office/drawing/2014/main" id="{65BF570D-2D8C-41C9-97A8-13248B31B5CF}"/>
                    </a:ext>
                  </a:extLst>
                </p:cNvPr>
                <p:cNvSpPr txBox="1">
                  <a:spLocks noRot="1" noChangeAspect="1" noMove="1" noResize="1" noEditPoints="1" noAdjustHandles="1" noChangeArrowheads="1" noChangeShapeType="1" noTextEdit="1"/>
                </p:cNvSpPr>
                <p:nvPr/>
              </p:nvSpPr>
              <p:spPr>
                <a:xfrm>
                  <a:off x="8915291" y="4459466"/>
                  <a:ext cx="276101" cy="276999"/>
                </a:xfrm>
                <a:prstGeom prst="rect">
                  <a:avLst/>
                </a:prstGeom>
                <a:blipFill>
                  <a:blip r:embed="rId88"/>
                  <a:stretch>
                    <a:fillRect l="-13333"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4" name="文字方塊 333">
                  <a:extLst>
                    <a:ext uri="{FF2B5EF4-FFF2-40B4-BE49-F238E27FC236}">
                      <a16:creationId xmlns:a16="http://schemas.microsoft.com/office/drawing/2014/main" id="{26FB85B3-E58D-4CCF-8C99-CCE9421E503D}"/>
                    </a:ext>
                  </a:extLst>
                </p:cNvPr>
                <p:cNvSpPr txBox="1"/>
                <p:nvPr/>
              </p:nvSpPr>
              <p:spPr>
                <a:xfrm>
                  <a:off x="8905144" y="472101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334" name="文字方塊 333">
                  <a:extLst>
                    <a:ext uri="{FF2B5EF4-FFF2-40B4-BE49-F238E27FC236}">
                      <a16:creationId xmlns:a16="http://schemas.microsoft.com/office/drawing/2014/main" id="{26FB85B3-E58D-4CCF-8C99-CCE9421E503D}"/>
                    </a:ext>
                  </a:extLst>
                </p:cNvPr>
                <p:cNvSpPr txBox="1">
                  <a:spLocks noRot="1" noChangeAspect="1" noMove="1" noResize="1" noEditPoints="1" noAdjustHandles="1" noChangeArrowheads="1" noChangeShapeType="1" noTextEdit="1"/>
                </p:cNvSpPr>
                <p:nvPr/>
              </p:nvSpPr>
              <p:spPr>
                <a:xfrm>
                  <a:off x="8905144" y="4721018"/>
                  <a:ext cx="283732" cy="276999"/>
                </a:xfrm>
                <a:prstGeom prst="rect">
                  <a:avLst/>
                </a:prstGeom>
                <a:blipFill>
                  <a:blip r:embed="rId89"/>
                  <a:stretch>
                    <a:fillRect l="-31915" t="-11111" r="-29787" b="-35556"/>
                  </a:stretch>
                </a:blipFill>
              </p:spPr>
              <p:txBody>
                <a:bodyPr/>
                <a:lstStyle/>
                <a:p>
                  <a:r>
                    <a:rPr lang="en-US">
                      <a:noFill/>
                    </a:rPr>
                    <a:t> </a:t>
                  </a:r>
                </a:p>
              </p:txBody>
            </p:sp>
          </mc:Fallback>
        </mc:AlternateContent>
      </p:grpSp>
      <p:grpSp>
        <p:nvGrpSpPr>
          <p:cNvPr id="28" name="群組 27">
            <a:extLst>
              <a:ext uri="{FF2B5EF4-FFF2-40B4-BE49-F238E27FC236}">
                <a16:creationId xmlns:a16="http://schemas.microsoft.com/office/drawing/2014/main" id="{F24386BC-F965-4333-84D7-BAF1AD656AA3}"/>
              </a:ext>
            </a:extLst>
          </p:cNvPr>
          <p:cNvGrpSpPr/>
          <p:nvPr/>
        </p:nvGrpSpPr>
        <p:grpSpPr>
          <a:xfrm>
            <a:off x="8124265" y="4498884"/>
            <a:ext cx="304322" cy="558294"/>
            <a:chOff x="6382881" y="4020162"/>
            <a:chExt cx="304322" cy="558294"/>
          </a:xfrm>
        </p:grpSpPr>
        <mc:AlternateContent xmlns:mc="http://schemas.openxmlformats.org/markup-compatibility/2006" xmlns:a14="http://schemas.microsoft.com/office/drawing/2010/main">
          <mc:Choice Requires="a14">
            <p:sp>
              <p:nvSpPr>
                <p:cNvPr id="356" name="文字方塊 355">
                  <a:extLst>
                    <a:ext uri="{FF2B5EF4-FFF2-40B4-BE49-F238E27FC236}">
                      <a16:creationId xmlns:a16="http://schemas.microsoft.com/office/drawing/2014/main" id="{212A1E2C-CB53-4D0A-A9C2-2B38242CE0A7}"/>
                    </a:ext>
                  </a:extLst>
                </p:cNvPr>
                <p:cNvSpPr txBox="1"/>
                <p:nvPr/>
              </p:nvSpPr>
              <p:spPr>
                <a:xfrm>
                  <a:off x="6405780" y="402016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356" name="文字方塊 355">
                  <a:extLst>
                    <a:ext uri="{FF2B5EF4-FFF2-40B4-BE49-F238E27FC236}">
                      <a16:creationId xmlns:a16="http://schemas.microsoft.com/office/drawing/2014/main" id="{212A1E2C-CB53-4D0A-A9C2-2B38242CE0A7}"/>
                    </a:ext>
                  </a:extLst>
                </p:cNvPr>
                <p:cNvSpPr txBox="1">
                  <a:spLocks noRot="1" noChangeAspect="1" noMove="1" noResize="1" noEditPoints="1" noAdjustHandles="1" noChangeArrowheads="1" noChangeShapeType="1" noTextEdit="1"/>
                </p:cNvSpPr>
                <p:nvPr/>
              </p:nvSpPr>
              <p:spPr>
                <a:xfrm>
                  <a:off x="6405780" y="4020162"/>
                  <a:ext cx="281423" cy="276999"/>
                </a:xfrm>
                <a:prstGeom prst="rect">
                  <a:avLst/>
                </a:prstGeom>
                <a:blipFill>
                  <a:blip r:embed="rId90"/>
                  <a:stretch>
                    <a:fillRect l="-12766" r="-6383"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8" name="文字方塊 357">
                  <a:extLst>
                    <a:ext uri="{FF2B5EF4-FFF2-40B4-BE49-F238E27FC236}">
                      <a16:creationId xmlns:a16="http://schemas.microsoft.com/office/drawing/2014/main" id="{EFB0CD91-8F84-48B2-8788-D898D53D4B27}"/>
                    </a:ext>
                  </a:extLst>
                </p:cNvPr>
                <p:cNvSpPr txBox="1"/>
                <p:nvPr/>
              </p:nvSpPr>
              <p:spPr>
                <a:xfrm>
                  <a:off x="6382881" y="430145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358" name="文字方塊 357">
                  <a:extLst>
                    <a:ext uri="{FF2B5EF4-FFF2-40B4-BE49-F238E27FC236}">
                      <a16:creationId xmlns:a16="http://schemas.microsoft.com/office/drawing/2014/main" id="{EFB0CD91-8F84-48B2-8788-D898D53D4B27}"/>
                    </a:ext>
                  </a:extLst>
                </p:cNvPr>
                <p:cNvSpPr txBox="1">
                  <a:spLocks noRot="1" noChangeAspect="1" noMove="1" noResize="1" noEditPoints="1" noAdjustHandles="1" noChangeArrowheads="1" noChangeShapeType="1" noTextEdit="1"/>
                </p:cNvSpPr>
                <p:nvPr/>
              </p:nvSpPr>
              <p:spPr>
                <a:xfrm>
                  <a:off x="6382881" y="4301457"/>
                  <a:ext cx="283732" cy="276999"/>
                </a:xfrm>
                <a:prstGeom prst="rect">
                  <a:avLst/>
                </a:prstGeom>
                <a:blipFill>
                  <a:blip r:embed="rId91"/>
                  <a:stretch>
                    <a:fillRect l="-32609" t="-10870" r="-32609" b="-32609"/>
                  </a:stretch>
                </a:blipFill>
              </p:spPr>
              <p:txBody>
                <a:bodyPr/>
                <a:lstStyle/>
                <a:p>
                  <a:r>
                    <a:rPr lang="en-US">
                      <a:noFill/>
                    </a:rPr>
                    <a:t> </a:t>
                  </a:r>
                </a:p>
              </p:txBody>
            </p:sp>
          </mc:Fallback>
        </mc:AlternateContent>
      </p:grpSp>
      <p:grpSp>
        <p:nvGrpSpPr>
          <p:cNvPr id="359" name="群組 358">
            <a:extLst>
              <a:ext uri="{FF2B5EF4-FFF2-40B4-BE49-F238E27FC236}">
                <a16:creationId xmlns:a16="http://schemas.microsoft.com/office/drawing/2014/main" id="{531C4BD4-F1C3-4B5A-8E3B-EFBE0A159BDF}"/>
              </a:ext>
            </a:extLst>
          </p:cNvPr>
          <p:cNvGrpSpPr>
            <a:grpSpLocks noChangeAspect="1"/>
          </p:cNvGrpSpPr>
          <p:nvPr/>
        </p:nvGrpSpPr>
        <p:grpSpPr>
          <a:xfrm>
            <a:off x="7642052" y="5054432"/>
            <a:ext cx="357869" cy="1643084"/>
            <a:chOff x="2427856" y="3441631"/>
            <a:chExt cx="399318" cy="1833385"/>
          </a:xfrm>
        </p:grpSpPr>
        <mc:AlternateContent xmlns:mc="http://schemas.openxmlformats.org/markup-compatibility/2006" xmlns:a14="http://schemas.microsoft.com/office/drawing/2010/main">
          <mc:Choice Requires="a14">
            <p:sp>
              <p:nvSpPr>
                <p:cNvPr id="360" name="橢圓 359">
                  <a:extLst>
                    <a:ext uri="{FF2B5EF4-FFF2-40B4-BE49-F238E27FC236}">
                      <a16:creationId xmlns:a16="http://schemas.microsoft.com/office/drawing/2014/main" id="{3074961F-3DE2-465B-AF18-0BF45584D291}"/>
                    </a:ext>
                  </a:extLst>
                </p:cNvPr>
                <p:cNvSpPr/>
                <p:nvPr/>
              </p:nvSpPr>
              <p:spPr>
                <a:xfrm>
                  <a:off x="2434661" y="3441631"/>
                  <a:ext cx="386542" cy="3865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m:t>
                            </m:r>
                          </m:sub>
                        </m:sSub>
                      </m:oMath>
                    </m:oMathPara>
                  </a14:m>
                  <a:endParaRPr lang="zh-TW" altLang="en-US" dirty="0"/>
                </a:p>
              </p:txBody>
            </p:sp>
          </mc:Choice>
          <mc:Fallback xmlns="">
            <p:sp>
              <p:nvSpPr>
                <p:cNvPr id="360" name="橢圓 359">
                  <a:extLst>
                    <a:ext uri="{FF2B5EF4-FFF2-40B4-BE49-F238E27FC236}">
                      <a16:creationId xmlns:a16="http://schemas.microsoft.com/office/drawing/2014/main" id="{3074961F-3DE2-465B-AF18-0BF45584D291}"/>
                    </a:ext>
                  </a:extLst>
                </p:cNvPr>
                <p:cNvSpPr>
                  <a:spLocks noRot="1" noChangeAspect="1" noMove="1" noResize="1" noEditPoints="1" noAdjustHandles="1" noChangeArrowheads="1" noChangeShapeType="1" noTextEdit="1"/>
                </p:cNvSpPr>
                <p:nvPr/>
              </p:nvSpPr>
              <p:spPr>
                <a:xfrm>
                  <a:off x="2434661" y="3441631"/>
                  <a:ext cx="386542" cy="386542"/>
                </a:xfrm>
                <a:prstGeom prst="ellipse">
                  <a:avLst/>
                </a:prstGeom>
                <a:blipFill>
                  <a:blip r:embed="rId92"/>
                  <a:stretch>
                    <a:fillRect/>
                  </a:stretch>
                </a:blipFill>
                <a:ln>
                  <a:solidFill>
                    <a:schemeClr val="tx1"/>
                  </a:solidFill>
                </a:ln>
              </p:spPr>
              <p:txBody>
                <a:bodyPr/>
                <a:lstStyle/>
                <a:p>
                  <a:r>
                    <a:rPr lang="en-US">
                      <a:noFill/>
                    </a:rPr>
                    <a:t> </a:t>
                  </a:r>
                </a:p>
              </p:txBody>
            </p:sp>
          </mc:Fallback>
        </mc:AlternateContent>
        <p:sp>
          <p:nvSpPr>
            <p:cNvPr id="362" name="矩形 361">
              <a:extLst>
                <a:ext uri="{FF2B5EF4-FFF2-40B4-BE49-F238E27FC236}">
                  <a16:creationId xmlns:a16="http://schemas.microsoft.com/office/drawing/2014/main" id="{C1E4E24A-181A-4DEA-A5EE-1D7E381EF945}"/>
                </a:ext>
              </a:extLst>
            </p:cNvPr>
            <p:cNvSpPr/>
            <p:nvPr/>
          </p:nvSpPr>
          <p:spPr>
            <a:xfrm>
              <a:off x="2427856" y="4029751"/>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3" name="直線單箭頭接點 362">
              <a:extLst>
                <a:ext uri="{FF2B5EF4-FFF2-40B4-BE49-F238E27FC236}">
                  <a16:creationId xmlns:a16="http://schemas.microsoft.com/office/drawing/2014/main" id="{23D65725-EE6E-493C-B232-55DE64CC5437}"/>
                </a:ext>
              </a:extLst>
            </p:cNvPr>
            <p:cNvCxnSpPr>
              <a:cxnSpLocks/>
              <a:stCxn id="360" idx="4"/>
              <a:endCxn id="362" idx="0"/>
            </p:cNvCxnSpPr>
            <p:nvPr/>
          </p:nvCxnSpPr>
          <p:spPr>
            <a:xfrm flipH="1">
              <a:off x="2627515" y="3828173"/>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4" name="文字方塊 363">
                  <a:extLst>
                    <a:ext uri="{FF2B5EF4-FFF2-40B4-BE49-F238E27FC236}">
                      <a16:creationId xmlns:a16="http://schemas.microsoft.com/office/drawing/2014/main" id="{EE4B234D-10FB-43B2-A093-3CF2FACE3E15}"/>
                    </a:ext>
                  </a:extLst>
                </p:cNvPr>
                <p:cNvSpPr txBox="1"/>
                <p:nvPr/>
              </p:nvSpPr>
              <p:spPr>
                <a:xfrm>
                  <a:off x="2471848" y="4075115"/>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64" name="文字方塊 363">
                  <a:extLst>
                    <a:ext uri="{FF2B5EF4-FFF2-40B4-BE49-F238E27FC236}">
                      <a16:creationId xmlns:a16="http://schemas.microsoft.com/office/drawing/2014/main" id="{EE4B234D-10FB-43B2-A093-3CF2FACE3E15}"/>
                    </a:ext>
                  </a:extLst>
                </p:cNvPr>
                <p:cNvSpPr txBox="1">
                  <a:spLocks noRot="1" noChangeAspect="1" noMove="1" noResize="1" noEditPoints="1" noAdjustHandles="1" noChangeArrowheads="1" noChangeShapeType="1" noTextEdit="1"/>
                </p:cNvSpPr>
                <p:nvPr/>
              </p:nvSpPr>
              <p:spPr>
                <a:xfrm>
                  <a:off x="2471848" y="4075115"/>
                  <a:ext cx="332720" cy="572273"/>
                </a:xfrm>
                <a:prstGeom prst="rect">
                  <a:avLst/>
                </a:prstGeom>
                <a:blipFill>
                  <a:blip r:embed="rId93"/>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5" name="文字方塊 364">
                  <a:extLst>
                    <a:ext uri="{FF2B5EF4-FFF2-40B4-BE49-F238E27FC236}">
                      <a16:creationId xmlns:a16="http://schemas.microsoft.com/office/drawing/2014/main" id="{BD15E3C0-65EF-4256-A806-0709DD3C4086}"/>
                    </a:ext>
                  </a:extLst>
                </p:cNvPr>
                <p:cNvSpPr txBox="1"/>
                <p:nvPr/>
              </p:nvSpPr>
              <p:spPr>
                <a:xfrm>
                  <a:off x="2492460" y="499801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365" name="文字方塊 364">
                  <a:extLst>
                    <a:ext uri="{FF2B5EF4-FFF2-40B4-BE49-F238E27FC236}">
                      <a16:creationId xmlns:a16="http://schemas.microsoft.com/office/drawing/2014/main" id="{BD15E3C0-65EF-4256-A806-0709DD3C4086}"/>
                    </a:ext>
                  </a:extLst>
                </p:cNvPr>
                <p:cNvSpPr txBox="1">
                  <a:spLocks noRot="1" noChangeAspect="1" noMove="1" noResize="1" noEditPoints="1" noAdjustHandles="1" noChangeArrowheads="1" noChangeShapeType="1" noTextEdit="1"/>
                </p:cNvSpPr>
                <p:nvPr/>
              </p:nvSpPr>
              <p:spPr>
                <a:xfrm>
                  <a:off x="2492460" y="4998017"/>
                  <a:ext cx="283732" cy="276999"/>
                </a:xfrm>
                <a:prstGeom prst="rect">
                  <a:avLst/>
                </a:prstGeom>
                <a:blipFill>
                  <a:blip r:embed="rId94"/>
                  <a:stretch>
                    <a:fillRect l="-40476" t="-12195" r="-40476" b="-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6" name="文字方塊 365">
                  <a:extLst>
                    <a:ext uri="{FF2B5EF4-FFF2-40B4-BE49-F238E27FC236}">
                      <a16:creationId xmlns:a16="http://schemas.microsoft.com/office/drawing/2014/main" id="{A98E1065-18AC-4132-90BD-487F427DF800}"/>
                    </a:ext>
                  </a:extLst>
                </p:cNvPr>
                <p:cNvSpPr txBox="1"/>
                <p:nvPr/>
              </p:nvSpPr>
              <p:spPr>
                <a:xfrm>
                  <a:off x="2492460" y="4742385"/>
                  <a:ext cx="316594" cy="309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FF0000"/>
                            </a:solidFill>
                            <a:latin typeface="Cambria Math" panose="02040503050406030204" pitchFamily="18" charset="0"/>
                          </a:rPr>
                          <m:t>①</m:t>
                        </m:r>
                      </m:oMath>
                    </m:oMathPara>
                  </a14:m>
                  <a:endParaRPr lang="zh-TW" altLang="en-US" dirty="0">
                    <a:solidFill>
                      <a:srgbClr val="FF0000"/>
                    </a:solidFill>
                  </a:endParaRPr>
                </a:p>
              </p:txBody>
            </p:sp>
          </mc:Choice>
          <mc:Fallback xmlns="">
            <p:sp>
              <p:nvSpPr>
                <p:cNvPr id="366" name="文字方塊 365">
                  <a:extLst>
                    <a:ext uri="{FF2B5EF4-FFF2-40B4-BE49-F238E27FC236}">
                      <a16:creationId xmlns:a16="http://schemas.microsoft.com/office/drawing/2014/main" id="{A98E1065-18AC-4132-90BD-487F427DF800}"/>
                    </a:ext>
                  </a:extLst>
                </p:cNvPr>
                <p:cNvSpPr txBox="1">
                  <a:spLocks noRot="1" noChangeAspect="1" noMove="1" noResize="1" noEditPoints="1" noAdjustHandles="1" noChangeArrowheads="1" noChangeShapeType="1" noTextEdit="1"/>
                </p:cNvSpPr>
                <p:nvPr/>
              </p:nvSpPr>
              <p:spPr>
                <a:xfrm>
                  <a:off x="2492460" y="4742385"/>
                  <a:ext cx="316594" cy="309081"/>
                </a:xfrm>
                <a:prstGeom prst="rect">
                  <a:avLst/>
                </a:prstGeom>
                <a:blipFill>
                  <a:blip r:embed="rId95"/>
                  <a:stretch>
                    <a:fillRect l="-31915" t="-8696" r="-29787" b="-32609"/>
                  </a:stretch>
                </a:blipFill>
              </p:spPr>
              <p:txBody>
                <a:bodyPr/>
                <a:lstStyle/>
                <a:p>
                  <a:r>
                    <a:rPr lang="en-US">
                      <a:noFill/>
                    </a:rPr>
                    <a:t> </a:t>
                  </a:r>
                </a:p>
              </p:txBody>
            </p:sp>
          </mc:Fallback>
        </mc:AlternateContent>
      </p:grpSp>
      <p:grpSp>
        <p:nvGrpSpPr>
          <p:cNvPr id="367" name="群組 366">
            <a:extLst>
              <a:ext uri="{FF2B5EF4-FFF2-40B4-BE49-F238E27FC236}">
                <a16:creationId xmlns:a16="http://schemas.microsoft.com/office/drawing/2014/main" id="{518508A3-43FB-4B2A-BADE-91083AFD5F93}"/>
              </a:ext>
            </a:extLst>
          </p:cNvPr>
          <p:cNvGrpSpPr/>
          <p:nvPr/>
        </p:nvGrpSpPr>
        <p:grpSpPr>
          <a:xfrm>
            <a:off x="9566985" y="4499668"/>
            <a:ext cx="304322" cy="558294"/>
            <a:chOff x="6382881" y="4020162"/>
            <a:chExt cx="304322" cy="558294"/>
          </a:xfrm>
        </p:grpSpPr>
        <mc:AlternateContent xmlns:mc="http://schemas.openxmlformats.org/markup-compatibility/2006" xmlns:a14="http://schemas.microsoft.com/office/drawing/2010/main">
          <mc:Choice Requires="a14">
            <p:sp>
              <p:nvSpPr>
                <p:cNvPr id="368" name="文字方塊 367">
                  <a:extLst>
                    <a:ext uri="{FF2B5EF4-FFF2-40B4-BE49-F238E27FC236}">
                      <a16:creationId xmlns:a16="http://schemas.microsoft.com/office/drawing/2014/main" id="{529A073C-8821-4FA9-A2ED-66CC5898E9C5}"/>
                    </a:ext>
                  </a:extLst>
                </p:cNvPr>
                <p:cNvSpPr txBox="1"/>
                <p:nvPr/>
              </p:nvSpPr>
              <p:spPr>
                <a:xfrm>
                  <a:off x="6405780" y="4020162"/>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368" name="文字方塊 367">
                  <a:extLst>
                    <a:ext uri="{FF2B5EF4-FFF2-40B4-BE49-F238E27FC236}">
                      <a16:creationId xmlns:a16="http://schemas.microsoft.com/office/drawing/2014/main" id="{529A073C-8821-4FA9-A2ED-66CC5898E9C5}"/>
                    </a:ext>
                  </a:extLst>
                </p:cNvPr>
                <p:cNvSpPr txBox="1">
                  <a:spLocks noRot="1" noChangeAspect="1" noMove="1" noResize="1" noEditPoints="1" noAdjustHandles="1" noChangeArrowheads="1" noChangeShapeType="1" noTextEdit="1"/>
                </p:cNvSpPr>
                <p:nvPr/>
              </p:nvSpPr>
              <p:spPr>
                <a:xfrm>
                  <a:off x="6405780" y="4020162"/>
                  <a:ext cx="281423" cy="276999"/>
                </a:xfrm>
                <a:prstGeom prst="rect">
                  <a:avLst/>
                </a:prstGeom>
                <a:blipFill>
                  <a:blip r:embed="rId96"/>
                  <a:stretch>
                    <a:fillRect l="-13043"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9" name="文字方塊 368">
                  <a:extLst>
                    <a:ext uri="{FF2B5EF4-FFF2-40B4-BE49-F238E27FC236}">
                      <a16:creationId xmlns:a16="http://schemas.microsoft.com/office/drawing/2014/main" id="{B84C47B1-AE44-4AD4-9DDE-199F4D80FF3D}"/>
                    </a:ext>
                  </a:extLst>
                </p:cNvPr>
                <p:cNvSpPr txBox="1"/>
                <p:nvPr/>
              </p:nvSpPr>
              <p:spPr>
                <a:xfrm>
                  <a:off x="6382881" y="430145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369" name="文字方塊 368">
                  <a:extLst>
                    <a:ext uri="{FF2B5EF4-FFF2-40B4-BE49-F238E27FC236}">
                      <a16:creationId xmlns:a16="http://schemas.microsoft.com/office/drawing/2014/main" id="{B84C47B1-AE44-4AD4-9DDE-199F4D80FF3D}"/>
                    </a:ext>
                  </a:extLst>
                </p:cNvPr>
                <p:cNvSpPr txBox="1">
                  <a:spLocks noRot="1" noChangeAspect="1" noMove="1" noResize="1" noEditPoints="1" noAdjustHandles="1" noChangeArrowheads="1" noChangeShapeType="1" noTextEdit="1"/>
                </p:cNvSpPr>
                <p:nvPr/>
              </p:nvSpPr>
              <p:spPr>
                <a:xfrm>
                  <a:off x="6382881" y="4301457"/>
                  <a:ext cx="283732" cy="276999"/>
                </a:xfrm>
                <a:prstGeom prst="rect">
                  <a:avLst/>
                </a:prstGeom>
                <a:blipFill>
                  <a:blip r:embed="rId97"/>
                  <a:stretch>
                    <a:fillRect l="-31915" t="-8696" r="-29787" b="-32609"/>
                  </a:stretch>
                </a:blipFill>
              </p:spPr>
              <p:txBody>
                <a:bodyPr/>
                <a:lstStyle/>
                <a:p>
                  <a:r>
                    <a:rPr lang="en-US">
                      <a:noFill/>
                    </a:rPr>
                    <a:t> </a:t>
                  </a:r>
                </a:p>
              </p:txBody>
            </p:sp>
          </mc:Fallback>
        </mc:AlternateContent>
      </p:grpSp>
      <p:grpSp>
        <p:nvGrpSpPr>
          <p:cNvPr id="370" name="群組 369">
            <a:extLst>
              <a:ext uri="{FF2B5EF4-FFF2-40B4-BE49-F238E27FC236}">
                <a16:creationId xmlns:a16="http://schemas.microsoft.com/office/drawing/2014/main" id="{E41740F1-6030-4EE1-83C0-B27529EE7C49}"/>
              </a:ext>
            </a:extLst>
          </p:cNvPr>
          <p:cNvGrpSpPr>
            <a:grpSpLocks noChangeAspect="1"/>
          </p:cNvGrpSpPr>
          <p:nvPr/>
        </p:nvGrpSpPr>
        <p:grpSpPr>
          <a:xfrm>
            <a:off x="8538892" y="5054432"/>
            <a:ext cx="357869" cy="1643084"/>
            <a:chOff x="2427856" y="3441631"/>
            <a:chExt cx="399318" cy="1833385"/>
          </a:xfrm>
        </p:grpSpPr>
        <mc:AlternateContent xmlns:mc="http://schemas.openxmlformats.org/markup-compatibility/2006" xmlns:a14="http://schemas.microsoft.com/office/drawing/2010/main">
          <mc:Choice Requires="a14">
            <p:sp>
              <p:nvSpPr>
                <p:cNvPr id="371" name="橢圓 370">
                  <a:extLst>
                    <a:ext uri="{FF2B5EF4-FFF2-40B4-BE49-F238E27FC236}">
                      <a16:creationId xmlns:a16="http://schemas.microsoft.com/office/drawing/2014/main" id="{02BDB28C-385C-4893-B429-5E518EFF8FF7}"/>
                    </a:ext>
                  </a:extLst>
                </p:cNvPr>
                <p:cNvSpPr/>
                <p:nvPr/>
              </p:nvSpPr>
              <p:spPr>
                <a:xfrm>
                  <a:off x="2434661" y="3441631"/>
                  <a:ext cx="386542" cy="3865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0</m:t>
                            </m:r>
                          </m:sub>
                        </m:sSub>
                      </m:oMath>
                    </m:oMathPara>
                  </a14:m>
                  <a:endParaRPr lang="zh-TW" altLang="en-US" dirty="0"/>
                </a:p>
              </p:txBody>
            </p:sp>
          </mc:Choice>
          <mc:Fallback xmlns="">
            <p:sp>
              <p:nvSpPr>
                <p:cNvPr id="371" name="橢圓 370">
                  <a:extLst>
                    <a:ext uri="{FF2B5EF4-FFF2-40B4-BE49-F238E27FC236}">
                      <a16:creationId xmlns:a16="http://schemas.microsoft.com/office/drawing/2014/main" id="{02BDB28C-385C-4893-B429-5E518EFF8FF7}"/>
                    </a:ext>
                  </a:extLst>
                </p:cNvPr>
                <p:cNvSpPr>
                  <a:spLocks noRot="1" noChangeAspect="1" noMove="1" noResize="1" noEditPoints="1" noAdjustHandles="1" noChangeArrowheads="1" noChangeShapeType="1" noTextEdit="1"/>
                </p:cNvSpPr>
                <p:nvPr/>
              </p:nvSpPr>
              <p:spPr>
                <a:xfrm>
                  <a:off x="2434661" y="3441631"/>
                  <a:ext cx="386542" cy="386542"/>
                </a:xfrm>
                <a:prstGeom prst="ellipse">
                  <a:avLst/>
                </a:prstGeom>
                <a:blipFill>
                  <a:blip r:embed="rId98"/>
                  <a:stretch>
                    <a:fillRect b="-169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矩形 371">
                  <a:extLst>
                    <a:ext uri="{FF2B5EF4-FFF2-40B4-BE49-F238E27FC236}">
                      <a16:creationId xmlns:a16="http://schemas.microsoft.com/office/drawing/2014/main" id="{7C6A0C0F-C311-4F4B-90BD-D6EA709F85BC}"/>
                    </a:ext>
                  </a:extLst>
                </p:cNvPr>
                <p:cNvSpPr/>
                <p:nvPr/>
              </p:nvSpPr>
              <p:spPr>
                <a:xfrm>
                  <a:off x="2427856" y="4029751"/>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rPr>
                          <m:t> </m:t>
                        </m:r>
                        <m:r>
                          <a:rPr lang="en-US" altLang="zh-TW" i="1" dirty="0" smtClean="0">
                            <a:latin typeface="Cambria Math" panose="02040503050406030204" pitchFamily="18" charset="0"/>
                          </a:rPr>
                          <m:t>0</m:t>
                        </m:r>
                      </m:oMath>
                    </m:oMathPara>
                  </a14:m>
                  <a:endParaRPr lang="zh-TW" altLang="en-US" dirty="0"/>
                </a:p>
              </p:txBody>
            </p:sp>
          </mc:Choice>
          <mc:Fallback xmlns="">
            <p:sp>
              <p:nvSpPr>
                <p:cNvPr id="372" name="矩形 371">
                  <a:extLst>
                    <a:ext uri="{FF2B5EF4-FFF2-40B4-BE49-F238E27FC236}">
                      <a16:creationId xmlns:a16="http://schemas.microsoft.com/office/drawing/2014/main" id="{7C6A0C0F-C311-4F4B-90BD-D6EA709F85BC}"/>
                    </a:ext>
                  </a:extLst>
                </p:cNvPr>
                <p:cNvSpPr>
                  <a:spLocks noRot="1" noChangeAspect="1" noMove="1" noResize="1" noEditPoints="1" noAdjustHandles="1" noChangeArrowheads="1" noChangeShapeType="1" noTextEdit="1"/>
                </p:cNvSpPr>
                <p:nvPr/>
              </p:nvSpPr>
              <p:spPr>
                <a:xfrm>
                  <a:off x="2427856" y="4029751"/>
                  <a:ext cx="399318" cy="705873"/>
                </a:xfrm>
                <a:prstGeom prst="rect">
                  <a:avLst/>
                </a:prstGeom>
                <a:blipFill>
                  <a:blip r:embed="rId99"/>
                  <a:stretch>
                    <a:fillRect/>
                  </a:stretch>
                </a:blipFill>
              </p:spPr>
              <p:txBody>
                <a:bodyPr/>
                <a:lstStyle/>
                <a:p>
                  <a:r>
                    <a:rPr lang="en-US">
                      <a:noFill/>
                    </a:rPr>
                    <a:t> </a:t>
                  </a:r>
                </a:p>
              </p:txBody>
            </p:sp>
          </mc:Fallback>
        </mc:AlternateContent>
        <p:cxnSp>
          <p:nvCxnSpPr>
            <p:cNvPr id="373" name="直線單箭頭接點 372">
              <a:extLst>
                <a:ext uri="{FF2B5EF4-FFF2-40B4-BE49-F238E27FC236}">
                  <a16:creationId xmlns:a16="http://schemas.microsoft.com/office/drawing/2014/main" id="{A6B3B785-043A-40B8-8F98-3BBC09968BB2}"/>
                </a:ext>
              </a:extLst>
            </p:cNvPr>
            <p:cNvCxnSpPr>
              <a:cxnSpLocks/>
              <a:stCxn id="371" idx="4"/>
              <a:endCxn id="372" idx="0"/>
            </p:cNvCxnSpPr>
            <p:nvPr/>
          </p:nvCxnSpPr>
          <p:spPr>
            <a:xfrm flipH="1">
              <a:off x="2627515" y="3828173"/>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5" name="文字方塊 374">
                  <a:extLst>
                    <a:ext uri="{FF2B5EF4-FFF2-40B4-BE49-F238E27FC236}">
                      <a16:creationId xmlns:a16="http://schemas.microsoft.com/office/drawing/2014/main" id="{19C4E2AA-3F80-4918-968B-5B30107A12F5}"/>
                    </a:ext>
                  </a:extLst>
                </p:cNvPr>
                <p:cNvSpPr txBox="1"/>
                <p:nvPr/>
              </p:nvSpPr>
              <p:spPr>
                <a:xfrm>
                  <a:off x="2492460" y="499801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375" name="文字方塊 374">
                  <a:extLst>
                    <a:ext uri="{FF2B5EF4-FFF2-40B4-BE49-F238E27FC236}">
                      <a16:creationId xmlns:a16="http://schemas.microsoft.com/office/drawing/2014/main" id="{19C4E2AA-3F80-4918-968B-5B30107A12F5}"/>
                    </a:ext>
                  </a:extLst>
                </p:cNvPr>
                <p:cNvSpPr txBox="1">
                  <a:spLocks noRot="1" noChangeAspect="1" noMove="1" noResize="1" noEditPoints="1" noAdjustHandles="1" noChangeArrowheads="1" noChangeShapeType="1" noTextEdit="1"/>
                </p:cNvSpPr>
                <p:nvPr/>
              </p:nvSpPr>
              <p:spPr>
                <a:xfrm>
                  <a:off x="2492460" y="4998017"/>
                  <a:ext cx="283732" cy="276999"/>
                </a:xfrm>
                <a:prstGeom prst="rect">
                  <a:avLst/>
                </a:prstGeom>
                <a:blipFill>
                  <a:blip r:embed="rId100"/>
                  <a:stretch>
                    <a:fillRect l="-40476" t="-12195" r="-40476" b="-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6" name="文字方塊 375">
                  <a:extLst>
                    <a:ext uri="{FF2B5EF4-FFF2-40B4-BE49-F238E27FC236}">
                      <a16:creationId xmlns:a16="http://schemas.microsoft.com/office/drawing/2014/main" id="{7D2EBAA0-64AE-40D4-AD68-56C19FE2C678}"/>
                    </a:ext>
                  </a:extLst>
                </p:cNvPr>
                <p:cNvSpPr txBox="1"/>
                <p:nvPr/>
              </p:nvSpPr>
              <p:spPr>
                <a:xfrm>
                  <a:off x="2492460" y="4742385"/>
                  <a:ext cx="316594" cy="309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FF0000"/>
                            </a:solidFill>
                            <a:latin typeface="Cambria Math" panose="02040503050406030204" pitchFamily="18" charset="0"/>
                          </a:rPr>
                          <m:t>①</m:t>
                        </m:r>
                      </m:oMath>
                    </m:oMathPara>
                  </a14:m>
                  <a:endParaRPr lang="zh-TW" altLang="en-US" dirty="0">
                    <a:solidFill>
                      <a:srgbClr val="FF0000"/>
                    </a:solidFill>
                  </a:endParaRPr>
                </a:p>
              </p:txBody>
            </p:sp>
          </mc:Choice>
          <mc:Fallback xmlns="">
            <p:sp>
              <p:nvSpPr>
                <p:cNvPr id="376" name="文字方塊 375">
                  <a:extLst>
                    <a:ext uri="{FF2B5EF4-FFF2-40B4-BE49-F238E27FC236}">
                      <a16:creationId xmlns:a16="http://schemas.microsoft.com/office/drawing/2014/main" id="{7D2EBAA0-64AE-40D4-AD68-56C19FE2C678}"/>
                    </a:ext>
                  </a:extLst>
                </p:cNvPr>
                <p:cNvSpPr txBox="1">
                  <a:spLocks noRot="1" noChangeAspect="1" noMove="1" noResize="1" noEditPoints="1" noAdjustHandles="1" noChangeArrowheads="1" noChangeShapeType="1" noTextEdit="1"/>
                </p:cNvSpPr>
                <p:nvPr/>
              </p:nvSpPr>
              <p:spPr>
                <a:xfrm>
                  <a:off x="2492460" y="4742385"/>
                  <a:ext cx="316594" cy="309081"/>
                </a:xfrm>
                <a:prstGeom prst="rect">
                  <a:avLst/>
                </a:prstGeom>
                <a:blipFill>
                  <a:blip r:embed="rId101"/>
                  <a:stretch>
                    <a:fillRect l="-31915" t="-8696" r="-29787" b="-32609"/>
                  </a:stretch>
                </a:blipFill>
              </p:spPr>
              <p:txBody>
                <a:bodyPr/>
                <a:lstStyle/>
                <a:p>
                  <a:r>
                    <a:rPr lang="en-US">
                      <a:noFill/>
                    </a:rPr>
                    <a:t> </a:t>
                  </a:r>
                </a:p>
              </p:txBody>
            </p:sp>
          </mc:Fallback>
        </mc:AlternateContent>
      </p:grpSp>
      <p:grpSp>
        <p:nvGrpSpPr>
          <p:cNvPr id="377" name="群組 376">
            <a:extLst>
              <a:ext uri="{FF2B5EF4-FFF2-40B4-BE49-F238E27FC236}">
                <a16:creationId xmlns:a16="http://schemas.microsoft.com/office/drawing/2014/main" id="{B4B924AE-BD0F-4A79-AC49-92690CCAC07C}"/>
              </a:ext>
            </a:extLst>
          </p:cNvPr>
          <p:cNvGrpSpPr>
            <a:grpSpLocks noChangeAspect="1"/>
          </p:cNvGrpSpPr>
          <p:nvPr/>
        </p:nvGrpSpPr>
        <p:grpSpPr>
          <a:xfrm>
            <a:off x="9116399" y="5055097"/>
            <a:ext cx="357869" cy="1643084"/>
            <a:chOff x="2427856" y="3441631"/>
            <a:chExt cx="399318" cy="1833385"/>
          </a:xfrm>
        </p:grpSpPr>
        <mc:AlternateContent xmlns:mc="http://schemas.openxmlformats.org/markup-compatibility/2006" xmlns:a14="http://schemas.microsoft.com/office/drawing/2010/main">
          <mc:Choice Requires="a14">
            <p:sp>
              <p:nvSpPr>
                <p:cNvPr id="378" name="橢圓 377">
                  <a:extLst>
                    <a:ext uri="{FF2B5EF4-FFF2-40B4-BE49-F238E27FC236}">
                      <a16:creationId xmlns:a16="http://schemas.microsoft.com/office/drawing/2014/main" id="{E52638E8-FD6B-41C5-9EF7-42CE5D20CEC6}"/>
                    </a:ext>
                  </a:extLst>
                </p:cNvPr>
                <p:cNvSpPr/>
                <p:nvPr/>
              </p:nvSpPr>
              <p:spPr>
                <a:xfrm>
                  <a:off x="2434661" y="3441631"/>
                  <a:ext cx="386542" cy="3865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0</m:t>
                            </m:r>
                          </m:sub>
                        </m:sSub>
                      </m:oMath>
                    </m:oMathPara>
                  </a14:m>
                  <a:endParaRPr lang="zh-TW" altLang="en-US" dirty="0"/>
                </a:p>
              </p:txBody>
            </p:sp>
          </mc:Choice>
          <mc:Fallback xmlns="">
            <p:sp>
              <p:nvSpPr>
                <p:cNvPr id="378" name="橢圓 377">
                  <a:extLst>
                    <a:ext uri="{FF2B5EF4-FFF2-40B4-BE49-F238E27FC236}">
                      <a16:creationId xmlns:a16="http://schemas.microsoft.com/office/drawing/2014/main" id="{E52638E8-FD6B-41C5-9EF7-42CE5D20CEC6}"/>
                    </a:ext>
                  </a:extLst>
                </p:cNvPr>
                <p:cNvSpPr>
                  <a:spLocks noRot="1" noChangeAspect="1" noMove="1" noResize="1" noEditPoints="1" noAdjustHandles="1" noChangeArrowheads="1" noChangeShapeType="1" noTextEdit="1"/>
                </p:cNvSpPr>
                <p:nvPr/>
              </p:nvSpPr>
              <p:spPr>
                <a:xfrm>
                  <a:off x="2434661" y="3441631"/>
                  <a:ext cx="386542" cy="386542"/>
                </a:xfrm>
                <a:prstGeom prst="ellipse">
                  <a:avLst/>
                </a:prstGeom>
                <a:blipFill>
                  <a:blip r:embed="rId102"/>
                  <a:stretch>
                    <a:fillRect b="-169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9" name="矩形 378">
                  <a:extLst>
                    <a:ext uri="{FF2B5EF4-FFF2-40B4-BE49-F238E27FC236}">
                      <a16:creationId xmlns:a16="http://schemas.microsoft.com/office/drawing/2014/main" id="{494701A0-57E1-41BF-9B1A-F2AFA6D8E938}"/>
                    </a:ext>
                  </a:extLst>
                </p:cNvPr>
                <p:cNvSpPr/>
                <p:nvPr/>
              </p:nvSpPr>
              <p:spPr>
                <a:xfrm>
                  <a:off x="2427856" y="4029751"/>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rPr>
                          <m:t> </m:t>
                        </m:r>
                        <m:r>
                          <a:rPr lang="en-US" altLang="zh-TW" i="1" dirty="0" smtClean="0">
                            <a:latin typeface="Cambria Math" panose="02040503050406030204" pitchFamily="18" charset="0"/>
                          </a:rPr>
                          <m:t>0</m:t>
                        </m:r>
                      </m:oMath>
                    </m:oMathPara>
                  </a14:m>
                  <a:endParaRPr lang="zh-TW" altLang="en-US" dirty="0"/>
                </a:p>
              </p:txBody>
            </p:sp>
          </mc:Choice>
          <mc:Fallback xmlns="">
            <p:sp>
              <p:nvSpPr>
                <p:cNvPr id="379" name="矩形 378">
                  <a:extLst>
                    <a:ext uri="{FF2B5EF4-FFF2-40B4-BE49-F238E27FC236}">
                      <a16:creationId xmlns:a16="http://schemas.microsoft.com/office/drawing/2014/main" id="{494701A0-57E1-41BF-9B1A-F2AFA6D8E938}"/>
                    </a:ext>
                  </a:extLst>
                </p:cNvPr>
                <p:cNvSpPr>
                  <a:spLocks noRot="1" noChangeAspect="1" noMove="1" noResize="1" noEditPoints="1" noAdjustHandles="1" noChangeArrowheads="1" noChangeShapeType="1" noTextEdit="1"/>
                </p:cNvSpPr>
                <p:nvPr/>
              </p:nvSpPr>
              <p:spPr>
                <a:xfrm>
                  <a:off x="2427856" y="4029751"/>
                  <a:ext cx="399318" cy="705873"/>
                </a:xfrm>
                <a:prstGeom prst="rect">
                  <a:avLst/>
                </a:prstGeom>
                <a:blipFill>
                  <a:blip r:embed="rId103"/>
                  <a:stretch>
                    <a:fillRect/>
                  </a:stretch>
                </a:blipFill>
              </p:spPr>
              <p:txBody>
                <a:bodyPr/>
                <a:lstStyle/>
                <a:p>
                  <a:r>
                    <a:rPr lang="en-US">
                      <a:noFill/>
                    </a:rPr>
                    <a:t> </a:t>
                  </a:r>
                </a:p>
              </p:txBody>
            </p:sp>
          </mc:Fallback>
        </mc:AlternateContent>
        <p:cxnSp>
          <p:nvCxnSpPr>
            <p:cNvPr id="380" name="直線單箭頭接點 379">
              <a:extLst>
                <a:ext uri="{FF2B5EF4-FFF2-40B4-BE49-F238E27FC236}">
                  <a16:creationId xmlns:a16="http://schemas.microsoft.com/office/drawing/2014/main" id="{FBE02D25-8A24-4B12-A11C-5A3E193971E3}"/>
                </a:ext>
              </a:extLst>
            </p:cNvPr>
            <p:cNvCxnSpPr>
              <a:cxnSpLocks/>
              <a:stCxn id="378" idx="4"/>
              <a:endCxn id="379" idx="0"/>
            </p:cNvCxnSpPr>
            <p:nvPr/>
          </p:nvCxnSpPr>
          <p:spPr>
            <a:xfrm flipH="1">
              <a:off x="2627515" y="3828173"/>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1" name="文字方塊 380">
                  <a:extLst>
                    <a:ext uri="{FF2B5EF4-FFF2-40B4-BE49-F238E27FC236}">
                      <a16:creationId xmlns:a16="http://schemas.microsoft.com/office/drawing/2014/main" id="{0602BFB6-6E05-4F70-B609-4C98A22A4DD7}"/>
                    </a:ext>
                  </a:extLst>
                </p:cNvPr>
                <p:cNvSpPr txBox="1"/>
                <p:nvPr/>
              </p:nvSpPr>
              <p:spPr>
                <a:xfrm>
                  <a:off x="2492460" y="499801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381" name="文字方塊 380">
                  <a:extLst>
                    <a:ext uri="{FF2B5EF4-FFF2-40B4-BE49-F238E27FC236}">
                      <a16:creationId xmlns:a16="http://schemas.microsoft.com/office/drawing/2014/main" id="{0602BFB6-6E05-4F70-B609-4C98A22A4DD7}"/>
                    </a:ext>
                  </a:extLst>
                </p:cNvPr>
                <p:cNvSpPr txBox="1">
                  <a:spLocks noRot="1" noChangeAspect="1" noMove="1" noResize="1" noEditPoints="1" noAdjustHandles="1" noChangeArrowheads="1" noChangeShapeType="1" noTextEdit="1"/>
                </p:cNvSpPr>
                <p:nvPr/>
              </p:nvSpPr>
              <p:spPr>
                <a:xfrm>
                  <a:off x="2492460" y="4998017"/>
                  <a:ext cx="283732" cy="276999"/>
                </a:xfrm>
                <a:prstGeom prst="rect">
                  <a:avLst/>
                </a:prstGeom>
                <a:blipFill>
                  <a:blip r:embed="rId104"/>
                  <a:stretch>
                    <a:fillRect l="-40476" t="-12195" r="-40476" b="-48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2" name="文字方塊 381">
                  <a:extLst>
                    <a:ext uri="{FF2B5EF4-FFF2-40B4-BE49-F238E27FC236}">
                      <a16:creationId xmlns:a16="http://schemas.microsoft.com/office/drawing/2014/main" id="{DF094E1E-7188-45D7-AF19-2ACFF8BDE4ED}"/>
                    </a:ext>
                  </a:extLst>
                </p:cNvPr>
                <p:cNvSpPr txBox="1"/>
                <p:nvPr/>
              </p:nvSpPr>
              <p:spPr>
                <a:xfrm>
                  <a:off x="2492460" y="4742385"/>
                  <a:ext cx="316594" cy="309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FF0000"/>
                            </a:solidFill>
                            <a:latin typeface="Cambria Math" panose="02040503050406030204" pitchFamily="18" charset="0"/>
                          </a:rPr>
                          <m:t>①</m:t>
                        </m:r>
                      </m:oMath>
                    </m:oMathPara>
                  </a14:m>
                  <a:endParaRPr lang="zh-TW" altLang="en-US" dirty="0">
                    <a:solidFill>
                      <a:srgbClr val="FF0000"/>
                    </a:solidFill>
                  </a:endParaRPr>
                </a:p>
              </p:txBody>
            </p:sp>
          </mc:Choice>
          <mc:Fallback xmlns="">
            <p:sp>
              <p:nvSpPr>
                <p:cNvPr id="382" name="文字方塊 381">
                  <a:extLst>
                    <a:ext uri="{FF2B5EF4-FFF2-40B4-BE49-F238E27FC236}">
                      <a16:creationId xmlns:a16="http://schemas.microsoft.com/office/drawing/2014/main" id="{DF094E1E-7188-45D7-AF19-2ACFF8BDE4ED}"/>
                    </a:ext>
                  </a:extLst>
                </p:cNvPr>
                <p:cNvSpPr txBox="1">
                  <a:spLocks noRot="1" noChangeAspect="1" noMove="1" noResize="1" noEditPoints="1" noAdjustHandles="1" noChangeArrowheads="1" noChangeShapeType="1" noTextEdit="1"/>
                </p:cNvSpPr>
                <p:nvPr/>
              </p:nvSpPr>
              <p:spPr>
                <a:xfrm>
                  <a:off x="2492460" y="4742385"/>
                  <a:ext cx="316594" cy="309081"/>
                </a:xfrm>
                <a:prstGeom prst="rect">
                  <a:avLst/>
                </a:prstGeom>
                <a:blipFill>
                  <a:blip r:embed="rId105"/>
                  <a:stretch>
                    <a:fillRect l="-31915" t="-8696" r="-29787" b="-32609"/>
                  </a:stretch>
                </a:blipFill>
              </p:spPr>
              <p:txBody>
                <a:bodyPr/>
                <a:lstStyle/>
                <a:p>
                  <a:r>
                    <a:rPr lang="en-US">
                      <a:noFill/>
                    </a:rPr>
                    <a:t> </a:t>
                  </a:r>
                </a:p>
              </p:txBody>
            </p:sp>
          </mc:Fallback>
        </mc:AlternateContent>
      </p:grpSp>
      <p:grpSp>
        <p:nvGrpSpPr>
          <p:cNvPr id="383" name="群組 382">
            <a:extLst>
              <a:ext uri="{FF2B5EF4-FFF2-40B4-BE49-F238E27FC236}">
                <a16:creationId xmlns:a16="http://schemas.microsoft.com/office/drawing/2014/main" id="{0750DDC9-F332-4B3B-8F12-D7EF5FD51C3C}"/>
              </a:ext>
            </a:extLst>
          </p:cNvPr>
          <p:cNvGrpSpPr>
            <a:grpSpLocks noChangeAspect="1"/>
          </p:cNvGrpSpPr>
          <p:nvPr/>
        </p:nvGrpSpPr>
        <p:grpSpPr>
          <a:xfrm>
            <a:off x="9935147" y="5058114"/>
            <a:ext cx="372144" cy="1442738"/>
            <a:chOff x="2427856" y="3441631"/>
            <a:chExt cx="415247" cy="1609835"/>
          </a:xfrm>
        </p:grpSpPr>
        <mc:AlternateContent xmlns:mc="http://schemas.openxmlformats.org/markup-compatibility/2006" xmlns:a14="http://schemas.microsoft.com/office/drawing/2010/main">
          <mc:Choice Requires="a14">
            <p:sp>
              <p:nvSpPr>
                <p:cNvPr id="384" name="橢圓 383">
                  <a:extLst>
                    <a:ext uri="{FF2B5EF4-FFF2-40B4-BE49-F238E27FC236}">
                      <a16:creationId xmlns:a16="http://schemas.microsoft.com/office/drawing/2014/main" id="{428C039D-9C91-4574-9792-6E4F40AC35E2}"/>
                    </a:ext>
                  </a:extLst>
                </p:cNvPr>
                <p:cNvSpPr/>
                <p:nvPr/>
              </p:nvSpPr>
              <p:spPr>
                <a:xfrm>
                  <a:off x="2434661" y="3441631"/>
                  <a:ext cx="386542" cy="38654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𝑟</m:t>
                            </m:r>
                          </m:e>
                          <m:sub>
                            <m:r>
                              <a:rPr lang="en-US" altLang="zh-TW" b="0" i="1" smtClean="0">
                                <a:latin typeface="Cambria Math" panose="02040503050406030204" pitchFamily="18" charset="0"/>
                              </a:rPr>
                              <m:t>±</m:t>
                            </m:r>
                          </m:sub>
                        </m:sSub>
                      </m:oMath>
                    </m:oMathPara>
                  </a14:m>
                  <a:endParaRPr lang="zh-TW" altLang="en-US" dirty="0"/>
                </a:p>
              </p:txBody>
            </p:sp>
          </mc:Choice>
          <mc:Fallback xmlns="">
            <p:sp>
              <p:nvSpPr>
                <p:cNvPr id="384" name="橢圓 383">
                  <a:extLst>
                    <a:ext uri="{FF2B5EF4-FFF2-40B4-BE49-F238E27FC236}">
                      <a16:creationId xmlns:a16="http://schemas.microsoft.com/office/drawing/2014/main" id="{428C039D-9C91-4574-9792-6E4F40AC35E2}"/>
                    </a:ext>
                  </a:extLst>
                </p:cNvPr>
                <p:cNvSpPr>
                  <a:spLocks noRot="1" noChangeAspect="1" noMove="1" noResize="1" noEditPoints="1" noAdjustHandles="1" noChangeArrowheads="1" noChangeShapeType="1" noTextEdit="1"/>
                </p:cNvSpPr>
                <p:nvPr/>
              </p:nvSpPr>
              <p:spPr>
                <a:xfrm>
                  <a:off x="2434661" y="3441631"/>
                  <a:ext cx="386542" cy="386542"/>
                </a:xfrm>
                <a:prstGeom prst="ellipse">
                  <a:avLst/>
                </a:prstGeom>
                <a:blipFill>
                  <a:blip r:embed="rId106"/>
                  <a:stretch>
                    <a:fillRect b="-10169"/>
                  </a:stretch>
                </a:blipFill>
                <a:ln>
                  <a:solidFill>
                    <a:schemeClr val="tx1"/>
                  </a:solidFill>
                </a:ln>
              </p:spPr>
              <p:txBody>
                <a:bodyPr/>
                <a:lstStyle/>
                <a:p>
                  <a:r>
                    <a:rPr lang="en-US">
                      <a:noFill/>
                    </a:rPr>
                    <a:t> </a:t>
                  </a:r>
                </a:p>
              </p:txBody>
            </p:sp>
          </mc:Fallback>
        </mc:AlternateContent>
        <p:sp>
          <p:nvSpPr>
            <p:cNvPr id="385" name="矩形 384">
              <a:extLst>
                <a:ext uri="{FF2B5EF4-FFF2-40B4-BE49-F238E27FC236}">
                  <a16:creationId xmlns:a16="http://schemas.microsoft.com/office/drawing/2014/main" id="{FF819E40-AE72-4BF4-AF3F-9DD3ABDCC38B}"/>
                </a:ext>
              </a:extLst>
            </p:cNvPr>
            <p:cNvSpPr/>
            <p:nvPr/>
          </p:nvSpPr>
          <p:spPr>
            <a:xfrm>
              <a:off x="2427856" y="4029751"/>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6" name="直線單箭頭接點 385">
              <a:extLst>
                <a:ext uri="{FF2B5EF4-FFF2-40B4-BE49-F238E27FC236}">
                  <a16:creationId xmlns:a16="http://schemas.microsoft.com/office/drawing/2014/main" id="{D13B0A30-05A0-411E-A7DE-C827F0C38362}"/>
                </a:ext>
              </a:extLst>
            </p:cNvPr>
            <p:cNvCxnSpPr>
              <a:cxnSpLocks/>
              <a:stCxn id="384" idx="4"/>
              <a:endCxn id="385" idx="0"/>
            </p:cNvCxnSpPr>
            <p:nvPr/>
          </p:nvCxnSpPr>
          <p:spPr>
            <a:xfrm flipH="1">
              <a:off x="2627515" y="3828173"/>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7" name="文字方塊 386">
                  <a:extLst>
                    <a:ext uri="{FF2B5EF4-FFF2-40B4-BE49-F238E27FC236}">
                      <a16:creationId xmlns:a16="http://schemas.microsoft.com/office/drawing/2014/main" id="{519B4C95-2A67-4D23-8DD0-A5378D08305A}"/>
                    </a:ext>
                  </a:extLst>
                </p:cNvPr>
                <p:cNvSpPr txBox="1"/>
                <p:nvPr/>
              </p:nvSpPr>
              <p:spPr>
                <a:xfrm>
                  <a:off x="2471848" y="4075115"/>
                  <a:ext cx="371255" cy="638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87" name="文字方塊 386">
                  <a:extLst>
                    <a:ext uri="{FF2B5EF4-FFF2-40B4-BE49-F238E27FC236}">
                      <a16:creationId xmlns:a16="http://schemas.microsoft.com/office/drawing/2014/main" id="{519B4C95-2A67-4D23-8DD0-A5378D08305A}"/>
                    </a:ext>
                  </a:extLst>
                </p:cNvPr>
                <p:cNvSpPr txBox="1">
                  <a:spLocks noRot="1" noChangeAspect="1" noMove="1" noResize="1" noEditPoints="1" noAdjustHandles="1" noChangeArrowheads="1" noChangeShapeType="1" noTextEdit="1"/>
                </p:cNvSpPr>
                <p:nvPr/>
              </p:nvSpPr>
              <p:spPr>
                <a:xfrm>
                  <a:off x="2471848" y="4075115"/>
                  <a:ext cx="371255" cy="638553"/>
                </a:xfrm>
                <a:prstGeom prst="rect">
                  <a:avLst/>
                </a:prstGeom>
                <a:blipFill>
                  <a:blip r:embed="rId10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9" name="文字方塊 388">
                  <a:extLst>
                    <a:ext uri="{FF2B5EF4-FFF2-40B4-BE49-F238E27FC236}">
                      <a16:creationId xmlns:a16="http://schemas.microsoft.com/office/drawing/2014/main" id="{295C2596-6EC8-4055-93C5-C0F4A589F362}"/>
                    </a:ext>
                  </a:extLst>
                </p:cNvPr>
                <p:cNvSpPr txBox="1"/>
                <p:nvPr/>
              </p:nvSpPr>
              <p:spPr>
                <a:xfrm>
                  <a:off x="2492460" y="4742385"/>
                  <a:ext cx="316595" cy="3090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solidFill>
                              <a:srgbClr val="FF0000"/>
                            </a:solidFill>
                            <a:latin typeface="Cambria Math" panose="02040503050406030204" pitchFamily="18" charset="0"/>
                          </a:rPr>
                          <m:t>①</m:t>
                        </m:r>
                      </m:oMath>
                    </m:oMathPara>
                  </a14:m>
                  <a:endParaRPr lang="zh-TW" altLang="en-US" dirty="0">
                    <a:solidFill>
                      <a:srgbClr val="FF0000"/>
                    </a:solidFill>
                  </a:endParaRPr>
                </a:p>
              </p:txBody>
            </p:sp>
          </mc:Choice>
          <mc:Fallback xmlns="">
            <p:sp>
              <p:nvSpPr>
                <p:cNvPr id="389" name="文字方塊 388">
                  <a:extLst>
                    <a:ext uri="{FF2B5EF4-FFF2-40B4-BE49-F238E27FC236}">
                      <a16:creationId xmlns:a16="http://schemas.microsoft.com/office/drawing/2014/main" id="{295C2596-6EC8-4055-93C5-C0F4A589F362}"/>
                    </a:ext>
                  </a:extLst>
                </p:cNvPr>
                <p:cNvSpPr txBox="1">
                  <a:spLocks noRot="1" noChangeAspect="1" noMove="1" noResize="1" noEditPoints="1" noAdjustHandles="1" noChangeArrowheads="1" noChangeShapeType="1" noTextEdit="1"/>
                </p:cNvSpPr>
                <p:nvPr/>
              </p:nvSpPr>
              <p:spPr>
                <a:xfrm>
                  <a:off x="2492460" y="4742385"/>
                  <a:ext cx="316595" cy="309081"/>
                </a:xfrm>
                <a:prstGeom prst="rect">
                  <a:avLst/>
                </a:prstGeom>
                <a:blipFill>
                  <a:blip r:embed="rId108"/>
                  <a:stretch>
                    <a:fillRect l="-31915" t="-11111" r="-29787" b="-35556"/>
                  </a:stretch>
                </a:blipFill>
              </p:spPr>
              <p:txBody>
                <a:bodyPr/>
                <a:lstStyle/>
                <a:p>
                  <a:r>
                    <a:rPr lang="en-US">
                      <a:noFill/>
                    </a:rPr>
                    <a:t> </a:t>
                  </a:r>
                </a:p>
              </p:txBody>
            </p:sp>
          </mc:Fallback>
        </mc:AlternateContent>
      </p:grpSp>
    </p:spTree>
    <p:extLst>
      <p:ext uri="{BB962C8B-B14F-4D97-AF65-F5344CB8AC3E}">
        <p14:creationId xmlns:p14="http://schemas.microsoft.com/office/powerpoint/2010/main" val="219487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內容版面配置區 2">
            <a:extLst>
              <a:ext uri="{FF2B5EF4-FFF2-40B4-BE49-F238E27FC236}">
                <a16:creationId xmlns:a16="http://schemas.microsoft.com/office/drawing/2014/main" id="{DAAD4284-E18F-4AFB-AB4C-A2D248FEE418}"/>
              </a:ext>
            </a:extLst>
          </p:cNvPr>
          <p:cNvSpPr txBox="1">
            <a:spLocks/>
          </p:cNvSpPr>
          <p:nvPr/>
        </p:nvSpPr>
        <p:spPr>
          <a:xfrm>
            <a:off x="609600" y="2098650"/>
            <a:ext cx="11090156" cy="475934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indent="-514350">
              <a:buFont typeface="+mj-lt"/>
              <a:buAutoNum type="arabicPeriod"/>
            </a:pPr>
            <a:endParaRPr lang="en-US" dirty="0">
              <a:solidFill>
                <a:schemeClr val="accent6">
                  <a:lumMod val="75000"/>
                </a:schemeClr>
              </a:solidFill>
              <a:latin typeface="Bahnschrift SemiBold SemiConden" panose="020B0502040204020203" pitchFamily="34" charset="0"/>
            </a:endParaRPr>
          </a:p>
          <a:p>
            <a:pPr marL="514350" indent="-514350">
              <a:buFont typeface="+mj-lt"/>
              <a:buAutoNum type="arabicPeriod"/>
            </a:pPr>
            <a:endParaRPr lang="en-US" dirty="0">
              <a:solidFill>
                <a:schemeClr val="accent6">
                  <a:lumMod val="75000"/>
                </a:schemeClr>
              </a:solidFill>
              <a:latin typeface="Bahnschrift SemiBold SemiConden" panose="020B0502040204020203" pitchFamily="34" charset="0"/>
            </a:endParaRPr>
          </a:p>
          <a:p>
            <a:pPr marL="514350" indent="-514350">
              <a:buFont typeface="+mj-lt"/>
              <a:buAutoNum type="arabicPeriod"/>
            </a:pPr>
            <a:endParaRPr lang="en-US" dirty="0">
              <a:solidFill>
                <a:schemeClr val="accent6">
                  <a:lumMod val="75000"/>
                </a:schemeClr>
              </a:solidFill>
              <a:latin typeface="Bahnschrift SemiBold SemiConden" panose="020B0502040204020203" pitchFamily="34" charset="0"/>
            </a:endParaRPr>
          </a:p>
          <a:p>
            <a:pPr marL="514350" indent="-514350">
              <a:buFont typeface="+mj-lt"/>
              <a:buAutoNum type="arabicPeriod"/>
            </a:pPr>
            <a:endParaRPr lang="en-US" dirty="0">
              <a:solidFill>
                <a:schemeClr val="accent6">
                  <a:lumMod val="75000"/>
                </a:schemeClr>
              </a:solidFill>
              <a:latin typeface="Bahnschrift SemiBold SemiConden" panose="020B0502040204020203" pitchFamily="34" charset="0"/>
            </a:endParaRPr>
          </a:p>
          <a:p>
            <a:pPr marL="514350" indent="-514350">
              <a:buFont typeface="+mj-lt"/>
              <a:buAutoNum type="arabicPeriod"/>
            </a:pPr>
            <a:endParaRPr lang="en-US" dirty="0">
              <a:solidFill>
                <a:schemeClr val="accent6">
                  <a:lumMod val="75000"/>
                </a:schemeClr>
              </a:solidFill>
              <a:latin typeface="Bahnschrift SemiBold SemiConden" panose="020B0502040204020203" pitchFamily="34" charset="0"/>
            </a:endParaRPr>
          </a:p>
          <a:p>
            <a:pPr marL="0" indent="0">
              <a:buNone/>
            </a:pPr>
            <a:endParaRPr lang="en-US" dirty="0">
              <a:solidFill>
                <a:schemeClr val="accent6">
                  <a:lumMod val="75000"/>
                </a:schemeClr>
              </a:solidFill>
              <a:latin typeface="Bahnschrift SemiBold SemiConden" panose="020B0502040204020203" pitchFamily="34" charset="0"/>
            </a:endParaRPr>
          </a:p>
          <a:p>
            <a:pPr marL="0" indent="0">
              <a:buNone/>
            </a:pPr>
            <a:r>
              <a:rPr lang="en-US" dirty="0">
                <a:solidFill>
                  <a:schemeClr val="accent6">
                    <a:lumMod val="75000"/>
                  </a:schemeClr>
                </a:solidFill>
                <a:latin typeface="Bahnschrift SemiBold SemiConden" panose="020B0502040204020203" pitchFamily="34" charset="0"/>
              </a:rPr>
              <a:t>Important: The same structure in many subtrees will be merged into one or more transitions for succinctness!</a:t>
            </a:r>
          </a:p>
        </p:txBody>
      </p:sp>
      <p:sp>
        <p:nvSpPr>
          <p:cNvPr id="175" name="矩形 174">
            <a:extLst>
              <a:ext uri="{FF2B5EF4-FFF2-40B4-BE49-F238E27FC236}">
                <a16:creationId xmlns:a16="http://schemas.microsoft.com/office/drawing/2014/main" id="{5E82C444-3C92-4E97-A336-B040DF0F4304}"/>
              </a:ext>
            </a:extLst>
          </p:cNvPr>
          <p:cNvSpPr/>
          <p:nvPr/>
        </p:nvSpPr>
        <p:spPr>
          <a:xfrm>
            <a:off x="1078271" y="3355532"/>
            <a:ext cx="502962" cy="1642485"/>
          </a:xfrm>
          <a:prstGeom prst="rect">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矩形 178">
            <a:extLst>
              <a:ext uri="{FF2B5EF4-FFF2-40B4-BE49-F238E27FC236}">
                <a16:creationId xmlns:a16="http://schemas.microsoft.com/office/drawing/2014/main" id="{D5A8EB80-7BD0-4D34-B41F-5618DC373981}"/>
              </a:ext>
            </a:extLst>
          </p:cNvPr>
          <p:cNvSpPr/>
          <p:nvPr/>
        </p:nvSpPr>
        <p:spPr>
          <a:xfrm>
            <a:off x="5401796" y="2704224"/>
            <a:ext cx="449399" cy="466968"/>
          </a:xfrm>
          <a:prstGeom prst="rect">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矩形 177">
            <a:extLst>
              <a:ext uri="{FF2B5EF4-FFF2-40B4-BE49-F238E27FC236}">
                <a16:creationId xmlns:a16="http://schemas.microsoft.com/office/drawing/2014/main" id="{76C001F1-EE2A-4B3B-8416-457000D13C4D}"/>
              </a:ext>
            </a:extLst>
          </p:cNvPr>
          <p:cNvSpPr/>
          <p:nvPr/>
        </p:nvSpPr>
        <p:spPr>
          <a:xfrm>
            <a:off x="3312844" y="2693296"/>
            <a:ext cx="449399" cy="466968"/>
          </a:xfrm>
          <a:prstGeom prst="rect">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矩形 176">
            <a:extLst>
              <a:ext uri="{FF2B5EF4-FFF2-40B4-BE49-F238E27FC236}">
                <a16:creationId xmlns:a16="http://schemas.microsoft.com/office/drawing/2014/main" id="{089DB06F-B969-4518-BF2F-CF8690C89654}"/>
              </a:ext>
            </a:extLst>
          </p:cNvPr>
          <p:cNvSpPr/>
          <p:nvPr/>
        </p:nvSpPr>
        <p:spPr>
          <a:xfrm>
            <a:off x="2014519" y="2686873"/>
            <a:ext cx="449708" cy="476027"/>
          </a:xfrm>
          <a:prstGeom prst="rect">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矩形 173">
            <a:extLst>
              <a:ext uri="{FF2B5EF4-FFF2-40B4-BE49-F238E27FC236}">
                <a16:creationId xmlns:a16="http://schemas.microsoft.com/office/drawing/2014/main" id="{88033C2E-44F8-4AD4-BE9B-9160C93D4576}"/>
              </a:ext>
            </a:extLst>
          </p:cNvPr>
          <p:cNvSpPr/>
          <p:nvPr/>
        </p:nvSpPr>
        <p:spPr>
          <a:xfrm>
            <a:off x="1487675" y="2693296"/>
            <a:ext cx="450688" cy="470064"/>
          </a:xfrm>
          <a:prstGeom prst="rect">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7"/>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7720145" y="207801"/>
            <a:ext cx="1710637"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68A01AF8-A08F-4A50-B369-DF6533555C08}"/>
                  </a:ext>
                </a:extLst>
              </p:cNvPr>
              <p:cNvSpPr txBox="1"/>
              <p:nvPr/>
            </p:nvSpPr>
            <p:spPr>
              <a:xfrm>
                <a:off x="6287565" y="88328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7" name="文字方塊 206">
                <a:extLst>
                  <a:ext uri="{FF2B5EF4-FFF2-40B4-BE49-F238E27FC236}">
                    <a16:creationId xmlns:a16="http://schemas.microsoft.com/office/drawing/2014/main" id="{68A01AF8-A08F-4A50-B369-DF6533555C08}"/>
                  </a:ext>
                </a:extLst>
              </p:cNvPr>
              <p:cNvSpPr txBox="1">
                <a:spLocks noRot="1" noChangeAspect="1" noMove="1" noResize="1" noEditPoints="1" noAdjustHandles="1" noChangeArrowheads="1" noChangeShapeType="1" noTextEdit="1"/>
              </p:cNvSpPr>
              <p:nvPr/>
            </p:nvSpPr>
            <p:spPr>
              <a:xfrm>
                <a:off x="6287565" y="883286"/>
                <a:ext cx="1258358" cy="24622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F7B22D06-7D8D-4330-9746-938CF859E475}"/>
                  </a:ext>
                </a:extLst>
              </p:cNvPr>
              <p:cNvSpPr txBox="1"/>
              <p:nvPr/>
            </p:nvSpPr>
            <p:spPr>
              <a:xfrm>
                <a:off x="10382657" y="88328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8" name="文字方塊 207">
                <a:extLst>
                  <a:ext uri="{FF2B5EF4-FFF2-40B4-BE49-F238E27FC236}">
                    <a16:creationId xmlns:a16="http://schemas.microsoft.com/office/drawing/2014/main" id="{F7B22D06-7D8D-4330-9746-938CF859E475}"/>
                  </a:ext>
                </a:extLst>
              </p:cNvPr>
              <p:cNvSpPr txBox="1">
                <a:spLocks noRot="1" noChangeAspect="1" noMove="1" noResize="1" noEditPoints="1" noAdjustHandles="1" noChangeArrowheads="1" noChangeShapeType="1" noTextEdit="1"/>
              </p:cNvSpPr>
              <p:nvPr/>
            </p:nvSpPr>
            <p:spPr>
              <a:xfrm>
                <a:off x="10382657" y="883286"/>
                <a:ext cx="1258358" cy="2462213"/>
              </a:xfrm>
              <a:prstGeom prst="rect">
                <a:avLst/>
              </a:prstGeom>
              <a:blipFill>
                <a:blip r:embed="rId9"/>
                <a:stretch>
                  <a:fillRect/>
                </a:stretch>
              </a:blipFill>
            </p:spPr>
            <p:txBody>
              <a:bodyPr/>
              <a:lstStyle/>
              <a:p>
                <a:r>
                  <a:rPr lang="en-US">
                    <a:noFill/>
                  </a:rPr>
                  <a:t> </a:t>
                </a:r>
              </a:p>
            </p:txBody>
          </p:sp>
        </mc:Fallback>
      </mc:AlternateContent>
      <p:sp>
        <p:nvSpPr>
          <p:cNvPr id="213" name="矩形 212">
            <a:extLst>
              <a:ext uri="{FF2B5EF4-FFF2-40B4-BE49-F238E27FC236}">
                <a16:creationId xmlns:a16="http://schemas.microsoft.com/office/drawing/2014/main" id="{D745A8C6-E8FD-42A1-A2C5-0BA1BE610C2D}"/>
              </a:ext>
            </a:extLst>
          </p:cNvPr>
          <p:cNvSpPr/>
          <p:nvPr/>
        </p:nvSpPr>
        <p:spPr>
          <a:xfrm>
            <a:off x="10171243" y="207801"/>
            <a:ext cx="1803040"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sp>
        <p:nvSpPr>
          <p:cNvPr id="93" name="文字方塊 92">
            <a:extLst>
              <a:ext uri="{FF2B5EF4-FFF2-40B4-BE49-F238E27FC236}">
                <a16:creationId xmlns:a16="http://schemas.microsoft.com/office/drawing/2014/main" id="{A8D03941-C90F-4605-AFD3-52A2262730F2}"/>
              </a:ext>
            </a:extLst>
          </p:cNvPr>
          <p:cNvSpPr txBox="1"/>
          <p:nvPr/>
        </p:nvSpPr>
        <p:spPr>
          <a:xfrm>
            <a:off x="459182" y="370591"/>
            <a:ext cx="5801237"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 set of quantum states … but </a:t>
            </a:r>
            <a:r>
              <a:rPr lang="en-US" altLang="zh-TW" sz="3200" dirty="0">
                <a:solidFill>
                  <a:srgbClr val="DC143C"/>
                </a:solidFill>
                <a:latin typeface="Bahnschrift SemiBold SemiConden" panose="020B0502040204020203" pitchFamily="34" charset="0"/>
              </a:rPr>
              <a:t>how?</a:t>
            </a:r>
            <a:endParaRPr lang="zh-TW" altLang="en-US" sz="3200" dirty="0">
              <a:solidFill>
                <a:srgbClr val="DC143C"/>
              </a:solidFill>
              <a:latin typeface="Bahnschrift SemiBold SemiConden" panose="020B0502040204020203" pitchFamily="34" charset="0"/>
            </a:endParaRPr>
          </a:p>
        </p:txBody>
      </p:sp>
      <p:sp>
        <p:nvSpPr>
          <p:cNvPr id="102" name="文字方塊 101">
            <a:extLst>
              <a:ext uri="{FF2B5EF4-FFF2-40B4-BE49-F238E27FC236}">
                <a16:creationId xmlns:a16="http://schemas.microsoft.com/office/drawing/2014/main" id="{C550D833-E213-46A1-A6BC-66812C7FEAB2}"/>
              </a:ext>
            </a:extLst>
          </p:cNvPr>
          <p:cNvSpPr txBox="1"/>
          <p:nvPr/>
        </p:nvSpPr>
        <p:spPr>
          <a:xfrm>
            <a:off x="6805469" y="3954309"/>
            <a:ext cx="4240904" cy="1323439"/>
          </a:xfrm>
          <a:prstGeom prst="rect">
            <a:avLst/>
          </a:prstGeom>
          <a:noFill/>
        </p:spPr>
        <p:txBody>
          <a:bodyPr wrap="square" rtlCol="0">
            <a:spAutoFit/>
          </a:bodyPr>
          <a:lstStyle/>
          <a:p>
            <a:pPr algn="ctr"/>
            <a:r>
              <a:rPr lang="en-US" altLang="zh-TW" sz="4000" dirty="0">
                <a:solidFill>
                  <a:srgbClr val="0070C0"/>
                </a:solidFill>
                <a:latin typeface="Bahnschrift SemiBold SemiConden" panose="020B0502040204020203" pitchFamily="34" charset="0"/>
              </a:rPr>
              <a:t>Level-Synchronized</a:t>
            </a:r>
          </a:p>
          <a:p>
            <a:pPr algn="ctr"/>
            <a:r>
              <a:rPr lang="en-US" altLang="zh-TW" sz="4000" dirty="0">
                <a:solidFill>
                  <a:srgbClr val="0070C0"/>
                </a:solidFill>
                <a:latin typeface="Bahnschrift SemiBold SemiConden" panose="020B0502040204020203" pitchFamily="34" charset="0"/>
              </a:rPr>
              <a:t>Tree Automata</a:t>
            </a:r>
            <a:endParaRPr lang="zh-TW" altLang="en-US" sz="4000" dirty="0">
              <a:solidFill>
                <a:srgbClr val="0070C0"/>
              </a:solidFill>
              <a:latin typeface="Bahnschrift SemiBold SemiConden" panose="020B0502040204020203" pitchFamily="34" charset="0"/>
            </a:endParaRPr>
          </a:p>
        </p:txBody>
      </p:sp>
      <p:cxnSp>
        <p:nvCxnSpPr>
          <p:cNvPr id="13" name="直線單箭頭接點 12">
            <a:extLst>
              <a:ext uri="{FF2B5EF4-FFF2-40B4-BE49-F238E27FC236}">
                <a16:creationId xmlns:a16="http://schemas.microsoft.com/office/drawing/2014/main" id="{847BEE4F-8D94-4165-A025-F91285C63FFC}"/>
              </a:ext>
            </a:extLst>
          </p:cNvPr>
          <p:cNvCxnSpPr>
            <a:cxnSpLocks/>
          </p:cNvCxnSpPr>
          <p:nvPr/>
        </p:nvCxnSpPr>
        <p:spPr>
          <a:xfrm rot="5400000">
            <a:off x="8679537" y="3694996"/>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群組 33">
            <a:extLst>
              <a:ext uri="{FF2B5EF4-FFF2-40B4-BE49-F238E27FC236}">
                <a16:creationId xmlns:a16="http://schemas.microsoft.com/office/drawing/2014/main" id="{58BF6FC0-3453-4F10-B965-BD5573F17741}"/>
              </a:ext>
            </a:extLst>
          </p:cNvPr>
          <p:cNvGrpSpPr/>
          <p:nvPr/>
        </p:nvGrpSpPr>
        <p:grpSpPr>
          <a:xfrm>
            <a:off x="748336" y="1232862"/>
            <a:ext cx="5071825" cy="4042154"/>
            <a:chOff x="438895" y="1024805"/>
            <a:chExt cx="5071825" cy="4042154"/>
          </a:xfrm>
        </p:grpSpPr>
        <p:sp>
          <p:nvSpPr>
            <p:cNvPr id="240" name="橢圓 239">
              <a:extLst>
                <a:ext uri="{FF2B5EF4-FFF2-40B4-BE49-F238E27FC236}">
                  <a16:creationId xmlns:a16="http://schemas.microsoft.com/office/drawing/2014/main" id="{010D751A-BF50-44BC-A1EF-A9FF40CF5CCE}"/>
                </a:ext>
              </a:extLst>
            </p:cNvPr>
            <p:cNvSpPr/>
            <p:nvPr/>
          </p:nvSpPr>
          <p:spPr>
            <a:xfrm>
              <a:off x="3427000" y="2098697"/>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1" name="橢圓 240">
              <a:extLst>
                <a:ext uri="{FF2B5EF4-FFF2-40B4-BE49-F238E27FC236}">
                  <a16:creationId xmlns:a16="http://schemas.microsoft.com/office/drawing/2014/main" id="{915116FE-8A95-48A8-B6CB-3E244779E830}"/>
                </a:ext>
              </a:extLst>
            </p:cNvPr>
            <p:cNvSpPr/>
            <p:nvPr/>
          </p:nvSpPr>
          <p:spPr>
            <a:xfrm>
              <a:off x="3040458"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2" name="橢圓 241">
              <a:extLst>
                <a:ext uri="{FF2B5EF4-FFF2-40B4-BE49-F238E27FC236}">
                  <a16:creationId xmlns:a16="http://schemas.microsoft.com/office/drawing/2014/main" id="{5D18CB02-D877-482E-9733-61B2ABC031EB}"/>
                </a:ext>
              </a:extLst>
            </p:cNvPr>
            <p:cNvSpPr/>
            <p:nvPr/>
          </p:nvSpPr>
          <p:spPr>
            <a:xfrm>
              <a:off x="3816746"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43" name="直線單箭頭接點 242">
              <a:extLst>
                <a:ext uri="{FF2B5EF4-FFF2-40B4-BE49-F238E27FC236}">
                  <a16:creationId xmlns:a16="http://schemas.microsoft.com/office/drawing/2014/main" id="{518E973A-8D9F-46A6-86FC-212AD71A3535}"/>
                </a:ext>
              </a:extLst>
            </p:cNvPr>
            <p:cNvCxnSpPr>
              <a:stCxn id="240" idx="5"/>
              <a:endCxn id="242" idx="1"/>
            </p:cNvCxnSpPr>
            <p:nvPr/>
          </p:nvCxnSpPr>
          <p:spPr>
            <a:xfrm>
              <a:off x="3756934"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C3F24113-DF37-4185-BF44-1D7F4AB66274}"/>
                </a:ext>
              </a:extLst>
            </p:cNvPr>
            <p:cNvCxnSpPr>
              <a:stCxn id="240" idx="3"/>
              <a:endCxn id="241" idx="7"/>
            </p:cNvCxnSpPr>
            <p:nvPr/>
          </p:nvCxnSpPr>
          <p:spPr>
            <a:xfrm flipH="1">
              <a:off x="3370392"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5" name="文字方塊 244">
                  <a:extLst>
                    <a:ext uri="{FF2B5EF4-FFF2-40B4-BE49-F238E27FC236}">
                      <a16:creationId xmlns:a16="http://schemas.microsoft.com/office/drawing/2014/main" id="{1051C025-3063-4BC4-8D55-8189205FCFD6}"/>
                    </a:ext>
                  </a:extLst>
                </p:cNvPr>
                <p:cNvSpPr txBox="1"/>
                <p:nvPr/>
              </p:nvSpPr>
              <p:spPr>
                <a:xfrm>
                  <a:off x="3506074" y="2454344"/>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45" name="文字方塊 244">
                  <a:extLst>
                    <a:ext uri="{FF2B5EF4-FFF2-40B4-BE49-F238E27FC236}">
                      <a16:creationId xmlns:a16="http://schemas.microsoft.com/office/drawing/2014/main" id="{1051C025-3063-4BC4-8D55-8189205FCFD6}"/>
                    </a:ext>
                  </a:extLst>
                </p:cNvPr>
                <p:cNvSpPr txBox="1">
                  <a:spLocks noRot="1" noChangeAspect="1" noMove="1" noResize="1" noEditPoints="1" noAdjustHandles="1" noChangeArrowheads="1" noChangeShapeType="1" noTextEdit="1"/>
                </p:cNvSpPr>
                <p:nvPr/>
              </p:nvSpPr>
              <p:spPr>
                <a:xfrm>
                  <a:off x="3506074" y="2454344"/>
                  <a:ext cx="281423" cy="276999"/>
                </a:xfrm>
                <a:prstGeom prst="rect">
                  <a:avLst/>
                </a:prstGeom>
                <a:blipFill>
                  <a:blip r:embed="rId10"/>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6D789CBF-EF23-493A-B7C6-9AF4AA3B870D}"/>
                    </a:ext>
                  </a:extLst>
                </p:cNvPr>
                <p:cNvSpPr txBox="1"/>
                <p:nvPr/>
              </p:nvSpPr>
              <p:spPr>
                <a:xfrm>
                  <a:off x="3491027" y="210457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6" name="文字方塊 245">
                  <a:extLst>
                    <a:ext uri="{FF2B5EF4-FFF2-40B4-BE49-F238E27FC236}">
                      <a16:creationId xmlns:a16="http://schemas.microsoft.com/office/drawing/2014/main" id="{6D789CBF-EF23-493A-B7C6-9AF4AA3B870D}"/>
                    </a:ext>
                  </a:extLst>
                </p:cNvPr>
                <p:cNvSpPr txBox="1">
                  <a:spLocks noRot="1" noChangeAspect="1" noMove="1" noResize="1" noEditPoints="1" noAdjustHandles="1" noChangeArrowheads="1" noChangeShapeType="1" noTextEdit="1"/>
                </p:cNvSpPr>
                <p:nvPr/>
              </p:nvSpPr>
              <p:spPr>
                <a:xfrm>
                  <a:off x="3491027" y="2104574"/>
                  <a:ext cx="304827" cy="276999"/>
                </a:xfrm>
                <a:prstGeom prst="rect">
                  <a:avLst/>
                </a:prstGeom>
                <a:blipFill>
                  <a:blip r:embed="rId11"/>
                  <a:stretch>
                    <a:fillRect l="-18000" r="-6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BD92357F-DD71-4297-A8A1-B06654921661}"/>
                    </a:ext>
                  </a:extLst>
                </p:cNvPr>
                <p:cNvSpPr txBox="1"/>
                <p:nvPr/>
              </p:nvSpPr>
              <p:spPr>
                <a:xfrm>
                  <a:off x="3824723" y="2531940"/>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7" name="文字方塊 246">
                  <a:extLst>
                    <a:ext uri="{FF2B5EF4-FFF2-40B4-BE49-F238E27FC236}">
                      <a16:creationId xmlns:a16="http://schemas.microsoft.com/office/drawing/2014/main" id="{BD92357F-DD71-4297-A8A1-B06654921661}"/>
                    </a:ext>
                  </a:extLst>
                </p:cNvPr>
                <p:cNvSpPr txBox="1">
                  <a:spLocks noRot="1" noChangeAspect="1" noMove="1" noResize="1" noEditPoints="1" noAdjustHandles="1" noChangeArrowheads="1" noChangeShapeType="1" noTextEdit="1"/>
                </p:cNvSpPr>
                <p:nvPr/>
              </p:nvSpPr>
              <p:spPr>
                <a:xfrm>
                  <a:off x="3824723" y="2531940"/>
                  <a:ext cx="319190" cy="276999"/>
                </a:xfrm>
                <a:prstGeom prst="rect">
                  <a:avLst/>
                </a:prstGeom>
                <a:blipFill>
                  <a:blip r:embed="rId12"/>
                  <a:stretch>
                    <a:fillRect r="-37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6F4EFB21-C964-487D-91B3-DB91E3A5A54F}"/>
                    </a:ext>
                  </a:extLst>
                </p:cNvPr>
                <p:cNvSpPr txBox="1"/>
                <p:nvPr/>
              </p:nvSpPr>
              <p:spPr>
                <a:xfrm>
                  <a:off x="3053347" y="2524804"/>
                  <a:ext cx="295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48" name="文字方塊 247">
                  <a:extLst>
                    <a:ext uri="{FF2B5EF4-FFF2-40B4-BE49-F238E27FC236}">
                      <a16:creationId xmlns:a16="http://schemas.microsoft.com/office/drawing/2014/main" id="{6F4EFB21-C964-487D-91B3-DB91E3A5A54F}"/>
                    </a:ext>
                  </a:extLst>
                </p:cNvPr>
                <p:cNvSpPr txBox="1">
                  <a:spLocks noRot="1" noChangeAspect="1" noMove="1" noResize="1" noEditPoints="1" noAdjustHandles="1" noChangeArrowheads="1" noChangeShapeType="1" noTextEdit="1"/>
                </p:cNvSpPr>
                <p:nvPr/>
              </p:nvSpPr>
              <p:spPr>
                <a:xfrm>
                  <a:off x="3053347" y="2524804"/>
                  <a:ext cx="295144" cy="276999"/>
                </a:xfrm>
                <a:prstGeom prst="rect">
                  <a:avLst/>
                </a:prstGeom>
                <a:blipFill>
                  <a:blip r:embed="rId13"/>
                  <a:stretch>
                    <a:fillRect r="-8333" b="-15217"/>
                  </a:stretch>
                </a:blipFill>
              </p:spPr>
              <p:txBody>
                <a:bodyPr/>
                <a:lstStyle/>
                <a:p>
                  <a:r>
                    <a:rPr lang="en-US">
                      <a:noFill/>
                    </a:rPr>
                    <a:t> </a:t>
                  </a:r>
                </a:p>
              </p:txBody>
            </p:sp>
          </mc:Fallback>
        </mc:AlternateContent>
        <p:grpSp>
          <p:nvGrpSpPr>
            <p:cNvPr id="17" name="群組 16">
              <a:extLst>
                <a:ext uri="{FF2B5EF4-FFF2-40B4-BE49-F238E27FC236}">
                  <a16:creationId xmlns:a16="http://schemas.microsoft.com/office/drawing/2014/main" id="{2EAC86BC-692C-4C28-A2FA-816C8EBCE54E}"/>
                </a:ext>
              </a:extLst>
            </p:cNvPr>
            <p:cNvGrpSpPr/>
            <p:nvPr/>
          </p:nvGrpSpPr>
          <p:grpSpPr>
            <a:xfrm>
              <a:off x="2395876" y="1024805"/>
              <a:ext cx="1162830" cy="894198"/>
              <a:chOff x="1650186" y="1019725"/>
              <a:chExt cx="1162830" cy="894198"/>
            </a:xfrm>
          </p:grpSpPr>
          <p:sp>
            <p:nvSpPr>
              <p:cNvPr id="222" name="橢圓 221">
                <a:extLst>
                  <a:ext uri="{FF2B5EF4-FFF2-40B4-BE49-F238E27FC236}">
                    <a16:creationId xmlns:a16="http://schemas.microsoft.com/office/drawing/2014/main" id="{F8FC4236-F1E7-49B6-A070-FBC6439B50EB}"/>
                  </a:ext>
                </a:extLst>
              </p:cNvPr>
              <p:cNvSpPr/>
              <p:nvPr/>
            </p:nvSpPr>
            <p:spPr>
              <a:xfrm>
                <a:off x="2036728" y="1019725"/>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3" name="橢圓 222">
                <a:extLst>
                  <a:ext uri="{FF2B5EF4-FFF2-40B4-BE49-F238E27FC236}">
                    <a16:creationId xmlns:a16="http://schemas.microsoft.com/office/drawing/2014/main" id="{842B9B28-DF65-430D-BB3F-CD25D1950C45}"/>
                  </a:ext>
                </a:extLst>
              </p:cNvPr>
              <p:cNvSpPr/>
              <p:nvPr/>
            </p:nvSpPr>
            <p:spPr>
              <a:xfrm>
                <a:off x="1650186"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4" name="橢圓 223">
                <a:extLst>
                  <a:ext uri="{FF2B5EF4-FFF2-40B4-BE49-F238E27FC236}">
                    <a16:creationId xmlns:a16="http://schemas.microsoft.com/office/drawing/2014/main" id="{C25E3F8E-FDD5-4E1B-82FF-337344714ED6}"/>
                  </a:ext>
                </a:extLst>
              </p:cNvPr>
              <p:cNvSpPr/>
              <p:nvPr/>
            </p:nvSpPr>
            <p:spPr>
              <a:xfrm>
                <a:off x="2426474"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5" name="直線單箭頭接點 224">
                <a:extLst>
                  <a:ext uri="{FF2B5EF4-FFF2-40B4-BE49-F238E27FC236}">
                    <a16:creationId xmlns:a16="http://schemas.microsoft.com/office/drawing/2014/main" id="{377DDCF8-6885-452B-8EA0-DB256867F795}"/>
                  </a:ext>
                </a:extLst>
              </p:cNvPr>
              <p:cNvCxnSpPr>
                <a:stCxn id="222" idx="5"/>
                <a:endCxn id="224" idx="1"/>
              </p:cNvCxnSpPr>
              <p:nvPr/>
            </p:nvCxnSpPr>
            <p:spPr>
              <a:xfrm>
                <a:off x="2366662" y="1349659"/>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線單箭頭接點 225">
                <a:extLst>
                  <a:ext uri="{FF2B5EF4-FFF2-40B4-BE49-F238E27FC236}">
                    <a16:creationId xmlns:a16="http://schemas.microsoft.com/office/drawing/2014/main" id="{BD6D23FB-2438-485B-8097-79971AA6C4D3}"/>
                  </a:ext>
                </a:extLst>
              </p:cNvPr>
              <p:cNvCxnSpPr>
                <a:stCxn id="222" idx="3"/>
                <a:endCxn id="223" idx="7"/>
              </p:cNvCxnSpPr>
              <p:nvPr/>
            </p:nvCxnSpPr>
            <p:spPr>
              <a:xfrm flipH="1">
                <a:off x="1980120" y="1349659"/>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7" name="文字方塊 226">
                    <a:extLst>
                      <a:ext uri="{FF2B5EF4-FFF2-40B4-BE49-F238E27FC236}">
                        <a16:creationId xmlns:a16="http://schemas.microsoft.com/office/drawing/2014/main" id="{D8B68078-F42A-460E-AAFC-ADB1AE2F6A1B}"/>
                      </a:ext>
                    </a:extLst>
                  </p:cNvPr>
                  <p:cNvSpPr txBox="1"/>
                  <p:nvPr/>
                </p:nvSpPr>
                <p:spPr>
                  <a:xfrm>
                    <a:off x="2115802" y="1375372"/>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oMath>
                      </m:oMathPara>
                    </a14:m>
                    <a:endParaRPr lang="zh-TW" altLang="en-US" dirty="0"/>
                  </a:p>
                </p:txBody>
              </p:sp>
            </mc:Choice>
            <mc:Fallback xmlns="">
              <p:sp>
                <p:nvSpPr>
                  <p:cNvPr id="227" name="文字方塊 226">
                    <a:extLst>
                      <a:ext uri="{FF2B5EF4-FFF2-40B4-BE49-F238E27FC236}">
                        <a16:creationId xmlns:a16="http://schemas.microsoft.com/office/drawing/2014/main" id="{D8B68078-F42A-460E-AAFC-ADB1AE2F6A1B}"/>
                      </a:ext>
                    </a:extLst>
                  </p:cNvPr>
                  <p:cNvSpPr txBox="1">
                    <a:spLocks noRot="1" noChangeAspect="1" noMove="1" noResize="1" noEditPoints="1" noAdjustHandles="1" noChangeArrowheads="1" noChangeShapeType="1" noTextEdit="1"/>
                  </p:cNvSpPr>
                  <p:nvPr/>
                </p:nvSpPr>
                <p:spPr>
                  <a:xfrm>
                    <a:off x="2115802" y="1375372"/>
                    <a:ext cx="276101" cy="276999"/>
                  </a:xfrm>
                  <a:prstGeom prst="rect">
                    <a:avLst/>
                  </a:prstGeom>
                  <a:blipFill>
                    <a:blip r:embed="rId14"/>
                    <a:stretch>
                      <a:fillRect l="-13333" r="-888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文字方塊 227">
                    <a:extLst>
                      <a:ext uri="{FF2B5EF4-FFF2-40B4-BE49-F238E27FC236}">
                        <a16:creationId xmlns:a16="http://schemas.microsoft.com/office/drawing/2014/main" id="{96842D74-62A5-495B-A0CF-6BB6FA7B0DBA}"/>
                      </a:ext>
                    </a:extLst>
                  </p:cNvPr>
                  <p:cNvSpPr txBox="1"/>
                  <p:nvPr/>
                </p:nvSpPr>
                <p:spPr>
                  <a:xfrm>
                    <a:off x="2137538" y="103704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𝑝</m:t>
                          </m:r>
                        </m:oMath>
                      </m:oMathPara>
                    </a14:m>
                    <a:endParaRPr lang="zh-TW" altLang="en-US" dirty="0">
                      <a:solidFill>
                        <a:schemeClr val="bg1"/>
                      </a:solidFill>
                    </a:endParaRPr>
                  </a:p>
                </p:txBody>
              </p:sp>
            </mc:Choice>
            <mc:Fallback xmlns="">
              <p:sp>
                <p:nvSpPr>
                  <p:cNvPr id="228" name="文字方塊 227">
                    <a:extLst>
                      <a:ext uri="{FF2B5EF4-FFF2-40B4-BE49-F238E27FC236}">
                        <a16:creationId xmlns:a16="http://schemas.microsoft.com/office/drawing/2014/main" id="{96842D74-62A5-495B-A0CF-6BB6FA7B0DBA}"/>
                      </a:ext>
                    </a:extLst>
                  </p:cNvPr>
                  <p:cNvSpPr txBox="1">
                    <a:spLocks noRot="1" noChangeAspect="1" noMove="1" noResize="1" noEditPoints="1" noAdjustHandles="1" noChangeArrowheads="1" noChangeShapeType="1" noTextEdit="1"/>
                  </p:cNvSpPr>
                  <p:nvPr/>
                </p:nvSpPr>
                <p:spPr>
                  <a:xfrm>
                    <a:off x="2137538" y="1037048"/>
                    <a:ext cx="183961" cy="276999"/>
                  </a:xfrm>
                  <a:prstGeom prst="rect">
                    <a:avLst/>
                  </a:prstGeom>
                  <a:blipFill>
                    <a:blip r:embed="rId15"/>
                    <a:stretch>
                      <a:fillRect l="-33333" r="-30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276A6C08-1D31-4D2C-B818-A12490ED2CE0}"/>
                      </a:ext>
                    </a:extLst>
                  </p:cNvPr>
                  <p:cNvSpPr txBox="1"/>
                  <p:nvPr/>
                </p:nvSpPr>
                <p:spPr>
                  <a:xfrm>
                    <a:off x="1705727" y="144332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29" name="文字方塊 228">
                    <a:extLst>
                      <a:ext uri="{FF2B5EF4-FFF2-40B4-BE49-F238E27FC236}">
                        <a16:creationId xmlns:a16="http://schemas.microsoft.com/office/drawing/2014/main" id="{276A6C08-1D31-4D2C-B818-A12490ED2CE0}"/>
                      </a:ext>
                    </a:extLst>
                  </p:cNvPr>
                  <p:cNvSpPr txBox="1">
                    <a:spLocks noRot="1" noChangeAspect="1" noMove="1" noResize="1" noEditPoints="1" noAdjustHandles="1" noChangeArrowheads="1" noChangeShapeType="1" noTextEdit="1"/>
                  </p:cNvSpPr>
                  <p:nvPr/>
                </p:nvSpPr>
                <p:spPr>
                  <a:xfrm>
                    <a:off x="1705727" y="1443324"/>
                    <a:ext cx="304827" cy="276999"/>
                  </a:xfrm>
                  <a:prstGeom prst="rect">
                    <a:avLst/>
                  </a:prstGeom>
                  <a:blipFill>
                    <a:blip r:embed="rId16"/>
                    <a:stretch>
                      <a:fillRect l="-18000" r="-4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文字方塊 229">
                    <a:extLst>
                      <a:ext uri="{FF2B5EF4-FFF2-40B4-BE49-F238E27FC236}">
                        <a16:creationId xmlns:a16="http://schemas.microsoft.com/office/drawing/2014/main" id="{F94DD0E8-F43F-4302-9B58-83E0EB10A58C}"/>
                      </a:ext>
                    </a:extLst>
                  </p:cNvPr>
                  <p:cNvSpPr txBox="1"/>
                  <p:nvPr/>
                </p:nvSpPr>
                <p:spPr>
                  <a:xfrm>
                    <a:off x="2497166" y="1443324"/>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30" name="文字方塊 229">
                    <a:extLst>
                      <a:ext uri="{FF2B5EF4-FFF2-40B4-BE49-F238E27FC236}">
                        <a16:creationId xmlns:a16="http://schemas.microsoft.com/office/drawing/2014/main" id="{F94DD0E8-F43F-4302-9B58-83E0EB10A58C}"/>
                      </a:ext>
                    </a:extLst>
                  </p:cNvPr>
                  <p:cNvSpPr txBox="1">
                    <a:spLocks noRot="1" noChangeAspect="1" noMove="1" noResize="1" noEditPoints="1" noAdjustHandles="1" noChangeArrowheads="1" noChangeShapeType="1" noTextEdit="1"/>
                  </p:cNvSpPr>
                  <p:nvPr/>
                </p:nvSpPr>
                <p:spPr>
                  <a:xfrm>
                    <a:off x="2497166" y="1443324"/>
                    <a:ext cx="309637" cy="283283"/>
                  </a:xfrm>
                  <a:prstGeom prst="rect">
                    <a:avLst/>
                  </a:prstGeom>
                  <a:blipFill>
                    <a:blip r:embed="rId17"/>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文字方塊 267">
                    <a:extLst>
                      <a:ext uri="{FF2B5EF4-FFF2-40B4-BE49-F238E27FC236}">
                        <a16:creationId xmlns:a16="http://schemas.microsoft.com/office/drawing/2014/main" id="{BC72FF2E-7468-4AC2-876E-DBB457E7271D}"/>
                      </a:ext>
                    </a:extLst>
                  </p:cNvPr>
                  <p:cNvSpPr txBox="1"/>
                  <p:nvPr/>
                </p:nvSpPr>
                <p:spPr>
                  <a:xfrm>
                    <a:off x="2105655" y="163692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68" name="文字方塊 267">
                    <a:extLst>
                      <a:ext uri="{FF2B5EF4-FFF2-40B4-BE49-F238E27FC236}">
                        <a16:creationId xmlns:a16="http://schemas.microsoft.com/office/drawing/2014/main" id="{BC72FF2E-7468-4AC2-876E-DBB457E7271D}"/>
                      </a:ext>
                    </a:extLst>
                  </p:cNvPr>
                  <p:cNvSpPr txBox="1">
                    <a:spLocks noRot="1" noChangeAspect="1" noMove="1" noResize="1" noEditPoints="1" noAdjustHandles="1" noChangeArrowheads="1" noChangeShapeType="1" noTextEdit="1"/>
                  </p:cNvSpPr>
                  <p:nvPr/>
                </p:nvSpPr>
                <p:spPr>
                  <a:xfrm>
                    <a:off x="2105655" y="1636924"/>
                    <a:ext cx="283732" cy="276999"/>
                  </a:xfrm>
                  <a:prstGeom prst="rect">
                    <a:avLst/>
                  </a:prstGeom>
                  <a:blipFill>
                    <a:blip r:embed="rId18"/>
                    <a:stretch>
                      <a:fillRect l="-32609" t="-8696" r="-32609"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9" name="文字方塊 268">
                  <a:extLst>
                    <a:ext uri="{FF2B5EF4-FFF2-40B4-BE49-F238E27FC236}">
                      <a16:creationId xmlns:a16="http://schemas.microsoft.com/office/drawing/2014/main" id="{29E80F65-8071-4F40-871C-E56E10DF7B3E}"/>
                    </a:ext>
                  </a:extLst>
                </p:cNvPr>
                <p:cNvSpPr txBox="1"/>
                <p:nvPr/>
              </p:nvSpPr>
              <p:spPr>
                <a:xfrm>
                  <a:off x="3487971" y="270575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69" name="文字方塊 268">
                  <a:extLst>
                    <a:ext uri="{FF2B5EF4-FFF2-40B4-BE49-F238E27FC236}">
                      <a16:creationId xmlns:a16="http://schemas.microsoft.com/office/drawing/2014/main" id="{29E80F65-8071-4F40-871C-E56E10DF7B3E}"/>
                    </a:ext>
                  </a:extLst>
                </p:cNvPr>
                <p:cNvSpPr txBox="1">
                  <a:spLocks noRot="1" noChangeAspect="1" noMove="1" noResize="1" noEditPoints="1" noAdjustHandles="1" noChangeArrowheads="1" noChangeShapeType="1" noTextEdit="1"/>
                </p:cNvSpPr>
                <p:nvPr/>
              </p:nvSpPr>
              <p:spPr>
                <a:xfrm>
                  <a:off x="3487971" y="2705753"/>
                  <a:ext cx="283732" cy="276999"/>
                </a:xfrm>
                <a:prstGeom prst="rect">
                  <a:avLst/>
                </a:prstGeom>
                <a:blipFill>
                  <a:blip r:embed="rId19"/>
                  <a:stretch>
                    <a:fillRect l="-32609" t="-11111" r="-32609" b="-35556"/>
                  </a:stretch>
                </a:blipFill>
              </p:spPr>
              <p:txBody>
                <a:bodyPr/>
                <a:lstStyle/>
                <a:p>
                  <a:r>
                    <a:rPr lang="en-US">
                      <a:noFill/>
                    </a:rPr>
                    <a:t> </a:t>
                  </a:r>
                </a:p>
              </p:txBody>
            </p:sp>
          </mc:Fallback>
        </mc:AlternateContent>
        <p:grpSp>
          <p:nvGrpSpPr>
            <p:cNvPr id="2" name="群組 1">
              <a:extLst>
                <a:ext uri="{FF2B5EF4-FFF2-40B4-BE49-F238E27FC236}">
                  <a16:creationId xmlns:a16="http://schemas.microsoft.com/office/drawing/2014/main" id="{2DF71616-493E-4B4C-A08E-D5CBF8FA1891}"/>
                </a:ext>
              </a:extLst>
            </p:cNvPr>
            <p:cNvGrpSpPr/>
            <p:nvPr/>
          </p:nvGrpSpPr>
          <p:grpSpPr>
            <a:xfrm>
              <a:off x="438895" y="2098697"/>
              <a:ext cx="1162830" cy="913941"/>
              <a:chOff x="438895" y="2098697"/>
              <a:chExt cx="1162830" cy="913941"/>
            </a:xfrm>
          </p:grpSpPr>
          <p:sp>
            <p:nvSpPr>
              <p:cNvPr id="231" name="橢圓 230">
                <a:extLst>
                  <a:ext uri="{FF2B5EF4-FFF2-40B4-BE49-F238E27FC236}">
                    <a16:creationId xmlns:a16="http://schemas.microsoft.com/office/drawing/2014/main" id="{E6C6397F-144A-40D7-83B7-BF40711F196C}"/>
                  </a:ext>
                </a:extLst>
              </p:cNvPr>
              <p:cNvSpPr/>
              <p:nvPr/>
            </p:nvSpPr>
            <p:spPr>
              <a:xfrm>
                <a:off x="825437" y="20986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2" name="橢圓 231">
                <a:extLst>
                  <a:ext uri="{FF2B5EF4-FFF2-40B4-BE49-F238E27FC236}">
                    <a16:creationId xmlns:a16="http://schemas.microsoft.com/office/drawing/2014/main" id="{D05EF7B3-08C1-4BAC-AC12-CD243EFEE17C}"/>
                  </a:ext>
                </a:extLst>
              </p:cNvPr>
              <p:cNvSpPr/>
              <p:nvPr/>
            </p:nvSpPr>
            <p:spPr>
              <a:xfrm>
                <a:off x="438895"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3" name="橢圓 232">
                <a:extLst>
                  <a:ext uri="{FF2B5EF4-FFF2-40B4-BE49-F238E27FC236}">
                    <a16:creationId xmlns:a16="http://schemas.microsoft.com/office/drawing/2014/main" id="{999D46F6-79B5-438F-8D08-ACEE552579C2}"/>
                  </a:ext>
                </a:extLst>
              </p:cNvPr>
              <p:cNvSpPr/>
              <p:nvPr/>
            </p:nvSpPr>
            <p:spPr>
              <a:xfrm>
                <a:off x="1215183"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4" name="直線單箭頭接點 233">
                <a:extLst>
                  <a:ext uri="{FF2B5EF4-FFF2-40B4-BE49-F238E27FC236}">
                    <a16:creationId xmlns:a16="http://schemas.microsoft.com/office/drawing/2014/main" id="{35441687-9F5A-457C-869B-0D3A80E10729}"/>
                  </a:ext>
                </a:extLst>
              </p:cNvPr>
              <p:cNvCxnSpPr>
                <a:stCxn id="231" idx="5"/>
                <a:endCxn id="233" idx="1"/>
              </p:cNvCxnSpPr>
              <p:nvPr/>
            </p:nvCxnSpPr>
            <p:spPr>
              <a:xfrm>
                <a:off x="1155371"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DFFF008A-0F70-4CDF-B21B-C337BBF7ACBC}"/>
                  </a:ext>
                </a:extLst>
              </p:cNvPr>
              <p:cNvCxnSpPr>
                <a:stCxn id="231" idx="3"/>
                <a:endCxn id="232" idx="7"/>
              </p:cNvCxnSpPr>
              <p:nvPr/>
            </p:nvCxnSpPr>
            <p:spPr>
              <a:xfrm flipH="1">
                <a:off x="768829"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6" name="文字方塊 235">
                    <a:extLst>
                      <a:ext uri="{FF2B5EF4-FFF2-40B4-BE49-F238E27FC236}">
                        <a16:creationId xmlns:a16="http://schemas.microsoft.com/office/drawing/2014/main" id="{BAEE516F-C820-451F-AA9B-DCF87594ADCE}"/>
                      </a:ext>
                    </a:extLst>
                  </p:cNvPr>
                  <p:cNvSpPr txBox="1"/>
                  <p:nvPr/>
                </p:nvSpPr>
                <p:spPr>
                  <a:xfrm>
                    <a:off x="904511" y="2454344"/>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36" name="文字方塊 235">
                    <a:extLst>
                      <a:ext uri="{FF2B5EF4-FFF2-40B4-BE49-F238E27FC236}">
                        <a16:creationId xmlns:a16="http://schemas.microsoft.com/office/drawing/2014/main" id="{BAEE516F-C820-451F-AA9B-DCF87594ADCE}"/>
                      </a:ext>
                    </a:extLst>
                  </p:cNvPr>
                  <p:cNvSpPr txBox="1">
                    <a:spLocks noRot="1" noChangeAspect="1" noMove="1" noResize="1" noEditPoints="1" noAdjustHandles="1" noChangeArrowheads="1" noChangeShapeType="1" noTextEdit="1"/>
                  </p:cNvSpPr>
                  <p:nvPr/>
                </p:nvSpPr>
                <p:spPr>
                  <a:xfrm>
                    <a:off x="904511" y="2454344"/>
                    <a:ext cx="281423" cy="276999"/>
                  </a:xfrm>
                  <a:prstGeom prst="rect">
                    <a:avLst/>
                  </a:prstGeom>
                  <a:blipFill>
                    <a:blip r:embed="rId40"/>
                    <a:stretch>
                      <a:fillRect l="-12766" r="-638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75AAB59B-4D32-442D-9CF0-A77F3A7EFF69}"/>
                      </a:ext>
                    </a:extLst>
                  </p:cNvPr>
                  <p:cNvSpPr txBox="1"/>
                  <p:nvPr/>
                </p:nvSpPr>
                <p:spPr>
                  <a:xfrm>
                    <a:off x="889464" y="210457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37" name="文字方塊 236">
                    <a:extLst>
                      <a:ext uri="{FF2B5EF4-FFF2-40B4-BE49-F238E27FC236}">
                        <a16:creationId xmlns:a16="http://schemas.microsoft.com/office/drawing/2014/main" id="{75AAB59B-4D32-442D-9CF0-A77F3A7EFF69}"/>
                      </a:ext>
                    </a:extLst>
                  </p:cNvPr>
                  <p:cNvSpPr txBox="1">
                    <a:spLocks noRot="1" noChangeAspect="1" noMove="1" noResize="1" noEditPoints="1" noAdjustHandles="1" noChangeArrowheads="1" noChangeShapeType="1" noTextEdit="1"/>
                  </p:cNvSpPr>
                  <p:nvPr/>
                </p:nvSpPr>
                <p:spPr>
                  <a:xfrm>
                    <a:off x="889464" y="2104574"/>
                    <a:ext cx="304827" cy="276999"/>
                  </a:xfrm>
                  <a:prstGeom prst="rect">
                    <a:avLst/>
                  </a:prstGeom>
                  <a:blipFill>
                    <a:blip r:embed="rId41"/>
                    <a:stretch>
                      <a:fillRect l="-18000" r="-4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D4850663-0F91-476D-83F7-BA31C72E6B32}"/>
                      </a:ext>
                    </a:extLst>
                  </p:cNvPr>
                  <p:cNvSpPr txBox="1"/>
                  <p:nvPr/>
                </p:nvSpPr>
                <p:spPr>
                  <a:xfrm>
                    <a:off x="1223160" y="2531940"/>
                    <a:ext cx="295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38" name="文字方塊 237">
                    <a:extLst>
                      <a:ext uri="{FF2B5EF4-FFF2-40B4-BE49-F238E27FC236}">
                        <a16:creationId xmlns:a16="http://schemas.microsoft.com/office/drawing/2014/main" id="{D4850663-0F91-476D-83F7-BA31C72E6B32}"/>
                      </a:ext>
                    </a:extLst>
                  </p:cNvPr>
                  <p:cNvSpPr txBox="1">
                    <a:spLocks noRot="1" noChangeAspect="1" noMove="1" noResize="1" noEditPoints="1" noAdjustHandles="1" noChangeArrowheads="1" noChangeShapeType="1" noTextEdit="1"/>
                  </p:cNvSpPr>
                  <p:nvPr/>
                </p:nvSpPr>
                <p:spPr>
                  <a:xfrm>
                    <a:off x="1223160" y="2531940"/>
                    <a:ext cx="295144" cy="276999"/>
                  </a:xfrm>
                  <a:prstGeom prst="rect">
                    <a:avLst/>
                  </a:prstGeom>
                  <a:blipFill>
                    <a:blip r:embed="rId42"/>
                    <a:stretch>
                      <a:fillRect r="-833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文字方塊 238">
                    <a:extLst>
                      <a:ext uri="{FF2B5EF4-FFF2-40B4-BE49-F238E27FC236}">
                        <a16:creationId xmlns:a16="http://schemas.microsoft.com/office/drawing/2014/main" id="{ED465BAF-6DB2-4896-88EA-79875295BE40}"/>
                      </a:ext>
                    </a:extLst>
                  </p:cNvPr>
                  <p:cNvSpPr txBox="1"/>
                  <p:nvPr/>
                </p:nvSpPr>
                <p:spPr>
                  <a:xfrm>
                    <a:off x="451784" y="2524804"/>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39" name="文字方塊 238">
                    <a:extLst>
                      <a:ext uri="{FF2B5EF4-FFF2-40B4-BE49-F238E27FC236}">
                        <a16:creationId xmlns:a16="http://schemas.microsoft.com/office/drawing/2014/main" id="{ED465BAF-6DB2-4896-88EA-79875295BE40}"/>
                      </a:ext>
                    </a:extLst>
                  </p:cNvPr>
                  <p:cNvSpPr txBox="1">
                    <a:spLocks noRot="1" noChangeAspect="1" noMove="1" noResize="1" noEditPoints="1" noAdjustHandles="1" noChangeArrowheads="1" noChangeShapeType="1" noTextEdit="1"/>
                  </p:cNvSpPr>
                  <p:nvPr/>
                </p:nvSpPr>
                <p:spPr>
                  <a:xfrm>
                    <a:off x="451784" y="2524804"/>
                    <a:ext cx="319190" cy="276999"/>
                  </a:xfrm>
                  <a:prstGeom prst="rect">
                    <a:avLst/>
                  </a:prstGeom>
                  <a:blipFill>
                    <a:blip r:embed="rId43"/>
                    <a:stretch>
                      <a:fillRect r="-576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文字方塊 270">
                    <a:extLst>
                      <a:ext uri="{FF2B5EF4-FFF2-40B4-BE49-F238E27FC236}">
                        <a16:creationId xmlns:a16="http://schemas.microsoft.com/office/drawing/2014/main" id="{1D82D307-1059-4306-868A-AD0BAB8A5023}"/>
                      </a:ext>
                    </a:extLst>
                  </p:cNvPr>
                  <p:cNvSpPr txBox="1"/>
                  <p:nvPr/>
                </p:nvSpPr>
                <p:spPr>
                  <a:xfrm>
                    <a:off x="881612" y="273563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71" name="文字方塊 270">
                    <a:extLst>
                      <a:ext uri="{FF2B5EF4-FFF2-40B4-BE49-F238E27FC236}">
                        <a16:creationId xmlns:a16="http://schemas.microsoft.com/office/drawing/2014/main" id="{1D82D307-1059-4306-868A-AD0BAB8A5023}"/>
                      </a:ext>
                    </a:extLst>
                  </p:cNvPr>
                  <p:cNvSpPr txBox="1">
                    <a:spLocks noRot="1" noChangeAspect="1" noMove="1" noResize="1" noEditPoints="1" noAdjustHandles="1" noChangeArrowheads="1" noChangeShapeType="1" noTextEdit="1"/>
                  </p:cNvSpPr>
                  <p:nvPr/>
                </p:nvSpPr>
                <p:spPr>
                  <a:xfrm>
                    <a:off x="881612" y="2735639"/>
                    <a:ext cx="283732" cy="276999"/>
                  </a:xfrm>
                  <a:prstGeom prst="rect">
                    <a:avLst/>
                  </a:prstGeom>
                  <a:blipFill>
                    <a:blip r:embed="rId44"/>
                    <a:stretch>
                      <a:fillRect l="-32609" t="-11111" r="-32609" b="-35556"/>
                    </a:stretch>
                  </a:blipFill>
                </p:spPr>
                <p:txBody>
                  <a:bodyPr/>
                  <a:lstStyle/>
                  <a:p>
                    <a:r>
                      <a:rPr lang="en-US">
                        <a:noFill/>
                      </a:rPr>
                      <a:t> </a:t>
                    </a:r>
                  </a:p>
                </p:txBody>
              </p:sp>
            </mc:Fallback>
          </mc:AlternateContent>
        </p:grpSp>
        <p:sp>
          <p:nvSpPr>
            <p:cNvPr id="283" name="橢圓 282">
              <a:extLst>
                <a:ext uri="{FF2B5EF4-FFF2-40B4-BE49-F238E27FC236}">
                  <a16:creationId xmlns:a16="http://schemas.microsoft.com/office/drawing/2014/main" id="{263A7E71-D796-44F9-BAC9-63A150B571BC}"/>
                </a:ext>
              </a:extLst>
            </p:cNvPr>
            <p:cNvSpPr/>
            <p:nvPr/>
          </p:nvSpPr>
          <p:spPr>
            <a:xfrm>
              <a:off x="2124192" y="210740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4" name="橢圓 283">
              <a:extLst>
                <a:ext uri="{FF2B5EF4-FFF2-40B4-BE49-F238E27FC236}">
                  <a16:creationId xmlns:a16="http://schemas.microsoft.com/office/drawing/2014/main" id="{E7C25611-6ED3-4D01-83FF-020BE4FC7BB0}"/>
                </a:ext>
              </a:extLst>
            </p:cNvPr>
            <p:cNvSpPr/>
            <p:nvPr/>
          </p:nvSpPr>
          <p:spPr>
            <a:xfrm>
              <a:off x="1737650"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5" name="橢圓 284">
              <a:extLst>
                <a:ext uri="{FF2B5EF4-FFF2-40B4-BE49-F238E27FC236}">
                  <a16:creationId xmlns:a16="http://schemas.microsoft.com/office/drawing/2014/main" id="{7725E08E-654B-4258-B13C-2E4996914FA6}"/>
                </a:ext>
              </a:extLst>
            </p:cNvPr>
            <p:cNvSpPr/>
            <p:nvPr/>
          </p:nvSpPr>
          <p:spPr>
            <a:xfrm>
              <a:off x="2513938"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86" name="直線單箭頭接點 285">
              <a:extLst>
                <a:ext uri="{FF2B5EF4-FFF2-40B4-BE49-F238E27FC236}">
                  <a16:creationId xmlns:a16="http://schemas.microsoft.com/office/drawing/2014/main" id="{FA8A9968-5CFF-4872-8E98-5289F9F89448}"/>
                </a:ext>
              </a:extLst>
            </p:cNvPr>
            <p:cNvCxnSpPr>
              <a:stCxn id="283" idx="5"/>
              <a:endCxn id="285" idx="1"/>
            </p:cNvCxnSpPr>
            <p:nvPr/>
          </p:nvCxnSpPr>
          <p:spPr>
            <a:xfrm>
              <a:off x="2454126" y="2437336"/>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直線單箭頭接點 286">
              <a:extLst>
                <a:ext uri="{FF2B5EF4-FFF2-40B4-BE49-F238E27FC236}">
                  <a16:creationId xmlns:a16="http://schemas.microsoft.com/office/drawing/2014/main" id="{7B71C5E2-501F-41F9-AEEC-FB855813B2CE}"/>
                </a:ext>
              </a:extLst>
            </p:cNvPr>
            <p:cNvCxnSpPr>
              <a:stCxn id="283" idx="3"/>
              <a:endCxn id="284" idx="7"/>
            </p:cNvCxnSpPr>
            <p:nvPr/>
          </p:nvCxnSpPr>
          <p:spPr>
            <a:xfrm flipH="1">
              <a:off x="2067584" y="2437336"/>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C33C0CF5-D9E5-4C58-8A86-51A508E7F239}"/>
                    </a:ext>
                  </a:extLst>
                </p:cNvPr>
                <p:cNvSpPr txBox="1"/>
                <p:nvPr/>
              </p:nvSpPr>
              <p:spPr>
                <a:xfrm>
                  <a:off x="2203266" y="2463049"/>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88" name="文字方塊 287">
                  <a:extLst>
                    <a:ext uri="{FF2B5EF4-FFF2-40B4-BE49-F238E27FC236}">
                      <a16:creationId xmlns:a16="http://schemas.microsoft.com/office/drawing/2014/main" id="{C33C0CF5-D9E5-4C58-8A86-51A508E7F239}"/>
                    </a:ext>
                  </a:extLst>
                </p:cNvPr>
                <p:cNvSpPr txBox="1">
                  <a:spLocks noRot="1" noChangeAspect="1" noMove="1" noResize="1" noEditPoints="1" noAdjustHandles="1" noChangeArrowheads="1" noChangeShapeType="1" noTextEdit="1"/>
                </p:cNvSpPr>
                <p:nvPr/>
              </p:nvSpPr>
              <p:spPr>
                <a:xfrm>
                  <a:off x="2203266" y="2463049"/>
                  <a:ext cx="281423" cy="276999"/>
                </a:xfrm>
                <a:prstGeom prst="rect">
                  <a:avLst/>
                </a:prstGeom>
                <a:blipFill>
                  <a:blip r:embed="rId45"/>
                  <a:stretch>
                    <a:fillRect l="-13043"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7ED5DDC9-A357-4879-9D23-D532FFF4FE74}"/>
                    </a:ext>
                  </a:extLst>
                </p:cNvPr>
                <p:cNvSpPr txBox="1"/>
                <p:nvPr/>
              </p:nvSpPr>
              <p:spPr>
                <a:xfrm>
                  <a:off x="2188219" y="2113279"/>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89" name="文字方塊 288">
                  <a:extLst>
                    <a:ext uri="{FF2B5EF4-FFF2-40B4-BE49-F238E27FC236}">
                      <a16:creationId xmlns:a16="http://schemas.microsoft.com/office/drawing/2014/main" id="{7ED5DDC9-A357-4879-9D23-D532FFF4FE74}"/>
                    </a:ext>
                  </a:extLst>
                </p:cNvPr>
                <p:cNvSpPr txBox="1">
                  <a:spLocks noRot="1" noChangeAspect="1" noMove="1" noResize="1" noEditPoints="1" noAdjustHandles="1" noChangeArrowheads="1" noChangeShapeType="1" noTextEdit="1"/>
                </p:cNvSpPr>
                <p:nvPr/>
              </p:nvSpPr>
              <p:spPr>
                <a:xfrm>
                  <a:off x="2188219" y="2113279"/>
                  <a:ext cx="309637" cy="283283"/>
                </a:xfrm>
                <a:prstGeom prst="rect">
                  <a:avLst/>
                </a:prstGeom>
                <a:blipFill>
                  <a:blip r:embed="rId46"/>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文字方塊 289">
                  <a:extLst>
                    <a:ext uri="{FF2B5EF4-FFF2-40B4-BE49-F238E27FC236}">
                      <a16:creationId xmlns:a16="http://schemas.microsoft.com/office/drawing/2014/main" id="{F21F09F8-964E-4CBC-A8D0-7CB007DC889F}"/>
                    </a:ext>
                  </a:extLst>
                </p:cNvPr>
                <p:cNvSpPr txBox="1"/>
                <p:nvPr/>
              </p:nvSpPr>
              <p:spPr>
                <a:xfrm>
                  <a:off x="2521915" y="2540645"/>
                  <a:ext cx="323998"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90" name="文字方塊 289">
                  <a:extLst>
                    <a:ext uri="{FF2B5EF4-FFF2-40B4-BE49-F238E27FC236}">
                      <a16:creationId xmlns:a16="http://schemas.microsoft.com/office/drawing/2014/main" id="{F21F09F8-964E-4CBC-A8D0-7CB007DC889F}"/>
                    </a:ext>
                  </a:extLst>
                </p:cNvPr>
                <p:cNvSpPr txBox="1">
                  <a:spLocks noRot="1" noChangeAspect="1" noMove="1" noResize="1" noEditPoints="1" noAdjustHandles="1" noChangeArrowheads="1" noChangeShapeType="1" noTextEdit="1"/>
                </p:cNvSpPr>
                <p:nvPr/>
              </p:nvSpPr>
              <p:spPr>
                <a:xfrm>
                  <a:off x="2521915" y="2540645"/>
                  <a:ext cx="323998" cy="283283"/>
                </a:xfrm>
                <a:prstGeom prst="rect">
                  <a:avLst/>
                </a:prstGeom>
                <a:blipFill>
                  <a:blip r:embed="rId47"/>
                  <a:stretch>
                    <a:fillRect r="-1111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1" name="文字方塊 290">
                  <a:extLst>
                    <a:ext uri="{FF2B5EF4-FFF2-40B4-BE49-F238E27FC236}">
                      <a16:creationId xmlns:a16="http://schemas.microsoft.com/office/drawing/2014/main" id="{FEF6391B-F478-4CF9-809D-6F74C710A5D4}"/>
                    </a:ext>
                  </a:extLst>
                </p:cNvPr>
                <p:cNvSpPr txBox="1"/>
                <p:nvPr/>
              </p:nvSpPr>
              <p:spPr>
                <a:xfrm>
                  <a:off x="1750539" y="2533509"/>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91" name="文字方塊 290">
                  <a:extLst>
                    <a:ext uri="{FF2B5EF4-FFF2-40B4-BE49-F238E27FC236}">
                      <a16:creationId xmlns:a16="http://schemas.microsoft.com/office/drawing/2014/main" id="{FEF6391B-F478-4CF9-809D-6F74C710A5D4}"/>
                    </a:ext>
                  </a:extLst>
                </p:cNvPr>
                <p:cNvSpPr txBox="1">
                  <a:spLocks noRot="1" noChangeAspect="1" noMove="1" noResize="1" noEditPoints="1" noAdjustHandles="1" noChangeArrowheads="1" noChangeShapeType="1" noTextEdit="1"/>
                </p:cNvSpPr>
                <p:nvPr/>
              </p:nvSpPr>
              <p:spPr>
                <a:xfrm>
                  <a:off x="1750539" y="2533509"/>
                  <a:ext cx="295145" cy="276999"/>
                </a:xfrm>
                <a:prstGeom prst="rect">
                  <a:avLst/>
                </a:prstGeom>
                <a:blipFill>
                  <a:blip r:embed="rId48"/>
                  <a:stretch>
                    <a:fillRect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文字方塊 291">
                  <a:extLst>
                    <a:ext uri="{FF2B5EF4-FFF2-40B4-BE49-F238E27FC236}">
                      <a16:creationId xmlns:a16="http://schemas.microsoft.com/office/drawing/2014/main" id="{CEFFBECB-86D0-4130-A0A9-63B92A16E5C0}"/>
                    </a:ext>
                  </a:extLst>
                </p:cNvPr>
                <p:cNvSpPr txBox="1"/>
                <p:nvPr/>
              </p:nvSpPr>
              <p:spPr>
                <a:xfrm>
                  <a:off x="2180367" y="274434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92" name="文字方塊 291">
                  <a:extLst>
                    <a:ext uri="{FF2B5EF4-FFF2-40B4-BE49-F238E27FC236}">
                      <a16:creationId xmlns:a16="http://schemas.microsoft.com/office/drawing/2014/main" id="{CEFFBECB-86D0-4130-A0A9-63B92A16E5C0}"/>
                    </a:ext>
                  </a:extLst>
                </p:cNvPr>
                <p:cNvSpPr txBox="1">
                  <a:spLocks noRot="1" noChangeAspect="1" noMove="1" noResize="1" noEditPoints="1" noAdjustHandles="1" noChangeArrowheads="1" noChangeShapeType="1" noTextEdit="1"/>
                </p:cNvSpPr>
                <p:nvPr/>
              </p:nvSpPr>
              <p:spPr>
                <a:xfrm>
                  <a:off x="2180367" y="2744344"/>
                  <a:ext cx="283732" cy="276999"/>
                </a:xfrm>
                <a:prstGeom prst="rect">
                  <a:avLst/>
                </a:prstGeom>
                <a:blipFill>
                  <a:blip r:embed="rId49"/>
                  <a:stretch>
                    <a:fillRect l="-31915" t="-8696" r="-29787" b="-32609"/>
                  </a:stretch>
                </a:blipFill>
              </p:spPr>
              <p:txBody>
                <a:bodyPr/>
                <a:lstStyle/>
                <a:p>
                  <a:r>
                    <a:rPr lang="en-US">
                      <a:noFill/>
                    </a:rPr>
                    <a:t> </a:t>
                  </a:r>
                </a:p>
              </p:txBody>
            </p:sp>
          </mc:Fallback>
        </mc:AlternateContent>
        <p:sp>
          <p:nvSpPr>
            <p:cNvPr id="293" name="橢圓 292">
              <a:extLst>
                <a:ext uri="{FF2B5EF4-FFF2-40B4-BE49-F238E27FC236}">
                  <a16:creationId xmlns:a16="http://schemas.microsoft.com/office/drawing/2014/main" id="{6AF2E6CD-3481-45FF-B706-13E202DDADC0}"/>
                </a:ext>
              </a:extLst>
            </p:cNvPr>
            <p:cNvSpPr/>
            <p:nvPr/>
          </p:nvSpPr>
          <p:spPr>
            <a:xfrm>
              <a:off x="4734432" y="2106716"/>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4" name="橢圓 293">
              <a:extLst>
                <a:ext uri="{FF2B5EF4-FFF2-40B4-BE49-F238E27FC236}">
                  <a16:creationId xmlns:a16="http://schemas.microsoft.com/office/drawing/2014/main" id="{4EFF4A81-AF98-44BC-9AD8-4D0B92D8631C}"/>
                </a:ext>
              </a:extLst>
            </p:cNvPr>
            <p:cNvSpPr/>
            <p:nvPr/>
          </p:nvSpPr>
          <p:spPr>
            <a:xfrm>
              <a:off x="4347890"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5" name="橢圓 294">
              <a:extLst>
                <a:ext uri="{FF2B5EF4-FFF2-40B4-BE49-F238E27FC236}">
                  <a16:creationId xmlns:a16="http://schemas.microsoft.com/office/drawing/2014/main" id="{BC7D15C2-AC1D-45F6-A84D-D99631F9A85A}"/>
                </a:ext>
              </a:extLst>
            </p:cNvPr>
            <p:cNvSpPr/>
            <p:nvPr/>
          </p:nvSpPr>
          <p:spPr>
            <a:xfrm>
              <a:off x="5124178"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96" name="直線單箭頭接點 295">
              <a:extLst>
                <a:ext uri="{FF2B5EF4-FFF2-40B4-BE49-F238E27FC236}">
                  <a16:creationId xmlns:a16="http://schemas.microsoft.com/office/drawing/2014/main" id="{8C631749-14C7-4151-9BAA-01C6170B6294}"/>
                </a:ext>
              </a:extLst>
            </p:cNvPr>
            <p:cNvCxnSpPr>
              <a:stCxn id="293" idx="5"/>
              <a:endCxn id="295" idx="1"/>
            </p:cNvCxnSpPr>
            <p:nvPr/>
          </p:nvCxnSpPr>
          <p:spPr>
            <a:xfrm>
              <a:off x="5064366" y="2436650"/>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a:extLst>
                <a:ext uri="{FF2B5EF4-FFF2-40B4-BE49-F238E27FC236}">
                  <a16:creationId xmlns:a16="http://schemas.microsoft.com/office/drawing/2014/main" id="{8A369D68-97E4-4EA2-A399-BECCFAF12ADE}"/>
                </a:ext>
              </a:extLst>
            </p:cNvPr>
            <p:cNvCxnSpPr>
              <a:stCxn id="293" idx="3"/>
              <a:endCxn id="294" idx="7"/>
            </p:cNvCxnSpPr>
            <p:nvPr/>
          </p:nvCxnSpPr>
          <p:spPr>
            <a:xfrm flipH="1">
              <a:off x="4677824" y="2436650"/>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7D3AE544-433D-4D0E-A4DE-52B5DAB73C0E}"/>
                    </a:ext>
                  </a:extLst>
                </p:cNvPr>
                <p:cNvSpPr txBox="1"/>
                <p:nvPr/>
              </p:nvSpPr>
              <p:spPr>
                <a:xfrm>
                  <a:off x="4813506" y="2462363"/>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98" name="文字方塊 297">
                  <a:extLst>
                    <a:ext uri="{FF2B5EF4-FFF2-40B4-BE49-F238E27FC236}">
                      <a16:creationId xmlns:a16="http://schemas.microsoft.com/office/drawing/2014/main" id="{7D3AE544-433D-4D0E-A4DE-52B5DAB73C0E}"/>
                    </a:ext>
                  </a:extLst>
                </p:cNvPr>
                <p:cNvSpPr txBox="1">
                  <a:spLocks noRot="1" noChangeAspect="1" noMove="1" noResize="1" noEditPoints="1" noAdjustHandles="1" noChangeArrowheads="1" noChangeShapeType="1" noTextEdit="1"/>
                </p:cNvSpPr>
                <p:nvPr/>
              </p:nvSpPr>
              <p:spPr>
                <a:xfrm>
                  <a:off x="4813506" y="2462363"/>
                  <a:ext cx="281423" cy="276999"/>
                </a:xfrm>
                <a:prstGeom prst="rect">
                  <a:avLst/>
                </a:prstGeom>
                <a:blipFill>
                  <a:blip r:embed="rId50"/>
                  <a:stretch>
                    <a:fillRect l="-12766" r="-638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9" name="文字方塊 298">
                  <a:extLst>
                    <a:ext uri="{FF2B5EF4-FFF2-40B4-BE49-F238E27FC236}">
                      <a16:creationId xmlns:a16="http://schemas.microsoft.com/office/drawing/2014/main" id="{5CA0CCA1-13EF-48BD-A985-3FE48B6CE2F4}"/>
                    </a:ext>
                  </a:extLst>
                </p:cNvPr>
                <p:cNvSpPr txBox="1"/>
                <p:nvPr/>
              </p:nvSpPr>
              <p:spPr>
                <a:xfrm>
                  <a:off x="4798459" y="2112593"/>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99" name="文字方塊 298">
                  <a:extLst>
                    <a:ext uri="{FF2B5EF4-FFF2-40B4-BE49-F238E27FC236}">
                      <a16:creationId xmlns:a16="http://schemas.microsoft.com/office/drawing/2014/main" id="{5CA0CCA1-13EF-48BD-A985-3FE48B6CE2F4}"/>
                    </a:ext>
                  </a:extLst>
                </p:cNvPr>
                <p:cNvSpPr txBox="1">
                  <a:spLocks noRot="1" noChangeAspect="1" noMove="1" noResize="1" noEditPoints="1" noAdjustHandles="1" noChangeArrowheads="1" noChangeShapeType="1" noTextEdit="1"/>
                </p:cNvSpPr>
                <p:nvPr/>
              </p:nvSpPr>
              <p:spPr>
                <a:xfrm>
                  <a:off x="4798459" y="2112593"/>
                  <a:ext cx="309637" cy="283283"/>
                </a:xfrm>
                <a:prstGeom prst="rect">
                  <a:avLst/>
                </a:prstGeom>
                <a:blipFill>
                  <a:blip r:embed="rId51"/>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0" name="文字方塊 299">
                  <a:extLst>
                    <a:ext uri="{FF2B5EF4-FFF2-40B4-BE49-F238E27FC236}">
                      <a16:creationId xmlns:a16="http://schemas.microsoft.com/office/drawing/2014/main" id="{AE281228-5480-4CE9-8B67-C80111447712}"/>
                    </a:ext>
                  </a:extLst>
                </p:cNvPr>
                <p:cNvSpPr txBox="1"/>
                <p:nvPr/>
              </p:nvSpPr>
              <p:spPr>
                <a:xfrm>
                  <a:off x="5132155" y="2539959"/>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300" name="文字方塊 299">
                  <a:extLst>
                    <a:ext uri="{FF2B5EF4-FFF2-40B4-BE49-F238E27FC236}">
                      <a16:creationId xmlns:a16="http://schemas.microsoft.com/office/drawing/2014/main" id="{AE281228-5480-4CE9-8B67-C80111447712}"/>
                    </a:ext>
                  </a:extLst>
                </p:cNvPr>
                <p:cNvSpPr txBox="1">
                  <a:spLocks noRot="1" noChangeAspect="1" noMove="1" noResize="1" noEditPoints="1" noAdjustHandles="1" noChangeArrowheads="1" noChangeShapeType="1" noTextEdit="1"/>
                </p:cNvSpPr>
                <p:nvPr/>
              </p:nvSpPr>
              <p:spPr>
                <a:xfrm>
                  <a:off x="5132155" y="2539959"/>
                  <a:ext cx="295145" cy="276999"/>
                </a:xfrm>
                <a:prstGeom prst="rect">
                  <a:avLst/>
                </a:prstGeom>
                <a:blipFill>
                  <a:blip r:embed="rId52"/>
                  <a:stretch>
                    <a:fillRect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文字方塊 300">
                  <a:extLst>
                    <a:ext uri="{FF2B5EF4-FFF2-40B4-BE49-F238E27FC236}">
                      <a16:creationId xmlns:a16="http://schemas.microsoft.com/office/drawing/2014/main" id="{042B0D7F-0777-4258-853B-B34F68BEC741}"/>
                    </a:ext>
                  </a:extLst>
                </p:cNvPr>
                <p:cNvSpPr txBox="1"/>
                <p:nvPr/>
              </p:nvSpPr>
              <p:spPr>
                <a:xfrm>
                  <a:off x="4360779" y="2532823"/>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 </m:t>
                            </m:r>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1" name="文字方塊 300">
                  <a:extLst>
                    <a:ext uri="{FF2B5EF4-FFF2-40B4-BE49-F238E27FC236}">
                      <a16:creationId xmlns:a16="http://schemas.microsoft.com/office/drawing/2014/main" id="{042B0D7F-0777-4258-853B-B34F68BEC741}"/>
                    </a:ext>
                  </a:extLst>
                </p:cNvPr>
                <p:cNvSpPr txBox="1">
                  <a:spLocks noRot="1" noChangeAspect="1" noMove="1" noResize="1" noEditPoints="1" noAdjustHandles="1" noChangeArrowheads="1" noChangeShapeType="1" noTextEdit="1"/>
                </p:cNvSpPr>
                <p:nvPr/>
              </p:nvSpPr>
              <p:spPr>
                <a:xfrm>
                  <a:off x="4360779" y="2532823"/>
                  <a:ext cx="323999" cy="283283"/>
                </a:xfrm>
                <a:prstGeom prst="rect">
                  <a:avLst/>
                </a:prstGeom>
                <a:blipFill>
                  <a:blip r:embed="rId53"/>
                  <a:stretch>
                    <a:fillRect r="-1320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2" name="文字方塊 301">
                  <a:extLst>
                    <a:ext uri="{FF2B5EF4-FFF2-40B4-BE49-F238E27FC236}">
                      <a16:creationId xmlns:a16="http://schemas.microsoft.com/office/drawing/2014/main" id="{886B91D3-9FE2-41B7-8F12-AAE1EAB98ED3}"/>
                    </a:ext>
                  </a:extLst>
                </p:cNvPr>
                <p:cNvSpPr txBox="1"/>
                <p:nvPr/>
              </p:nvSpPr>
              <p:spPr>
                <a:xfrm>
                  <a:off x="4795403" y="2713772"/>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302" name="文字方塊 301">
                  <a:extLst>
                    <a:ext uri="{FF2B5EF4-FFF2-40B4-BE49-F238E27FC236}">
                      <a16:creationId xmlns:a16="http://schemas.microsoft.com/office/drawing/2014/main" id="{886B91D3-9FE2-41B7-8F12-AAE1EAB98ED3}"/>
                    </a:ext>
                  </a:extLst>
                </p:cNvPr>
                <p:cNvSpPr txBox="1">
                  <a:spLocks noRot="1" noChangeAspect="1" noMove="1" noResize="1" noEditPoints="1" noAdjustHandles="1" noChangeArrowheads="1" noChangeShapeType="1" noTextEdit="1"/>
                </p:cNvSpPr>
                <p:nvPr/>
              </p:nvSpPr>
              <p:spPr>
                <a:xfrm>
                  <a:off x="4795403" y="2713772"/>
                  <a:ext cx="283732" cy="276999"/>
                </a:xfrm>
                <a:prstGeom prst="rect">
                  <a:avLst/>
                </a:prstGeom>
                <a:blipFill>
                  <a:blip r:embed="rId54"/>
                  <a:stretch>
                    <a:fillRect l="-31915" t="-8696" r="-29787" b="-32609"/>
                  </a:stretch>
                </a:blipFill>
              </p:spPr>
              <p:txBody>
                <a:bodyPr/>
                <a:lstStyle/>
                <a:p>
                  <a:r>
                    <a:rPr lang="en-US">
                      <a:noFill/>
                    </a:rPr>
                    <a:t> </a:t>
                  </a:r>
                </a:p>
              </p:txBody>
            </p:sp>
          </mc:Fallback>
        </mc:AlternateContent>
        <p:grpSp>
          <p:nvGrpSpPr>
            <p:cNvPr id="30" name="群組 29">
              <a:extLst>
                <a:ext uri="{FF2B5EF4-FFF2-40B4-BE49-F238E27FC236}">
                  <a16:creationId xmlns:a16="http://schemas.microsoft.com/office/drawing/2014/main" id="{FAE09FF7-311F-4759-AA06-07280F8065EC}"/>
                </a:ext>
              </a:extLst>
            </p:cNvPr>
            <p:cNvGrpSpPr/>
            <p:nvPr/>
          </p:nvGrpSpPr>
          <p:grpSpPr>
            <a:xfrm>
              <a:off x="824298" y="3214713"/>
              <a:ext cx="399318" cy="1511901"/>
              <a:chOff x="835305" y="3128353"/>
              <a:chExt cx="399318" cy="1511901"/>
            </a:xfrm>
          </p:grpSpPr>
          <p:sp>
            <p:nvSpPr>
              <p:cNvPr id="258" name="橢圓 257">
                <a:extLst>
                  <a:ext uri="{FF2B5EF4-FFF2-40B4-BE49-F238E27FC236}">
                    <a16:creationId xmlns:a16="http://schemas.microsoft.com/office/drawing/2014/main" id="{A56613B9-87F4-4B54-A1A2-8AEC52FBB9A5}"/>
                  </a:ext>
                </a:extLst>
              </p:cNvPr>
              <p:cNvSpPr/>
              <p:nvPr/>
            </p:nvSpPr>
            <p:spPr>
              <a:xfrm>
                <a:off x="842110"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865E3616-6121-4F36-A666-5DC62F763FA3}"/>
                      </a:ext>
                    </a:extLst>
                  </p:cNvPr>
                  <p:cNvSpPr txBox="1"/>
                  <p:nvPr/>
                </p:nvSpPr>
                <p:spPr>
                  <a:xfrm>
                    <a:off x="860582" y="3128353"/>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59" name="文字方塊 258">
                    <a:extLst>
                      <a:ext uri="{FF2B5EF4-FFF2-40B4-BE49-F238E27FC236}">
                        <a16:creationId xmlns:a16="http://schemas.microsoft.com/office/drawing/2014/main" id="{865E3616-6121-4F36-A666-5DC62F763FA3}"/>
                      </a:ext>
                    </a:extLst>
                  </p:cNvPr>
                  <p:cNvSpPr txBox="1">
                    <a:spLocks noRot="1" noChangeAspect="1" noMove="1" noResize="1" noEditPoints="1" noAdjustHandles="1" noChangeArrowheads="1" noChangeShapeType="1" noTextEdit="1"/>
                  </p:cNvSpPr>
                  <p:nvPr/>
                </p:nvSpPr>
                <p:spPr>
                  <a:xfrm>
                    <a:off x="860582" y="3128353"/>
                    <a:ext cx="295145" cy="276999"/>
                  </a:xfrm>
                  <a:prstGeom prst="rect">
                    <a:avLst/>
                  </a:prstGeom>
                  <a:blipFill>
                    <a:blip r:embed="rId55"/>
                    <a:stretch>
                      <a:fillRect r="-8163" b="-15217"/>
                    </a:stretch>
                  </a:blipFill>
                </p:spPr>
                <p:txBody>
                  <a:bodyPr/>
                  <a:lstStyle/>
                  <a:p>
                    <a:r>
                      <a:rPr lang="en-US">
                        <a:noFill/>
                      </a:rPr>
                      <a:t> </a:t>
                    </a:r>
                  </a:p>
                </p:txBody>
              </p:sp>
            </mc:Fallback>
          </mc:AlternateContent>
          <p:sp>
            <p:nvSpPr>
              <p:cNvPr id="260" name="矩形 259">
                <a:extLst>
                  <a:ext uri="{FF2B5EF4-FFF2-40B4-BE49-F238E27FC236}">
                    <a16:creationId xmlns:a16="http://schemas.microsoft.com/office/drawing/2014/main" id="{3B6173ED-C280-4FB7-BC29-CE13F044151F}"/>
                  </a:ext>
                </a:extLst>
              </p:cNvPr>
              <p:cNvSpPr/>
              <p:nvPr/>
            </p:nvSpPr>
            <p:spPr>
              <a:xfrm>
                <a:off x="835305" y="3727522"/>
                <a:ext cx="399318" cy="37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1" name="直線單箭頭接點 260">
                <a:extLst>
                  <a:ext uri="{FF2B5EF4-FFF2-40B4-BE49-F238E27FC236}">
                    <a16:creationId xmlns:a16="http://schemas.microsoft.com/office/drawing/2014/main" id="{A112E4E3-9702-4E83-835A-1983C5E6F88B}"/>
                  </a:ext>
                </a:extLst>
              </p:cNvPr>
              <p:cNvCxnSpPr>
                <a:stCxn id="258" idx="4"/>
                <a:endCxn id="260" idx="0"/>
              </p:cNvCxnSpPr>
              <p:nvPr/>
            </p:nvCxnSpPr>
            <p:spPr>
              <a:xfrm flipH="1">
                <a:off x="1034964"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FD7768E7-4908-4024-BE28-EB854AE184E6}"/>
                      </a:ext>
                    </a:extLst>
                  </p:cNvPr>
                  <p:cNvSpPr txBox="1"/>
                  <p:nvPr/>
                </p:nvSpPr>
                <p:spPr>
                  <a:xfrm>
                    <a:off x="938872" y="3772693"/>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62" name="文字方塊 261">
                    <a:extLst>
                      <a:ext uri="{FF2B5EF4-FFF2-40B4-BE49-F238E27FC236}">
                        <a16:creationId xmlns:a16="http://schemas.microsoft.com/office/drawing/2014/main" id="{FD7768E7-4908-4024-BE28-EB854AE184E6}"/>
                      </a:ext>
                    </a:extLst>
                  </p:cNvPr>
                  <p:cNvSpPr txBox="1">
                    <a:spLocks noRot="1" noChangeAspect="1" noMove="1" noResize="1" noEditPoints="1" noAdjustHandles="1" noChangeArrowheads="1" noChangeShapeType="1" noTextEdit="1"/>
                  </p:cNvSpPr>
                  <p:nvPr/>
                </p:nvSpPr>
                <p:spPr>
                  <a:xfrm>
                    <a:off x="938872" y="3772693"/>
                    <a:ext cx="181140" cy="276999"/>
                  </a:xfrm>
                  <a:prstGeom prst="rect">
                    <a:avLst/>
                  </a:prstGeom>
                  <a:blipFill>
                    <a:blip r:embed="rId56"/>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文字方塊 208">
                    <a:extLst>
                      <a:ext uri="{FF2B5EF4-FFF2-40B4-BE49-F238E27FC236}">
                        <a16:creationId xmlns:a16="http://schemas.microsoft.com/office/drawing/2014/main" id="{905D7E0A-67D4-4A5F-B148-9E8282193A1C}"/>
                      </a:ext>
                    </a:extLst>
                  </p:cNvPr>
                  <p:cNvSpPr txBox="1"/>
                  <p:nvPr/>
                </p:nvSpPr>
                <p:spPr>
                  <a:xfrm>
                    <a:off x="891406" y="4363255"/>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09" name="文字方塊 208">
                    <a:extLst>
                      <a:ext uri="{FF2B5EF4-FFF2-40B4-BE49-F238E27FC236}">
                        <a16:creationId xmlns:a16="http://schemas.microsoft.com/office/drawing/2014/main" id="{905D7E0A-67D4-4A5F-B148-9E8282193A1C}"/>
                      </a:ext>
                    </a:extLst>
                  </p:cNvPr>
                  <p:cNvSpPr txBox="1">
                    <a:spLocks noRot="1" noChangeAspect="1" noMove="1" noResize="1" noEditPoints="1" noAdjustHandles="1" noChangeArrowheads="1" noChangeShapeType="1" noTextEdit="1"/>
                  </p:cNvSpPr>
                  <p:nvPr/>
                </p:nvSpPr>
                <p:spPr>
                  <a:xfrm>
                    <a:off x="891406" y="4363255"/>
                    <a:ext cx="283732" cy="276999"/>
                  </a:xfrm>
                  <a:prstGeom prst="rect">
                    <a:avLst/>
                  </a:prstGeom>
                  <a:blipFill>
                    <a:blip r:embed="rId57"/>
                    <a:stretch>
                      <a:fillRect l="-31915" t="-11111" r="-2978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88C5C2BC-D1AA-4702-BE9A-2C925E160A16}"/>
                      </a:ext>
                    </a:extLst>
                  </p:cNvPr>
                  <p:cNvSpPr txBox="1"/>
                  <p:nvPr/>
                </p:nvSpPr>
                <p:spPr>
                  <a:xfrm>
                    <a:off x="891406" y="410762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0" name="文字方塊 209">
                    <a:extLst>
                      <a:ext uri="{FF2B5EF4-FFF2-40B4-BE49-F238E27FC236}">
                        <a16:creationId xmlns:a16="http://schemas.microsoft.com/office/drawing/2014/main" id="{88C5C2BC-D1AA-4702-BE9A-2C925E160A16}"/>
                      </a:ext>
                    </a:extLst>
                  </p:cNvPr>
                  <p:cNvSpPr txBox="1">
                    <a:spLocks noRot="1" noChangeAspect="1" noMove="1" noResize="1" noEditPoints="1" noAdjustHandles="1" noChangeArrowheads="1" noChangeShapeType="1" noTextEdit="1"/>
                  </p:cNvSpPr>
                  <p:nvPr/>
                </p:nvSpPr>
                <p:spPr>
                  <a:xfrm>
                    <a:off x="891406" y="4107623"/>
                    <a:ext cx="283732" cy="276999"/>
                  </a:xfrm>
                  <a:prstGeom prst="rect">
                    <a:avLst/>
                  </a:prstGeom>
                  <a:blipFill>
                    <a:blip r:embed="rId58"/>
                    <a:stretch>
                      <a:fillRect l="-31915" t="-10870" r="-29787" b="-32609"/>
                    </a:stretch>
                  </a:blipFill>
                </p:spPr>
                <p:txBody>
                  <a:bodyPr/>
                  <a:lstStyle/>
                  <a:p>
                    <a:r>
                      <a:rPr lang="en-US">
                        <a:noFill/>
                      </a:rPr>
                      <a:t> </a:t>
                    </a:r>
                  </a:p>
                </p:txBody>
              </p:sp>
            </mc:Fallback>
          </mc:AlternateContent>
        </p:grpSp>
        <p:grpSp>
          <p:nvGrpSpPr>
            <p:cNvPr id="31" name="群組 30">
              <a:extLst>
                <a:ext uri="{FF2B5EF4-FFF2-40B4-BE49-F238E27FC236}">
                  <a16:creationId xmlns:a16="http://schemas.microsoft.com/office/drawing/2014/main" id="{750AC9B5-BAA9-4A66-A84C-5752531D42BF}"/>
                </a:ext>
              </a:extLst>
            </p:cNvPr>
            <p:cNvGrpSpPr/>
            <p:nvPr/>
          </p:nvGrpSpPr>
          <p:grpSpPr>
            <a:xfrm>
              <a:off x="2118415" y="3222525"/>
              <a:ext cx="399318" cy="1844434"/>
              <a:chOff x="2549774" y="3128353"/>
              <a:chExt cx="399318" cy="1844434"/>
            </a:xfrm>
          </p:grpSpPr>
          <p:sp>
            <p:nvSpPr>
              <p:cNvPr id="263" name="橢圓 262">
                <a:extLst>
                  <a:ext uri="{FF2B5EF4-FFF2-40B4-BE49-F238E27FC236}">
                    <a16:creationId xmlns:a16="http://schemas.microsoft.com/office/drawing/2014/main" id="{FF912B18-D14C-4BF6-B836-77A6A1CBE5A9}"/>
                  </a:ext>
                </a:extLst>
              </p:cNvPr>
              <p:cNvSpPr/>
              <p:nvPr/>
            </p:nvSpPr>
            <p:spPr>
              <a:xfrm>
                <a:off x="2556579"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4" name="文字方塊 263">
                    <a:extLst>
                      <a:ext uri="{FF2B5EF4-FFF2-40B4-BE49-F238E27FC236}">
                        <a16:creationId xmlns:a16="http://schemas.microsoft.com/office/drawing/2014/main" id="{E5C8A749-6C4E-4EE5-8839-33B552BA1F0B}"/>
                      </a:ext>
                    </a:extLst>
                  </p:cNvPr>
                  <p:cNvSpPr txBox="1"/>
                  <p:nvPr/>
                </p:nvSpPr>
                <p:spPr>
                  <a:xfrm>
                    <a:off x="2575051" y="3128353"/>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64" name="文字方塊 263">
                    <a:extLst>
                      <a:ext uri="{FF2B5EF4-FFF2-40B4-BE49-F238E27FC236}">
                        <a16:creationId xmlns:a16="http://schemas.microsoft.com/office/drawing/2014/main" id="{E5C8A749-6C4E-4EE5-8839-33B552BA1F0B}"/>
                      </a:ext>
                    </a:extLst>
                  </p:cNvPr>
                  <p:cNvSpPr txBox="1">
                    <a:spLocks noRot="1" noChangeAspect="1" noMove="1" noResize="1" noEditPoints="1" noAdjustHandles="1" noChangeArrowheads="1" noChangeShapeType="1" noTextEdit="1"/>
                  </p:cNvSpPr>
                  <p:nvPr/>
                </p:nvSpPr>
                <p:spPr>
                  <a:xfrm>
                    <a:off x="2575051" y="3128353"/>
                    <a:ext cx="319190" cy="276999"/>
                  </a:xfrm>
                  <a:prstGeom prst="rect">
                    <a:avLst/>
                  </a:prstGeom>
                  <a:blipFill>
                    <a:blip r:embed="rId59"/>
                    <a:stretch>
                      <a:fillRect r="-3774" b="-13333"/>
                    </a:stretch>
                  </a:blipFill>
                </p:spPr>
                <p:txBody>
                  <a:bodyPr/>
                  <a:lstStyle/>
                  <a:p>
                    <a:r>
                      <a:rPr lang="en-US">
                        <a:noFill/>
                      </a:rPr>
                      <a:t> </a:t>
                    </a:r>
                  </a:p>
                </p:txBody>
              </p:sp>
            </mc:Fallback>
          </mc:AlternateContent>
          <p:sp>
            <p:nvSpPr>
              <p:cNvPr id="265" name="矩形 264">
                <a:extLst>
                  <a:ext uri="{FF2B5EF4-FFF2-40B4-BE49-F238E27FC236}">
                    <a16:creationId xmlns:a16="http://schemas.microsoft.com/office/drawing/2014/main" id="{4E7F776D-CB00-4050-A74A-8AA62B26EEA2}"/>
                  </a:ext>
                </a:extLst>
              </p:cNvPr>
              <p:cNvSpPr/>
              <p:nvPr/>
            </p:nvSpPr>
            <p:spPr>
              <a:xfrm>
                <a:off x="2549774" y="3727522"/>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6" name="直線單箭頭接點 265">
                <a:extLst>
                  <a:ext uri="{FF2B5EF4-FFF2-40B4-BE49-F238E27FC236}">
                    <a16:creationId xmlns:a16="http://schemas.microsoft.com/office/drawing/2014/main" id="{4FA5ECCB-16BF-428B-8919-5A11B1B125B8}"/>
                  </a:ext>
                </a:extLst>
              </p:cNvPr>
              <p:cNvCxnSpPr>
                <a:cxnSpLocks/>
                <a:stCxn id="263" idx="4"/>
                <a:endCxn id="265" idx="0"/>
              </p:cNvCxnSpPr>
              <p:nvPr/>
            </p:nvCxnSpPr>
            <p:spPr>
              <a:xfrm flipH="1">
                <a:off x="2749433"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7" name="文字方塊 266">
                    <a:extLst>
                      <a:ext uri="{FF2B5EF4-FFF2-40B4-BE49-F238E27FC236}">
                        <a16:creationId xmlns:a16="http://schemas.microsoft.com/office/drawing/2014/main" id="{CBC8534B-D20F-4879-87B4-62F30EA552E1}"/>
                      </a:ext>
                    </a:extLst>
                  </p:cNvPr>
                  <p:cNvSpPr txBox="1"/>
                  <p:nvPr/>
                </p:nvSpPr>
                <p:spPr>
                  <a:xfrm>
                    <a:off x="2593766" y="3772886"/>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67" name="文字方塊 266">
                    <a:extLst>
                      <a:ext uri="{FF2B5EF4-FFF2-40B4-BE49-F238E27FC236}">
                        <a16:creationId xmlns:a16="http://schemas.microsoft.com/office/drawing/2014/main" id="{CBC8534B-D20F-4879-87B4-62F30EA552E1}"/>
                      </a:ext>
                    </a:extLst>
                  </p:cNvPr>
                  <p:cNvSpPr txBox="1">
                    <a:spLocks noRot="1" noChangeAspect="1" noMove="1" noResize="1" noEditPoints="1" noAdjustHandles="1" noChangeArrowheads="1" noChangeShapeType="1" noTextEdit="1"/>
                  </p:cNvSpPr>
                  <p:nvPr/>
                </p:nvSpPr>
                <p:spPr>
                  <a:xfrm>
                    <a:off x="2593766" y="3772886"/>
                    <a:ext cx="332720" cy="572273"/>
                  </a:xfrm>
                  <a:prstGeom prst="rect">
                    <a:avLst/>
                  </a:prstGeom>
                  <a:blipFill>
                    <a:blip r:embed="rId60"/>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143D8D45-AA64-4596-99CD-E3E233EAE8F4}"/>
                      </a:ext>
                    </a:extLst>
                  </p:cNvPr>
                  <p:cNvSpPr txBox="1"/>
                  <p:nvPr/>
                </p:nvSpPr>
                <p:spPr>
                  <a:xfrm>
                    <a:off x="2614378" y="469578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1" name="文字方塊 210">
                    <a:extLst>
                      <a:ext uri="{FF2B5EF4-FFF2-40B4-BE49-F238E27FC236}">
                        <a16:creationId xmlns:a16="http://schemas.microsoft.com/office/drawing/2014/main" id="{143D8D45-AA64-4596-99CD-E3E233EAE8F4}"/>
                      </a:ext>
                    </a:extLst>
                  </p:cNvPr>
                  <p:cNvSpPr txBox="1">
                    <a:spLocks noRot="1" noChangeAspect="1" noMove="1" noResize="1" noEditPoints="1" noAdjustHandles="1" noChangeArrowheads="1" noChangeShapeType="1" noTextEdit="1"/>
                  </p:cNvSpPr>
                  <p:nvPr/>
                </p:nvSpPr>
                <p:spPr>
                  <a:xfrm>
                    <a:off x="2614378" y="4695788"/>
                    <a:ext cx="283732" cy="276999"/>
                  </a:xfrm>
                  <a:prstGeom prst="rect">
                    <a:avLst/>
                  </a:prstGeom>
                  <a:blipFill>
                    <a:blip r:embed="rId61"/>
                    <a:stretch>
                      <a:fillRect l="-32609" t="-11111" r="-3260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文字方塊 211">
                    <a:extLst>
                      <a:ext uri="{FF2B5EF4-FFF2-40B4-BE49-F238E27FC236}">
                        <a16:creationId xmlns:a16="http://schemas.microsoft.com/office/drawing/2014/main" id="{6C27D5C6-C001-4B0F-B26C-3F144E0D5C94}"/>
                      </a:ext>
                    </a:extLst>
                  </p:cNvPr>
                  <p:cNvSpPr txBox="1"/>
                  <p:nvPr/>
                </p:nvSpPr>
                <p:spPr>
                  <a:xfrm>
                    <a:off x="2614378" y="4440156"/>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2" name="文字方塊 211">
                    <a:extLst>
                      <a:ext uri="{FF2B5EF4-FFF2-40B4-BE49-F238E27FC236}">
                        <a16:creationId xmlns:a16="http://schemas.microsoft.com/office/drawing/2014/main" id="{6C27D5C6-C001-4B0F-B26C-3F144E0D5C94}"/>
                      </a:ext>
                    </a:extLst>
                  </p:cNvPr>
                  <p:cNvSpPr txBox="1">
                    <a:spLocks noRot="1" noChangeAspect="1" noMove="1" noResize="1" noEditPoints="1" noAdjustHandles="1" noChangeArrowheads="1" noChangeShapeType="1" noTextEdit="1"/>
                  </p:cNvSpPr>
                  <p:nvPr/>
                </p:nvSpPr>
                <p:spPr>
                  <a:xfrm>
                    <a:off x="2614378" y="4440156"/>
                    <a:ext cx="283732" cy="276999"/>
                  </a:xfrm>
                  <a:prstGeom prst="rect">
                    <a:avLst/>
                  </a:prstGeom>
                  <a:blipFill>
                    <a:blip r:embed="rId62"/>
                    <a:stretch>
                      <a:fillRect l="-32609" t="-11111" r="-32609" b="-35556"/>
                    </a:stretch>
                  </a:blipFill>
                </p:spPr>
                <p:txBody>
                  <a:bodyPr/>
                  <a:lstStyle/>
                  <a:p>
                    <a:r>
                      <a:rPr lang="en-US">
                        <a:noFill/>
                      </a:rPr>
                      <a:t> </a:t>
                    </a:r>
                  </a:p>
                </p:txBody>
              </p:sp>
            </mc:Fallback>
          </mc:AlternateContent>
        </p:grpSp>
        <p:grpSp>
          <p:nvGrpSpPr>
            <p:cNvPr id="32" name="群組 31">
              <a:extLst>
                <a:ext uri="{FF2B5EF4-FFF2-40B4-BE49-F238E27FC236}">
                  <a16:creationId xmlns:a16="http://schemas.microsoft.com/office/drawing/2014/main" id="{BBE72F75-6961-447B-A82F-40BF58A84ED0}"/>
                </a:ext>
              </a:extLst>
            </p:cNvPr>
            <p:cNvGrpSpPr/>
            <p:nvPr/>
          </p:nvGrpSpPr>
          <p:grpSpPr>
            <a:xfrm>
              <a:off x="3433650" y="3219476"/>
              <a:ext cx="399318" cy="1582041"/>
              <a:chOff x="3828332" y="3126747"/>
              <a:chExt cx="399318" cy="1582041"/>
            </a:xfrm>
          </p:grpSpPr>
          <p:sp>
            <p:nvSpPr>
              <p:cNvPr id="303" name="橢圓 302">
                <a:extLst>
                  <a:ext uri="{FF2B5EF4-FFF2-40B4-BE49-F238E27FC236}">
                    <a16:creationId xmlns:a16="http://schemas.microsoft.com/office/drawing/2014/main" id="{4A831179-7FF9-446C-A671-60B3EDBE2BC9}"/>
                  </a:ext>
                </a:extLst>
              </p:cNvPr>
              <p:cNvSpPr/>
              <p:nvPr/>
            </p:nvSpPr>
            <p:spPr>
              <a:xfrm>
                <a:off x="3835137"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4" name="文字方塊 303">
                    <a:extLst>
                      <a:ext uri="{FF2B5EF4-FFF2-40B4-BE49-F238E27FC236}">
                        <a16:creationId xmlns:a16="http://schemas.microsoft.com/office/drawing/2014/main" id="{71908D4A-53F2-4094-8DB0-E7629DE0D722}"/>
                      </a:ext>
                    </a:extLst>
                  </p:cNvPr>
                  <p:cNvSpPr txBox="1"/>
                  <p:nvPr/>
                </p:nvSpPr>
                <p:spPr>
                  <a:xfrm>
                    <a:off x="3853609" y="3126747"/>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4" name="文字方塊 303">
                    <a:extLst>
                      <a:ext uri="{FF2B5EF4-FFF2-40B4-BE49-F238E27FC236}">
                        <a16:creationId xmlns:a16="http://schemas.microsoft.com/office/drawing/2014/main" id="{71908D4A-53F2-4094-8DB0-E7629DE0D722}"/>
                      </a:ext>
                    </a:extLst>
                  </p:cNvPr>
                  <p:cNvSpPr txBox="1">
                    <a:spLocks noRot="1" noChangeAspect="1" noMove="1" noResize="1" noEditPoints="1" noAdjustHandles="1" noChangeArrowheads="1" noChangeShapeType="1" noTextEdit="1"/>
                  </p:cNvSpPr>
                  <p:nvPr/>
                </p:nvSpPr>
                <p:spPr>
                  <a:xfrm>
                    <a:off x="3853609" y="3126747"/>
                    <a:ext cx="323999" cy="283283"/>
                  </a:xfrm>
                  <a:prstGeom prst="rect">
                    <a:avLst/>
                  </a:prstGeom>
                  <a:blipFill>
                    <a:blip r:embed="rId63"/>
                    <a:stretch>
                      <a:fillRect r="-13208" b="-25532"/>
                    </a:stretch>
                  </a:blipFill>
                </p:spPr>
                <p:txBody>
                  <a:bodyPr/>
                  <a:lstStyle/>
                  <a:p>
                    <a:r>
                      <a:rPr lang="en-US">
                        <a:noFill/>
                      </a:rPr>
                      <a:t> </a:t>
                    </a:r>
                  </a:p>
                </p:txBody>
              </p:sp>
            </mc:Fallback>
          </mc:AlternateContent>
          <p:sp>
            <p:nvSpPr>
              <p:cNvPr id="305" name="矩形 304">
                <a:extLst>
                  <a:ext uri="{FF2B5EF4-FFF2-40B4-BE49-F238E27FC236}">
                    <a16:creationId xmlns:a16="http://schemas.microsoft.com/office/drawing/2014/main" id="{A5068DD2-45FA-46E0-AE68-1EEFE09A09BC}"/>
                  </a:ext>
                </a:extLst>
              </p:cNvPr>
              <p:cNvSpPr/>
              <p:nvPr/>
            </p:nvSpPr>
            <p:spPr>
              <a:xfrm>
                <a:off x="3828332"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6" name="直線單箭頭接點 305">
                <a:extLst>
                  <a:ext uri="{FF2B5EF4-FFF2-40B4-BE49-F238E27FC236}">
                    <a16:creationId xmlns:a16="http://schemas.microsoft.com/office/drawing/2014/main" id="{C3493690-1EF8-4461-9A3F-9F0C79B4EA39}"/>
                  </a:ext>
                </a:extLst>
              </p:cNvPr>
              <p:cNvCxnSpPr>
                <a:cxnSpLocks/>
                <a:stCxn id="303" idx="4"/>
                <a:endCxn id="305" idx="0"/>
              </p:cNvCxnSpPr>
              <p:nvPr/>
            </p:nvCxnSpPr>
            <p:spPr>
              <a:xfrm flipH="1">
                <a:off x="4027991"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7" name="文字方塊 306">
                    <a:extLst>
                      <a:ext uri="{FF2B5EF4-FFF2-40B4-BE49-F238E27FC236}">
                        <a16:creationId xmlns:a16="http://schemas.microsoft.com/office/drawing/2014/main" id="{D760BE59-D114-4295-B7D1-0615715FEA90}"/>
                      </a:ext>
                    </a:extLst>
                  </p:cNvPr>
                  <p:cNvSpPr txBox="1"/>
                  <p:nvPr/>
                </p:nvSpPr>
                <p:spPr>
                  <a:xfrm>
                    <a:off x="3864165" y="3771087"/>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07" name="文字方塊 306">
                    <a:extLst>
                      <a:ext uri="{FF2B5EF4-FFF2-40B4-BE49-F238E27FC236}">
                        <a16:creationId xmlns:a16="http://schemas.microsoft.com/office/drawing/2014/main" id="{D760BE59-D114-4295-B7D1-0615715FEA90}"/>
                      </a:ext>
                    </a:extLst>
                  </p:cNvPr>
                  <p:cNvSpPr txBox="1">
                    <a:spLocks noRot="1" noChangeAspect="1" noMove="1" noResize="1" noEditPoints="1" noAdjustHandles="1" noChangeArrowheads="1" noChangeShapeType="1" noTextEdit="1"/>
                  </p:cNvSpPr>
                  <p:nvPr/>
                </p:nvSpPr>
                <p:spPr>
                  <a:xfrm>
                    <a:off x="3864165" y="3771087"/>
                    <a:ext cx="332720" cy="572273"/>
                  </a:xfrm>
                  <a:prstGeom prst="rect">
                    <a:avLst/>
                  </a:prstGeom>
                  <a:blipFill>
                    <a:blip r:embed="rId6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274362AA-2EE4-463B-86BC-4F55772F3D83}"/>
                      </a:ext>
                    </a:extLst>
                  </p:cNvPr>
                  <p:cNvSpPr txBox="1"/>
                  <p:nvPr/>
                </p:nvSpPr>
                <p:spPr>
                  <a:xfrm>
                    <a:off x="3884433" y="443178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4" name="文字方塊 213">
                    <a:extLst>
                      <a:ext uri="{FF2B5EF4-FFF2-40B4-BE49-F238E27FC236}">
                        <a16:creationId xmlns:a16="http://schemas.microsoft.com/office/drawing/2014/main" id="{274362AA-2EE4-463B-86BC-4F55772F3D83}"/>
                      </a:ext>
                    </a:extLst>
                  </p:cNvPr>
                  <p:cNvSpPr txBox="1">
                    <a:spLocks noRot="1" noChangeAspect="1" noMove="1" noResize="1" noEditPoints="1" noAdjustHandles="1" noChangeArrowheads="1" noChangeShapeType="1" noTextEdit="1"/>
                  </p:cNvSpPr>
                  <p:nvPr/>
                </p:nvSpPr>
                <p:spPr>
                  <a:xfrm>
                    <a:off x="3884433" y="4431789"/>
                    <a:ext cx="283732" cy="276999"/>
                  </a:xfrm>
                  <a:prstGeom prst="rect">
                    <a:avLst/>
                  </a:prstGeom>
                  <a:blipFill>
                    <a:blip r:embed="rId65"/>
                    <a:stretch>
                      <a:fillRect l="-31915" t="-8696" r="-29787" b="-32609"/>
                    </a:stretch>
                  </a:blipFill>
                </p:spPr>
                <p:txBody>
                  <a:bodyPr/>
                  <a:lstStyle/>
                  <a:p>
                    <a:r>
                      <a:rPr lang="en-US">
                        <a:noFill/>
                      </a:rPr>
                      <a:t> </a:t>
                    </a:r>
                  </a:p>
                </p:txBody>
              </p:sp>
            </mc:Fallback>
          </mc:AlternateContent>
        </p:grpSp>
        <p:grpSp>
          <p:nvGrpSpPr>
            <p:cNvPr id="33" name="群組 32">
              <a:extLst>
                <a:ext uri="{FF2B5EF4-FFF2-40B4-BE49-F238E27FC236}">
                  <a16:creationId xmlns:a16="http://schemas.microsoft.com/office/drawing/2014/main" id="{4D2AFFFE-8FAB-4453-8BF6-97AE1556D7A3}"/>
                </a:ext>
              </a:extLst>
            </p:cNvPr>
            <p:cNvGrpSpPr/>
            <p:nvPr/>
          </p:nvGrpSpPr>
          <p:grpSpPr>
            <a:xfrm>
              <a:off x="4741683" y="3215749"/>
              <a:ext cx="399318" cy="1587969"/>
              <a:chOff x="4740327" y="3126747"/>
              <a:chExt cx="399318" cy="1587969"/>
            </a:xfrm>
          </p:grpSpPr>
          <p:sp>
            <p:nvSpPr>
              <p:cNvPr id="308" name="橢圓 307">
                <a:extLst>
                  <a:ext uri="{FF2B5EF4-FFF2-40B4-BE49-F238E27FC236}">
                    <a16:creationId xmlns:a16="http://schemas.microsoft.com/office/drawing/2014/main" id="{C9D38F12-DA4D-4841-BE04-F0D9C8C54B11}"/>
                  </a:ext>
                </a:extLst>
              </p:cNvPr>
              <p:cNvSpPr/>
              <p:nvPr/>
            </p:nvSpPr>
            <p:spPr>
              <a:xfrm>
                <a:off x="4747132"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9" name="文字方塊 308">
                    <a:extLst>
                      <a:ext uri="{FF2B5EF4-FFF2-40B4-BE49-F238E27FC236}">
                        <a16:creationId xmlns:a16="http://schemas.microsoft.com/office/drawing/2014/main" id="{3C014AC7-F766-469A-8C45-86FBF7181326}"/>
                      </a:ext>
                    </a:extLst>
                  </p:cNvPr>
                  <p:cNvSpPr txBox="1"/>
                  <p:nvPr/>
                </p:nvSpPr>
                <p:spPr>
                  <a:xfrm>
                    <a:off x="4765604" y="3126747"/>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9" name="文字方塊 308">
                    <a:extLst>
                      <a:ext uri="{FF2B5EF4-FFF2-40B4-BE49-F238E27FC236}">
                        <a16:creationId xmlns:a16="http://schemas.microsoft.com/office/drawing/2014/main" id="{3C014AC7-F766-469A-8C45-86FBF7181326}"/>
                      </a:ext>
                    </a:extLst>
                  </p:cNvPr>
                  <p:cNvSpPr txBox="1">
                    <a:spLocks noRot="1" noChangeAspect="1" noMove="1" noResize="1" noEditPoints="1" noAdjustHandles="1" noChangeArrowheads="1" noChangeShapeType="1" noTextEdit="1"/>
                  </p:cNvSpPr>
                  <p:nvPr/>
                </p:nvSpPr>
                <p:spPr>
                  <a:xfrm>
                    <a:off x="4765604" y="3126747"/>
                    <a:ext cx="323999" cy="283283"/>
                  </a:xfrm>
                  <a:prstGeom prst="rect">
                    <a:avLst/>
                  </a:prstGeom>
                  <a:blipFill>
                    <a:blip r:embed="rId66"/>
                    <a:stretch>
                      <a:fillRect r="-11321" b="-26087"/>
                    </a:stretch>
                  </a:blipFill>
                </p:spPr>
                <p:txBody>
                  <a:bodyPr/>
                  <a:lstStyle/>
                  <a:p>
                    <a:r>
                      <a:rPr lang="en-US">
                        <a:noFill/>
                      </a:rPr>
                      <a:t> </a:t>
                    </a:r>
                  </a:p>
                </p:txBody>
              </p:sp>
            </mc:Fallback>
          </mc:AlternateContent>
          <p:sp>
            <p:nvSpPr>
              <p:cNvPr id="310" name="矩形 309">
                <a:extLst>
                  <a:ext uri="{FF2B5EF4-FFF2-40B4-BE49-F238E27FC236}">
                    <a16:creationId xmlns:a16="http://schemas.microsoft.com/office/drawing/2014/main" id="{2F10EFE8-DFDE-4E8D-B0E0-918F7D2B8D06}"/>
                  </a:ext>
                </a:extLst>
              </p:cNvPr>
              <p:cNvSpPr/>
              <p:nvPr/>
            </p:nvSpPr>
            <p:spPr>
              <a:xfrm>
                <a:off x="4740327"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1" name="直線單箭頭接點 310">
                <a:extLst>
                  <a:ext uri="{FF2B5EF4-FFF2-40B4-BE49-F238E27FC236}">
                    <a16:creationId xmlns:a16="http://schemas.microsoft.com/office/drawing/2014/main" id="{74C8AD87-362E-4D96-B85A-57322FEBFE0C}"/>
                  </a:ext>
                </a:extLst>
              </p:cNvPr>
              <p:cNvCxnSpPr>
                <a:cxnSpLocks/>
                <a:stCxn id="308" idx="4"/>
                <a:endCxn id="310" idx="0"/>
              </p:cNvCxnSpPr>
              <p:nvPr/>
            </p:nvCxnSpPr>
            <p:spPr>
              <a:xfrm flipH="1">
                <a:off x="4939986"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文字方塊 311">
                    <a:extLst>
                      <a:ext uri="{FF2B5EF4-FFF2-40B4-BE49-F238E27FC236}">
                        <a16:creationId xmlns:a16="http://schemas.microsoft.com/office/drawing/2014/main" id="{5E024797-0777-4566-BC7E-0310106CCC8C}"/>
                      </a:ext>
                    </a:extLst>
                  </p:cNvPr>
                  <p:cNvSpPr txBox="1"/>
                  <p:nvPr/>
                </p:nvSpPr>
                <p:spPr>
                  <a:xfrm>
                    <a:off x="4759228" y="3771087"/>
                    <a:ext cx="354264"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12" name="文字方塊 311">
                    <a:extLst>
                      <a:ext uri="{FF2B5EF4-FFF2-40B4-BE49-F238E27FC236}">
                        <a16:creationId xmlns:a16="http://schemas.microsoft.com/office/drawing/2014/main" id="{5E024797-0777-4566-BC7E-0310106CCC8C}"/>
                      </a:ext>
                    </a:extLst>
                  </p:cNvPr>
                  <p:cNvSpPr txBox="1">
                    <a:spLocks noRot="1" noChangeAspect="1" noMove="1" noResize="1" noEditPoints="1" noAdjustHandles="1" noChangeArrowheads="1" noChangeShapeType="1" noTextEdit="1"/>
                  </p:cNvSpPr>
                  <p:nvPr/>
                </p:nvSpPr>
                <p:spPr>
                  <a:xfrm>
                    <a:off x="4759228" y="3771087"/>
                    <a:ext cx="354264" cy="572273"/>
                  </a:xfrm>
                  <a:prstGeom prst="rect">
                    <a:avLst/>
                  </a:prstGeom>
                  <a:blipFill>
                    <a:blip r:embed="rId6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文字方塊 214">
                    <a:extLst>
                      <a:ext uri="{FF2B5EF4-FFF2-40B4-BE49-F238E27FC236}">
                        <a16:creationId xmlns:a16="http://schemas.microsoft.com/office/drawing/2014/main" id="{0662767D-1C26-4759-A8B4-9EA7D4AD3394}"/>
                      </a:ext>
                    </a:extLst>
                  </p:cNvPr>
                  <p:cNvSpPr txBox="1"/>
                  <p:nvPr/>
                </p:nvSpPr>
                <p:spPr>
                  <a:xfrm>
                    <a:off x="4799181" y="443771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5" name="文字方塊 214">
                    <a:extLst>
                      <a:ext uri="{FF2B5EF4-FFF2-40B4-BE49-F238E27FC236}">
                        <a16:creationId xmlns:a16="http://schemas.microsoft.com/office/drawing/2014/main" id="{0662767D-1C26-4759-A8B4-9EA7D4AD3394}"/>
                      </a:ext>
                    </a:extLst>
                  </p:cNvPr>
                  <p:cNvSpPr txBox="1">
                    <a:spLocks noRot="1" noChangeAspect="1" noMove="1" noResize="1" noEditPoints="1" noAdjustHandles="1" noChangeArrowheads="1" noChangeShapeType="1" noTextEdit="1"/>
                  </p:cNvSpPr>
                  <p:nvPr/>
                </p:nvSpPr>
                <p:spPr>
                  <a:xfrm>
                    <a:off x="4799181" y="4437717"/>
                    <a:ext cx="283732" cy="276999"/>
                  </a:xfrm>
                  <a:prstGeom prst="rect">
                    <a:avLst/>
                  </a:prstGeom>
                  <a:blipFill>
                    <a:blip r:embed="rId68"/>
                    <a:stretch>
                      <a:fillRect l="-31915" t="-11111" r="-29787" b="-35556"/>
                    </a:stretch>
                  </a:blipFill>
                </p:spPr>
                <p:txBody>
                  <a:bodyPr/>
                  <a:lstStyle/>
                  <a:p>
                    <a:r>
                      <a:rPr lang="en-US">
                        <a:noFill/>
                      </a:rPr>
                      <a:t> </a:t>
                    </a:r>
                  </a:p>
                </p:txBody>
              </p:sp>
            </mc:Fallback>
          </mc:AlternateContent>
        </p:grpSp>
      </p:grpSp>
      <p:grpSp>
        <p:nvGrpSpPr>
          <p:cNvPr id="42" name="群組 41">
            <a:extLst>
              <a:ext uri="{FF2B5EF4-FFF2-40B4-BE49-F238E27FC236}">
                <a16:creationId xmlns:a16="http://schemas.microsoft.com/office/drawing/2014/main" id="{9A32526D-EB19-4782-888B-973F8C14ED6E}"/>
              </a:ext>
            </a:extLst>
          </p:cNvPr>
          <p:cNvGrpSpPr/>
          <p:nvPr/>
        </p:nvGrpSpPr>
        <p:grpSpPr>
          <a:xfrm>
            <a:off x="7543205" y="1250185"/>
            <a:ext cx="2892588" cy="2055799"/>
            <a:chOff x="7543205" y="1250185"/>
            <a:chExt cx="2892588" cy="2055799"/>
          </a:xfrm>
        </p:grpSpPr>
        <p:grpSp>
          <p:nvGrpSpPr>
            <p:cNvPr id="41" name="群組 40">
              <a:extLst>
                <a:ext uri="{FF2B5EF4-FFF2-40B4-BE49-F238E27FC236}">
                  <a16:creationId xmlns:a16="http://schemas.microsoft.com/office/drawing/2014/main" id="{F8EE6060-6F6F-46F0-95E7-856C76813D47}"/>
                </a:ext>
              </a:extLst>
            </p:cNvPr>
            <p:cNvGrpSpPr/>
            <p:nvPr/>
          </p:nvGrpSpPr>
          <p:grpSpPr>
            <a:xfrm>
              <a:off x="7543205" y="1253918"/>
              <a:ext cx="1102562" cy="974252"/>
              <a:chOff x="8423350" y="1271813"/>
              <a:chExt cx="1102562" cy="974252"/>
            </a:xfrm>
          </p:grpSpPr>
          <p:sp>
            <p:nvSpPr>
              <p:cNvPr id="190" name="橢圓 189">
                <a:extLst>
                  <a:ext uri="{FF2B5EF4-FFF2-40B4-BE49-F238E27FC236}">
                    <a16:creationId xmlns:a16="http://schemas.microsoft.com/office/drawing/2014/main" id="{1813D867-FEFE-4B0C-ABDE-EA141B309DAF}"/>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1" name="矩形 190">
                <a:extLst>
                  <a:ext uri="{FF2B5EF4-FFF2-40B4-BE49-F238E27FC236}">
                    <a16:creationId xmlns:a16="http://schemas.microsoft.com/office/drawing/2014/main" id="{781AF90F-29B8-4713-9938-85B318BD549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2" name="矩形 191">
                <a:extLst>
                  <a:ext uri="{FF2B5EF4-FFF2-40B4-BE49-F238E27FC236}">
                    <a16:creationId xmlns:a16="http://schemas.microsoft.com/office/drawing/2014/main" id="{72A3D5F9-3CE1-4E02-B222-DE8099908D9B}"/>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3" name="直線單箭頭接點 192">
                <a:extLst>
                  <a:ext uri="{FF2B5EF4-FFF2-40B4-BE49-F238E27FC236}">
                    <a16:creationId xmlns:a16="http://schemas.microsoft.com/office/drawing/2014/main" id="{81728F56-839C-47C2-9412-D31472891E34}"/>
                  </a:ext>
                </a:extLst>
              </p:cNvPr>
              <p:cNvCxnSpPr>
                <a:cxnSpLocks/>
                <a:stCxn id="190" idx="3"/>
                <a:endCxn id="19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a:extLst>
                  <a:ext uri="{FF2B5EF4-FFF2-40B4-BE49-F238E27FC236}">
                    <a16:creationId xmlns:a16="http://schemas.microsoft.com/office/drawing/2014/main" id="{D648DA0B-93E1-455F-938C-1D59FB657081}"/>
                  </a:ext>
                </a:extLst>
              </p:cNvPr>
              <p:cNvCxnSpPr>
                <a:cxnSpLocks/>
                <a:stCxn id="190" idx="5"/>
                <a:endCxn id="192"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B614C3DD-4E80-476E-89CC-35A7117241F5}"/>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96" name="文字方塊 195">
                    <a:extLst>
                      <a:ext uri="{FF2B5EF4-FFF2-40B4-BE49-F238E27FC236}">
                        <a16:creationId xmlns:a16="http://schemas.microsoft.com/office/drawing/2014/main" id="{B614C3DD-4E80-476E-89CC-35A7117241F5}"/>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69"/>
                    <a:stretch>
                      <a:fillRect l="-43333" r="-16667" b="-6667"/>
                    </a:stretch>
                  </a:blipFill>
                </p:spPr>
                <p:txBody>
                  <a:bodyPr/>
                  <a:lstStyle/>
                  <a:p>
                    <a:r>
                      <a:rPr lang="en-US">
                        <a:noFill/>
                      </a:rPr>
                      <a:t> </a:t>
                    </a:r>
                  </a:p>
                </p:txBody>
              </p:sp>
            </mc:Fallback>
          </mc:AlternateContent>
          <p:sp>
            <p:nvSpPr>
              <p:cNvPr id="197" name="橢圓 196">
                <a:extLst>
                  <a:ext uri="{FF2B5EF4-FFF2-40B4-BE49-F238E27FC236}">
                    <a16:creationId xmlns:a16="http://schemas.microsoft.com/office/drawing/2014/main" id="{9364F739-2884-47F9-901A-D0E45FEC9710}"/>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8" name="矩形 197">
                <a:extLst>
                  <a:ext uri="{FF2B5EF4-FFF2-40B4-BE49-F238E27FC236}">
                    <a16:creationId xmlns:a16="http://schemas.microsoft.com/office/drawing/2014/main" id="{20824583-DDB3-4238-B099-512B0BEAB0C4}"/>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9" name="矩形 198">
                <a:extLst>
                  <a:ext uri="{FF2B5EF4-FFF2-40B4-BE49-F238E27FC236}">
                    <a16:creationId xmlns:a16="http://schemas.microsoft.com/office/drawing/2014/main" id="{B0E3D4EE-DF33-4F0C-8AD5-96A725562CCF}"/>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0" name="直線單箭頭接點 199">
                <a:extLst>
                  <a:ext uri="{FF2B5EF4-FFF2-40B4-BE49-F238E27FC236}">
                    <a16:creationId xmlns:a16="http://schemas.microsoft.com/office/drawing/2014/main" id="{ED512C1F-3F82-4B20-91A1-C9F0AFCFB63B}"/>
                  </a:ext>
                </a:extLst>
              </p:cNvPr>
              <p:cNvCxnSpPr>
                <a:cxnSpLocks/>
                <a:stCxn id="197" idx="3"/>
                <a:endCxn id="19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a:extLst>
                  <a:ext uri="{FF2B5EF4-FFF2-40B4-BE49-F238E27FC236}">
                    <a16:creationId xmlns:a16="http://schemas.microsoft.com/office/drawing/2014/main" id="{0ACD2078-2541-4DB6-8203-E90D350967B6}"/>
                  </a:ext>
                </a:extLst>
              </p:cNvPr>
              <p:cNvCxnSpPr>
                <a:cxnSpLocks/>
                <a:stCxn id="197" idx="5"/>
                <a:endCxn id="19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B249BC32-C3AA-4F03-A510-51E9EA1A9796}"/>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02" name="文字方塊 201">
                    <a:extLst>
                      <a:ext uri="{FF2B5EF4-FFF2-40B4-BE49-F238E27FC236}">
                        <a16:creationId xmlns:a16="http://schemas.microsoft.com/office/drawing/2014/main" id="{B249BC32-C3AA-4F03-A510-51E9EA1A9796}"/>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70"/>
                    <a:stretch>
                      <a:fillRect l="-46667" r="-13333" b="-6667"/>
                    </a:stretch>
                  </a:blipFill>
                </p:spPr>
                <p:txBody>
                  <a:bodyPr/>
                  <a:lstStyle/>
                  <a:p>
                    <a:r>
                      <a:rPr lang="en-US">
                        <a:noFill/>
                      </a:rPr>
                      <a:t> </a:t>
                    </a:r>
                  </a:p>
                </p:txBody>
              </p:sp>
            </mc:Fallback>
          </mc:AlternateContent>
          <p:sp>
            <p:nvSpPr>
              <p:cNvPr id="204" name="橢圓 203">
                <a:extLst>
                  <a:ext uri="{FF2B5EF4-FFF2-40B4-BE49-F238E27FC236}">
                    <a16:creationId xmlns:a16="http://schemas.microsoft.com/office/drawing/2014/main" id="{6D4E542D-37CA-43C3-8299-1BFFE1998242}"/>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5" name="直線單箭頭接點 204">
                <a:extLst>
                  <a:ext uri="{FF2B5EF4-FFF2-40B4-BE49-F238E27FC236}">
                    <a16:creationId xmlns:a16="http://schemas.microsoft.com/office/drawing/2014/main" id="{3D400FC9-7C9B-4189-8444-440EA6D30E3D}"/>
                  </a:ext>
                </a:extLst>
              </p:cNvPr>
              <p:cNvCxnSpPr>
                <a:stCxn id="20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a:extLst>
                  <a:ext uri="{FF2B5EF4-FFF2-40B4-BE49-F238E27FC236}">
                    <a16:creationId xmlns:a16="http://schemas.microsoft.com/office/drawing/2014/main" id="{1721FB3C-B85F-47E7-BACE-C8749B11BE16}"/>
                  </a:ext>
                </a:extLst>
              </p:cNvPr>
              <p:cNvCxnSpPr>
                <a:stCxn id="204" idx="5"/>
                <a:endCxn id="19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文字方塊 215">
                    <a:extLst>
                      <a:ext uri="{FF2B5EF4-FFF2-40B4-BE49-F238E27FC236}">
                        <a16:creationId xmlns:a16="http://schemas.microsoft.com/office/drawing/2014/main" id="{EC709095-9788-466D-8E91-42530BF7B786}"/>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6" name="文字方塊 215">
                    <a:extLst>
                      <a:ext uri="{FF2B5EF4-FFF2-40B4-BE49-F238E27FC236}">
                        <a16:creationId xmlns:a16="http://schemas.microsoft.com/office/drawing/2014/main" id="{EC709095-9788-466D-8E91-42530BF7B786}"/>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71"/>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文字方塊 218">
                    <a:extLst>
                      <a:ext uri="{FF2B5EF4-FFF2-40B4-BE49-F238E27FC236}">
                        <a16:creationId xmlns:a16="http://schemas.microsoft.com/office/drawing/2014/main" id="{BE10593B-B7C9-4877-8AF6-0ACE8F92034F}"/>
                      </a:ext>
                    </a:extLst>
                  </p:cNvPr>
                  <p:cNvSpPr txBox="1"/>
                  <p:nvPr/>
                </p:nvSpPr>
                <p:spPr>
                  <a:xfrm>
                    <a:off x="9304634" y="182971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9" name="文字方塊 218">
                    <a:extLst>
                      <a:ext uri="{FF2B5EF4-FFF2-40B4-BE49-F238E27FC236}">
                        <a16:creationId xmlns:a16="http://schemas.microsoft.com/office/drawing/2014/main" id="{BE10593B-B7C9-4877-8AF6-0ACE8F92034F}"/>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72"/>
                    <a:stretch>
                      <a:fillRect l="-2778" t="-3175" r="-8333" b="-9524"/>
                    </a:stretch>
                  </a:blipFill>
                </p:spPr>
                <p:txBody>
                  <a:bodyPr/>
                  <a:lstStyle/>
                  <a:p>
                    <a:r>
                      <a:rPr lang="en-US">
                        <a:noFill/>
                      </a:rPr>
                      <a:t> </a:t>
                    </a:r>
                  </a:p>
                </p:txBody>
              </p:sp>
            </mc:Fallback>
          </mc:AlternateContent>
        </p:grpSp>
        <p:grpSp>
          <p:nvGrpSpPr>
            <p:cNvPr id="220" name="群組 219">
              <a:extLst>
                <a:ext uri="{FF2B5EF4-FFF2-40B4-BE49-F238E27FC236}">
                  <a16:creationId xmlns:a16="http://schemas.microsoft.com/office/drawing/2014/main" id="{CAD639EF-1579-455C-9AE0-CA3016614A5E}"/>
                </a:ext>
              </a:extLst>
            </p:cNvPr>
            <p:cNvGrpSpPr/>
            <p:nvPr/>
          </p:nvGrpSpPr>
          <p:grpSpPr>
            <a:xfrm>
              <a:off x="9326049" y="1250185"/>
              <a:ext cx="1109744" cy="974252"/>
              <a:chOff x="8423350" y="1271813"/>
              <a:chExt cx="1109744" cy="974252"/>
            </a:xfrm>
          </p:grpSpPr>
          <p:sp>
            <p:nvSpPr>
              <p:cNvPr id="221" name="橢圓 220">
                <a:extLst>
                  <a:ext uri="{FF2B5EF4-FFF2-40B4-BE49-F238E27FC236}">
                    <a16:creationId xmlns:a16="http://schemas.microsoft.com/office/drawing/2014/main" id="{F36F482B-71F4-4313-9286-1975F64C2B27}"/>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9" name="矩形 248">
                <a:extLst>
                  <a:ext uri="{FF2B5EF4-FFF2-40B4-BE49-F238E27FC236}">
                    <a16:creationId xmlns:a16="http://schemas.microsoft.com/office/drawing/2014/main" id="{1BAD4640-228F-46B9-908A-D95011ADA19C}"/>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0" name="矩形 249">
                <a:extLst>
                  <a:ext uri="{FF2B5EF4-FFF2-40B4-BE49-F238E27FC236}">
                    <a16:creationId xmlns:a16="http://schemas.microsoft.com/office/drawing/2014/main" id="{B21AA4BD-D203-4CA9-AE7E-009CC7699889}"/>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1" name="直線單箭頭接點 250">
                <a:extLst>
                  <a:ext uri="{FF2B5EF4-FFF2-40B4-BE49-F238E27FC236}">
                    <a16:creationId xmlns:a16="http://schemas.microsoft.com/office/drawing/2014/main" id="{370E9A0A-6B46-4FE1-A1EB-68B91DAEF944}"/>
                  </a:ext>
                </a:extLst>
              </p:cNvPr>
              <p:cNvCxnSpPr>
                <a:cxnSpLocks/>
                <a:stCxn id="221" idx="3"/>
                <a:endCxn id="249"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2" name="直線單箭頭接點 251">
                <a:extLst>
                  <a:ext uri="{FF2B5EF4-FFF2-40B4-BE49-F238E27FC236}">
                    <a16:creationId xmlns:a16="http://schemas.microsoft.com/office/drawing/2014/main" id="{2EA7B3B9-1C16-4E70-91F7-B09EDEEAEE88}"/>
                  </a:ext>
                </a:extLst>
              </p:cNvPr>
              <p:cNvCxnSpPr>
                <a:cxnSpLocks/>
                <a:stCxn id="221" idx="5"/>
                <a:endCxn id="250"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F8C73C05-766B-4606-8B51-FB090AD5397F}"/>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53" name="文字方塊 252">
                    <a:extLst>
                      <a:ext uri="{FF2B5EF4-FFF2-40B4-BE49-F238E27FC236}">
                        <a16:creationId xmlns:a16="http://schemas.microsoft.com/office/drawing/2014/main" id="{F8C73C05-766B-4606-8B51-FB090AD5397F}"/>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73"/>
                    <a:stretch>
                      <a:fillRect l="-46667" r="-13333" b="-6667"/>
                    </a:stretch>
                  </a:blipFill>
                </p:spPr>
                <p:txBody>
                  <a:bodyPr/>
                  <a:lstStyle/>
                  <a:p>
                    <a:r>
                      <a:rPr lang="en-US">
                        <a:noFill/>
                      </a:rPr>
                      <a:t> </a:t>
                    </a:r>
                  </a:p>
                </p:txBody>
              </p:sp>
            </mc:Fallback>
          </mc:AlternateContent>
          <p:sp>
            <p:nvSpPr>
              <p:cNvPr id="254" name="橢圓 253">
                <a:extLst>
                  <a:ext uri="{FF2B5EF4-FFF2-40B4-BE49-F238E27FC236}">
                    <a16:creationId xmlns:a16="http://schemas.microsoft.com/office/drawing/2014/main" id="{B1677629-8429-44E3-B297-67B3CB6B4685}"/>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5" name="矩形 254">
                <a:extLst>
                  <a:ext uri="{FF2B5EF4-FFF2-40B4-BE49-F238E27FC236}">
                    <a16:creationId xmlns:a16="http://schemas.microsoft.com/office/drawing/2014/main" id="{7767E9C0-34C5-4E87-BF4A-DCF2D2BF4E48}"/>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6" name="矩形 255">
                <a:extLst>
                  <a:ext uri="{FF2B5EF4-FFF2-40B4-BE49-F238E27FC236}">
                    <a16:creationId xmlns:a16="http://schemas.microsoft.com/office/drawing/2014/main" id="{3560FAE0-811B-46D9-A13F-82AF0F9C74E2}"/>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7" name="直線單箭頭接點 256">
                <a:extLst>
                  <a:ext uri="{FF2B5EF4-FFF2-40B4-BE49-F238E27FC236}">
                    <a16:creationId xmlns:a16="http://schemas.microsoft.com/office/drawing/2014/main" id="{19E615A7-BF49-46D2-A59B-A8409CE0A70B}"/>
                  </a:ext>
                </a:extLst>
              </p:cNvPr>
              <p:cNvCxnSpPr>
                <a:cxnSpLocks/>
                <a:stCxn id="254" idx="3"/>
                <a:endCxn id="255"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2" name="直線單箭頭接點 271">
                <a:extLst>
                  <a:ext uri="{FF2B5EF4-FFF2-40B4-BE49-F238E27FC236}">
                    <a16:creationId xmlns:a16="http://schemas.microsoft.com/office/drawing/2014/main" id="{6B9580DE-FA57-43B4-AFED-969AED6E9671}"/>
                  </a:ext>
                </a:extLst>
              </p:cNvPr>
              <p:cNvCxnSpPr>
                <a:cxnSpLocks/>
                <a:stCxn id="254" idx="5"/>
                <a:endCxn id="256"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3" name="文字方塊 272">
                    <a:extLst>
                      <a:ext uri="{FF2B5EF4-FFF2-40B4-BE49-F238E27FC236}">
                        <a16:creationId xmlns:a16="http://schemas.microsoft.com/office/drawing/2014/main" id="{8ABA39A7-0C50-4532-B447-B8A98DCEDF2F}"/>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73" name="文字方塊 272">
                    <a:extLst>
                      <a:ext uri="{FF2B5EF4-FFF2-40B4-BE49-F238E27FC236}">
                        <a16:creationId xmlns:a16="http://schemas.microsoft.com/office/drawing/2014/main" id="{8ABA39A7-0C50-4532-B447-B8A98DCEDF2F}"/>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74"/>
                    <a:stretch>
                      <a:fillRect l="-48276" r="-17241" b="-6667"/>
                    </a:stretch>
                  </a:blipFill>
                </p:spPr>
                <p:txBody>
                  <a:bodyPr/>
                  <a:lstStyle/>
                  <a:p>
                    <a:r>
                      <a:rPr lang="en-US">
                        <a:noFill/>
                      </a:rPr>
                      <a:t> </a:t>
                    </a:r>
                  </a:p>
                </p:txBody>
              </p:sp>
            </mc:Fallback>
          </mc:AlternateContent>
          <p:sp>
            <p:nvSpPr>
              <p:cNvPr id="274" name="橢圓 273">
                <a:extLst>
                  <a:ext uri="{FF2B5EF4-FFF2-40B4-BE49-F238E27FC236}">
                    <a16:creationId xmlns:a16="http://schemas.microsoft.com/office/drawing/2014/main" id="{7EA83F37-69A1-4BBF-8A27-DCDB57A5529E}"/>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5" name="直線單箭頭接點 274">
                <a:extLst>
                  <a:ext uri="{FF2B5EF4-FFF2-40B4-BE49-F238E27FC236}">
                    <a16:creationId xmlns:a16="http://schemas.microsoft.com/office/drawing/2014/main" id="{DD524BB0-94B5-4955-A433-F7F1509727F3}"/>
                  </a:ext>
                </a:extLst>
              </p:cNvPr>
              <p:cNvCxnSpPr>
                <a:stCxn id="27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a:extLst>
                  <a:ext uri="{FF2B5EF4-FFF2-40B4-BE49-F238E27FC236}">
                    <a16:creationId xmlns:a16="http://schemas.microsoft.com/office/drawing/2014/main" id="{A9A3238C-99BC-487D-BBBB-CD5EF65E0940}"/>
                  </a:ext>
                </a:extLst>
              </p:cNvPr>
              <p:cNvCxnSpPr>
                <a:stCxn id="274" idx="5"/>
                <a:endCxn id="254"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F62E2391-60D9-444C-BD5C-322A0D15CFA8}"/>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77" name="文字方塊 276">
                    <a:extLst>
                      <a:ext uri="{FF2B5EF4-FFF2-40B4-BE49-F238E27FC236}">
                        <a16:creationId xmlns:a16="http://schemas.microsoft.com/office/drawing/2014/main" id="{F62E2391-60D9-444C-BD5C-322A0D15CFA8}"/>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75"/>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文字方塊 277">
                    <a:extLst>
                      <a:ext uri="{FF2B5EF4-FFF2-40B4-BE49-F238E27FC236}">
                        <a16:creationId xmlns:a16="http://schemas.microsoft.com/office/drawing/2014/main" id="{54C4EF0A-F270-4C59-9215-67E05C143AE4}"/>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78" name="文字方塊 277">
                    <a:extLst>
                      <a:ext uri="{FF2B5EF4-FFF2-40B4-BE49-F238E27FC236}">
                        <a16:creationId xmlns:a16="http://schemas.microsoft.com/office/drawing/2014/main" id="{54C4EF0A-F270-4C59-9215-67E05C143AE4}"/>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76"/>
                    <a:stretch>
                      <a:fillRect l="-10256" t="-3226" r="-7692" b="-11290"/>
                    </a:stretch>
                  </a:blipFill>
                </p:spPr>
                <p:txBody>
                  <a:bodyPr/>
                  <a:lstStyle/>
                  <a:p>
                    <a:r>
                      <a:rPr lang="en-US">
                        <a:noFill/>
                      </a:rPr>
                      <a:t> </a:t>
                    </a:r>
                  </a:p>
                </p:txBody>
              </p:sp>
            </mc:Fallback>
          </mc:AlternateContent>
        </p:grpSp>
        <p:grpSp>
          <p:nvGrpSpPr>
            <p:cNvPr id="279" name="群組 278">
              <a:extLst>
                <a:ext uri="{FF2B5EF4-FFF2-40B4-BE49-F238E27FC236}">
                  <a16:creationId xmlns:a16="http://schemas.microsoft.com/office/drawing/2014/main" id="{950621F7-3A51-418D-8D0A-55AD354AD332}"/>
                </a:ext>
              </a:extLst>
            </p:cNvPr>
            <p:cNvGrpSpPr/>
            <p:nvPr/>
          </p:nvGrpSpPr>
          <p:grpSpPr>
            <a:xfrm>
              <a:off x="7543205" y="2331732"/>
              <a:ext cx="1097297" cy="974252"/>
              <a:chOff x="8423350" y="1271813"/>
              <a:chExt cx="1097297" cy="974252"/>
            </a:xfrm>
          </p:grpSpPr>
          <p:sp>
            <p:nvSpPr>
              <p:cNvPr id="280" name="橢圓 279">
                <a:extLst>
                  <a:ext uri="{FF2B5EF4-FFF2-40B4-BE49-F238E27FC236}">
                    <a16:creationId xmlns:a16="http://schemas.microsoft.com/office/drawing/2014/main" id="{35D2E380-5B99-43E8-86A4-920D698853A6}"/>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矩形 280">
                <a:extLst>
                  <a:ext uri="{FF2B5EF4-FFF2-40B4-BE49-F238E27FC236}">
                    <a16:creationId xmlns:a16="http://schemas.microsoft.com/office/drawing/2014/main" id="{00559390-DCC1-4811-A429-03D36D09EAB2}"/>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3" name="矩形 312">
                <a:extLst>
                  <a:ext uri="{FF2B5EF4-FFF2-40B4-BE49-F238E27FC236}">
                    <a16:creationId xmlns:a16="http://schemas.microsoft.com/office/drawing/2014/main" id="{CA148705-212E-400A-A797-59339AE0224E}"/>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4" name="直線單箭頭接點 313">
                <a:extLst>
                  <a:ext uri="{FF2B5EF4-FFF2-40B4-BE49-F238E27FC236}">
                    <a16:creationId xmlns:a16="http://schemas.microsoft.com/office/drawing/2014/main" id="{AE15F015-D38E-4593-B4FC-E586192E5669}"/>
                  </a:ext>
                </a:extLst>
              </p:cNvPr>
              <p:cNvCxnSpPr>
                <a:cxnSpLocks/>
                <a:stCxn id="280" idx="3"/>
                <a:endCxn id="28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a:extLst>
                  <a:ext uri="{FF2B5EF4-FFF2-40B4-BE49-F238E27FC236}">
                    <a16:creationId xmlns:a16="http://schemas.microsoft.com/office/drawing/2014/main" id="{0E057B66-46C3-406D-9252-9520FE027D5F}"/>
                  </a:ext>
                </a:extLst>
              </p:cNvPr>
              <p:cNvCxnSpPr>
                <a:cxnSpLocks/>
                <a:stCxn id="280" idx="5"/>
                <a:endCxn id="313"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7" name="橢圓 316">
                <a:extLst>
                  <a:ext uri="{FF2B5EF4-FFF2-40B4-BE49-F238E27FC236}">
                    <a16:creationId xmlns:a16="http://schemas.microsoft.com/office/drawing/2014/main" id="{4E050518-BA44-4D60-87AE-FD662A724726}"/>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8" name="矩形 317">
                <a:extLst>
                  <a:ext uri="{FF2B5EF4-FFF2-40B4-BE49-F238E27FC236}">
                    <a16:creationId xmlns:a16="http://schemas.microsoft.com/office/drawing/2014/main" id="{2FF819C6-5A32-4FCF-9481-B08CEBD1012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9" name="矩形 318">
                <a:extLst>
                  <a:ext uri="{FF2B5EF4-FFF2-40B4-BE49-F238E27FC236}">
                    <a16:creationId xmlns:a16="http://schemas.microsoft.com/office/drawing/2014/main" id="{30F0461E-FEF3-4293-978D-9629E9F54AB1}"/>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0" name="直線單箭頭接點 319">
                <a:extLst>
                  <a:ext uri="{FF2B5EF4-FFF2-40B4-BE49-F238E27FC236}">
                    <a16:creationId xmlns:a16="http://schemas.microsoft.com/office/drawing/2014/main" id="{FAC32EEC-846C-4BDD-9916-3C3251CB5BF0}"/>
                  </a:ext>
                </a:extLst>
              </p:cNvPr>
              <p:cNvCxnSpPr>
                <a:cxnSpLocks/>
                <a:stCxn id="317" idx="3"/>
                <a:endCxn id="31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a:extLst>
                  <a:ext uri="{FF2B5EF4-FFF2-40B4-BE49-F238E27FC236}">
                    <a16:creationId xmlns:a16="http://schemas.microsoft.com/office/drawing/2014/main" id="{BD87B466-3A55-41AA-B1FB-BDDD234FE797}"/>
                  </a:ext>
                </a:extLst>
              </p:cNvPr>
              <p:cNvCxnSpPr>
                <a:cxnSpLocks/>
                <a:stCxn id="317" idx="5"/>
                <a:endCxn id="31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3" name="橢圓 322">
                <a:extLst>
                  <a:ext uri="{FF2B5EF4-FFF2-40B4-BE49-F238E27FC236}">
                    <a16:creationId xmlns:a16="http://schemas.microsoft.com/office/drawing/2014/main" id="{74953909-F71D-4FE6-884A-3C79C3E54B0F}"/>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24" name="直線單箭頭接點 323">
                <a:extLst>
                  <a:ext uri="{FF2B5EF4-FFF2-40B4-BE49-F238E27FC236}">
                    <a16:creationId xmlns:a16="http://schemas.microsoft.com/office/drawing/2014/main" id="{F9B27A15-5F9A-40EB-949F-2641D0DBBBEB}"/>
                  </a:ext>
                </a:extLst>
              </p:cNvPr>
              <p:cNvCxnSpPr>
                <a:stCxn id="323"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5" name="直線單箭頭接點 324">
                <a:extLst>
                  <a:ext uri="{FF2B5EF4-FFF2-40B4-BE49-F238E27FC236}">
                    <a16:creationId xmlns:a16="http://schemas.microsoft.com/office/drawing/2014/main" id="{C62F1B81-B376-4634-85B5-8B07A8DB528B}"/>
                  </a:ext>
                </a:extLst>
              </p:cNvPr>
              <p:cNvCxnSpPr>
                <a:stCxn id="323" idx="5"/>
                <a:endCxn id="31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8" name="群組 327">
              <a:extLst>
                <a:ext uri="{FF2B5EF4-FFF2-40B4-BE49-F238E27FC236}">
                  <a16:creationId xmlns:a16="http://schemas.microsoft.com/office/drawing/2014/main" id="{BDF828EC-D11B-4120-A82A-8321A787FAD0}"/>
                </a:ext>
              </a:extLst>
            </p:cNvPr>
            <p:cNvGrpSpPr/>
            <p:nvPr/>
          </p:nvGrpSpPr>
          <p:grpSpPr>
            <a:xfrm>
              <a:off x="9326049" y="2327999"/>
              <a:ext cx="1097297" cy="974252"/>
              <a:chOff x="8423350" y="1271813"/>
              <a:chExt cx="1097297" cy="974252"/>
            </a:xfrm>
          </p:grpSpPr>
          <p:sp>
            <p:nvSpPr>
              <p:cNvPr id="329" name="橢圓 328">
                <a:extLst>
                  <a:ext uri="{FF2B5EF4-FFF2-40B4-BE49-F238E27FC236}">
                    <a16:creationId xmlns:a16="http://schemas.microsoft.com/office/drawing/2014/main" id="{E56F14C2-191C-42F2-87CD-FB1E0968F848}"/>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0" name="矩形 329">
                <a:extLst>
                  <a:ext uri="{FF2B5EF4-FFF2-40B4-BE49-F238E27FC236}">
                    <a16:creationId xmlns:a16="http://schemas.microsoft.com/office/drawing/2014/main" id="{82B7EF7D-98C0-4566-8A9E-0B8792A6532C}"/>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1" name="矩形 330">
                <a:extLst>
                  <a:ext uri="{FF2B5EF4-FFF2-40B4-BE49-F238E27FC236}">
                    <a16:creationId xmlns:a16="http://schemas.microsoft.com/office/drawing/2014/main" id="{4CFA8995-FFD5-42B1-B639-68D0AA0B9FDB}"/>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2" name="直線單箭頭接點 331">
                <a:extLst>
                  <a:ext uri="{FF2B5EF4-FFF2-40B4-BE49-F238E27FC236}">
                    <a16:creationId xmlns:a16="http://schemas.microsoft.com/office/drawing/2014/main" id="{3AB014AA-1B53-4023-A96A-6B3F9BA29080}"/>
                  </a:ext>
                </a:extLst>
              </p:cNvPr>
              <p:cNvCxnSpPr>
                <a:cxnSpLocks/>
                <a:stCxn id="329" idx="3"/>
                <a:endCxn id="330"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3" name="直線單箭頭接點 332">
                <a:extLst>
                  <a:ext uri="{FF2B5EF4-FFF2-40B4-BE49-F238E27FC236}">
                    <a16:creationId xmlns:a16="http://schemas.microsoft.com/office/drawing/2014/main" id="{4E7AC701-8714-4A70-8D96-250581DEC354}"/>
                  </a:ext>
                </a:extLst>
              </p:cNvPr>
              <p:cNvCxnSpPr>
                <a:cxnSpLocks/>
                <a:stCxn id="329" idx="5"/>
                <a:endCxn id="331"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橢圓 334">
                <a:extLst>
                  <a:ext uri="{FF2B5EF4-FFF2-40B4-BE49-F238E27FC236}">
                    <a16:creationId xmlns:a16="http://schemas.microsoft.com/office/drawing/2014/main" id="{A91FD093-7932-432D-97E7-C605B0835232}"/>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6" name="矩形 335">
                <a:extLst>
                  <a:ext uri="{FF2B5EF4-FFF2-40B4-BE49-F238E27FC236}">
                    <a16:creationId xmlns:a16="http://schemas.microsoft.com/office/drawing/2014/main" id="{FB421769-1CAA-4EDA-9F49-B146ABB8B2E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7" name="矩形 336">
                <a:extLst>
                  <a:ext uri="{FF2B5EF4-FFF2-40B4-BE49-F238E27FC236}">
                    <a16:creationId xmlns:a16="http://schemas.microsoft.com/office/drawing/2014/main" id="{18769D1A-64D5-4534-BD7E-7BD26A846706}"/>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8" name="直線單箭頭接點 337">
                <a:extLst>
                  <a:ext uri="{FF2B5EF4-FFF2-40B4-BE49-F238E27FC236}">
                    <a16:creationId xmlns:a16="http://schemas.microsoft.com/office/drawing/2014/main" id="{1DE19330-B0C4-447D-9F64-8D8C4BA85F11}"/>
                  </a:ext>
                </a:extLst>
              </p:cNvPr>
              <p:cNvCxnSpPr>
                <a:cxnSpLocks/>
                <a:stCxn id="335" idx="3"/>
                <a:endCxn id="336"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9" name="直線單箭頭接點 338">
                <a:extLst>
                  <a:ext uri="{FF2B5EF4-FFF2-40B4-BE49-F238E27FC236}">
                    <a16:creationId xmlns:a16="http://schemas.microsoft.com/office/drawing/2014/main" id="{33B817B9-B90B-430D-865B-A2E65E389D61}"/>
                  </a:ext>
                </a:extLst>
              </p:cNvPr>
              <p:cNvCxnSpPr>
                <a:cxnSpLocks/>
                <a:stCxn id="335" idx="5"/>
                <a:endCxn id="337"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1" name="橢圓 340">
                <a:extLst>
                  <a:ext uri="{FF2B5EF4-FFF2-40B4-BE49-F238E27FC236}">
                    <a16:creationId xmlns:a16="http://schemas.microsoft.com/office/drawing/2014/main" id="{65AEEE97-28C0-4A29-A644-C901A6FE976B}"/>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2" name="直線單箭頭接點 341">
                <a:extLst>
                  <a:ext uri="{FF2B5EF4-FFF2-40B4-BE49-F238E27FC236}">
                    <a16:creationId xmlns:a16="http://schemas.microsoft.com/office/drawing/2014/main" id="{43442324-259A-46DB-A4DC-6361C3CBEBB0}"/>
                  </a:ext>
                </a:extLst>
              </p:cNvPr>
              <p:cNvCxnSpPr>
                <a:stCxn id="341"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3" name="直線單箭頭接點 342">
                <a:extLst>
                  <a:ext uri="{FF2B5EF4-FFF2-40B4-BE49-F238E27FC236}">
                    <a16:creationId xmlns:a16="http://schemas.microsoft.com/office/drawing/2014/main" id="{2951B854-B261-4781-AD73-34F6A1758BF6}"/>
                  </a:ext>
                </a:extLst>
              </p:cNvPr>
              <p:cNvCxnSpPr>
                <a:stCxn id="341" idx="5"/>
                <a:endCxn id="335"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8" name="文字方塊 347">
                  <a:extLst>
                    <a:ext uri="{FF2B5EF4-FFF2-40B4-BE49-F238E27FC236}">
                      <a16:creationId xmlns:a16="http://schemas.microsoft.com/office/drawing/2014/main" id="{26CECB5E-7C94-478D-8238-333DD83C84B0}"/>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48" name="文字方塊 347">
                  <a:extLst>
                    <a:ext uri="{FF2B5EF4-FFF2-40B4-BE49-F238E27FC236}">
                      <a16:creationId xmlns:a16="http://schemas.microsoft.com/office/drawing/2014/main" id="{26CECB5E-7C94-478D-8238-333DD83C84B0}"/>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77"/>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9" name="文字方塊 348">
                  <a:extLst>
                    <a:ext uri="{FF2B5EF4-FFF2-40B4-BE49-F238E27FC236}">
                      <a16:creationId xmlns:a16="http://schemas.microsoft.com/office/drawing/2014/main" id="{C6D9E7E6-FA21-4408-9AA8-D5378B2F8B39}"/>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49" name="文字方塊 348">
                  <a:extLst>
                    <a:ext uri="{FF2B5EF4-FFF2-40B4-BE49-F238E27FC236}">
                      <a16:creationId xmlns:a16="http://schemas.microsoft.com/office/drawing/2014/main" id="{C6D9E7E6-FA21-4408-9AA8-D5378B2F8B39}"/>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78"/>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0" name="文字方塊 349">
                  <a:extLst>
                    <a:ext uri="{FF2B5EF4-FFF2-40B4-BE49-F238E27FC236}">
                      <a16:creationId xmlns:a16="http://schemas.microsoft.com/office/drawing/2014/main" id="{EC2E5F2B-5D76-4A58-9438-E366CAD4D3EC}"/>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0" name="文字方塊 349">
                  <a:extLst>
                    <a:ext uri="{FF2B5EF4-FFF2-40B4-BE49-F238E27FC236}">
                      <a16:creationId xmlns:a16="http://schemas.microsoft.com/office/drawing/2014/main" id="{EC2E5F2B-5D76-4A58-9438-E366CAD4D3EC}"/>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79"/>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1" name="文字方塊 350">
                  <a:extLst>
                    <a:ext uri="{FF2B5EF4-FFF2-40B4-BE49-F238E27FC236}">
                      <a16:creationId xmlns:a16="http://schemas.microsoft.com/office/drawing/2014/main" id="{3FDE5639-CEAA-4CE0-8B8C-32ECB05DD601}"/>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1" name="文字方塊 350">
                  <a:extLst>
                    <a:ext uri="{FF2B5EF4-FFF2-40B4-BE49-F238E27FC236}">
                      <a16:creationId xmlns:a16="http://schemas.microsoft.com/office/drawing/2014/main" id="{3FDE5639-CEAA-4CE0-8B8C-32ECB05DD601}"/>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80"/>
                  <a:stretch>
                    <a:fillRect t="-3226" r="-8108"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2" name="文字方塊 351">
                  <a:extLst>
                    <a:ext uri="{FF2B5EF4-FFF2-40B4-BE49-F238E27FC236}">
                      <a16:creationId xmlns:a16="http://schemas.microsoft.com/office/drawing/2014/main" id="{4164E8EA-5CC3-41A7-90F1-FE7F04FB0833}"/>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2" name="文字方塊 351">
                  <a:extLst>
                    <a:ext uri="{FF2B5EF4-FFF2-40B4-BE49-F238E27FC236}">
                      <a16:creationId xmlns:a16="http://schemas.microsoft.com/office/drawing/2014/main" id="{4164E8EA-5CC3-41A7-90F1-FE7F04FB0833}"/>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81"/>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3" name="文字方塊 352">
                  <a:extLst>
                    <a:ext uri="{FF2B5EF4-FFF2-40B4-BE49-F238E27FC236}">
                      <a16:creationId xmlns:a16="http://schemas.microsoft.com/office/drawing/2014/main" id="{DE5557E7-CB73-4F51-ABF0-FC3F75706F3D}"/>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3" name="文字方塊 352">
                  <a:extLst>
                    <a:ext uri="{FF2B5EF4-FFF2-40B4-BE49-F238E27FC236}">
                      <a16:creationId xmlns:a16="http://schemas.microsoft.com/office/drawing/2014/main" id="{DE5557E7-CB73-4F51-ABF0-FC3F75706F3D}"/>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82"/>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4" name="文字方塊 353">
                  <a:extLst>
                    <a:ext uri="{FF2B5EF4-FFF2-40B4-BE49-F238E27FC236}">
                      <a16:creationId xmlns:a16="http://schemas.microsoft.com/office/drawing/2014/main" id="{1602F72D-FB67-44DB-8236-61970C85A266}"/>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4" name="文字方塊 353">
                  <a:extLst>
                    <a:ext uri="{FF2B5EF4-FFF2-40B4-BE49-F238E27FC236}">
                      <a16:creationId xmlns:a16="http://schemas.microsoft.com/office/drawing/2014/main" id="{1602F72D-FB67-44DB-8236-61970C85A266}"/>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83"/>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5" name="文字方塊 354">
                  <a:extLst>
                    <a:ext uri="{FF2B5EF4-FFF2-40B4-BE49-F238E27FC236}">
                      <a16:creationId xmlns:a16="http://schemas.microsoft.com/office/drawing/2014/main" id="{D2A3A559-192A-4976-AE46-B2B101257469}"/>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5" name="文字方塊 354">
                  <a:extLst>
                    <a:ext uri="{FF2B5EF4-FFF2-40B4-BE49-F238E27FC236}">
                      <a16:creationId xmlns:a16="http://schemas.microsoft.com/office/drawing/2014/main" id="{D2A3A559-192A-4976-AE46-B2B101257469}"/>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84"/>
                  <a:stretch>
                    <a:fillRect l="-10256" t="-3226" r="-7692" b="-11290"/>
                  </a:stretch>
                </a:blipFill>
              </p:spPr>
              <p:txBody>
                <a:bodyPr/>
                <a:lstStyle/>
                <a:p>
                  <a:r>
                    <a:rPr lang="en-US">
                      <a:noFill/>
                    </a:rPr>
                    <a:t> </a:t>
                  </a:r>
                </a:p>
              </p:txBody>
            </p:sp>
          </mc:Fallback>
        </mc:AlternateContent>
      </p:grpSp>
      <p:sp>
        <p:nvSpPr>
          <p:cNvPr id="180" name="投影片編號版面配置區 3">
            <a:extLst>
              <a:ext uri="{FF2B5EF4-FFF2-40B4-BE49-F238E27FC236}">
                <a16:creationId xmlns:a16="http://schemas.microsoft.com/office/drawing/2014/main" id="{A49239E2-CAD4-4B4A-8A76-A5F265698273}"/>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800115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334F9081-8152-443F-916E-6CD3954BF066}"/>
              </a:ext>
            </a:extLst>
          </p:cNvPr>
          <p:cNvPicPr>
            <a:picLocks noChangeAspect="1"/>
          </p:cNvPicPr>
          <p:nvPr/>
        </p:nvPicPr>
        <p:blipFill>
          <a:blip r:embed="rId3"/>
          <a:stretch>
            <a:fillRect/>
          </a:stretch>
        </p:blipFill>
        <p:spPr>
          <a:xfrm>
            <a:off x="0" y="5662935"/>
            <a:ext cx="8266688" cy="1195065"/>
          </a:xfrm>
          <a:prstGeom prst="rect">
            <a:avLst/>
          </a:prstGeom>
        </p:spPr>
      </p:pic>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7"/>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7720145" y="207801"/>
            <a:ext cx="1710637"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68A01AF8-A08F-4A50-B369-DF6533555C08}"/>
                  </a:ext>
                </a:extLst>
              </p:cNvPr>
              <p:cNvSpPr txBox="1"/>
              <p:nvPr/>
            </p:nvSpPr>
            <p:spPr>
              <a:xfrm>
                <a:off x="6287565" y="88328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7" name="文字方塊 206">
                <a:extLst>
                  <a:ext uri="{FF2B5EF4-FFF2-40B4-BE49-F238E27FC236}">
                    <a16:creationId xmlns:a16="http://schemas.microsoft.com/office/drawing/2014/main" id="{68A01AF8-A08F-4A50-B369-DF6533555C08}"/>
                  </a:ext>
                </a:extLst>
              </p:cNvPr>
              <p:cNvSpPr txBox="1">
                <a:spLocks noRot="1" noChangeAspect="1" noMove="1" noResize="1" noEditPoints="1" noAdjustHandles="1" noChangeArrowheads="1" noChangeShapeType="1" noTextEdit="1"/>
              </p:cNvSpPr>
              <p:nvPr/>
            </p:nvSpPr>
            <p:spPr>
              <a:xfrm>
                <a:off x="6287565" y="883286"/>
                <a:ext cx="1258358" cy="246221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F7B22D06-7D8D-4330-9746-938CF859E475}"/>
                  </a:ext>
                </a:extLst>
              </p:cNvPr>
              <p:cNvSpPr txBox="1"/>
              <p:nvPr/>
            </p:nvSpPr>
            <p:spPr>
              <a:xfrm>
                <a:off x="10382657" y="88328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8" name="文字方塊 207">
                <a:extLst>
                  <a:ext uri="{FF2B5EF4-FFF2-40B4-BE49-F238E27FC236}">
                    <a16:creationId xmlns:a16="http://schemas.microsoft.com/office/drawing/2014/main" id="{F7B22D06-7D8D-4330-9746-938CF859E475}"/>
                  </a:ext>
                </a:extLst>
              </p:cNvPr>
              <p:cNvSpPr txBox="1">
                <a:spLocks noRot="1" noChangeAspect="1" noMove="1" noResize="1" noEditPoints="1" noAdjustHandles="1" noChangeArrowheads="1" noChangeShapeType="1" noTextEdit="1"/>
              </p:cNvSpPr>
              <p:nvPr/>
            </p:nvSpPr>
            <p:spPr>
              <a:xfrm>
                <a:off x="10382657" y="883286"/>
                <a:ext cx="1258358" cy="2462213"/>
              </a:xfrm>
              <a:prstGeom prst="rect">
                <a:avLst/>
              </a:prstGeom>
              <a:blipFill>
                <a:blip r:embed="rId9"/>
                <a:stretch>
                  <a:fillRect/>
                </a:stretch>
              </a:blipFill>
            </p:spPr>
            <p:txBody>
              <a:bodyPr/>
              <a:lstStyle/>
              <a:p>
                <a:r>
                  <a:rPr lang="en-US">
                    <a:noFill/>
                  </a:rPr>
                  <a:t> </a:t>
                </a:r>
              </a:p>
            </p:txBody>
          </p:sp>
        </mc:Fallback>
      </mc:AlternateContent>
      <p:sp>
        <p:nvSpPr>
          <p:cNvPr id="213" name="矩形 212">
            <a:extLst>
              <a:ext uri="{FF2B5EF4-FFF2-40B4-BE49-F238E27FC236}">
                <a16:creationId xmlns:a16="http://schemas.microsoft.com/office/drawing/2014/main" id="{D745A8C6-E8FD-42A1-A2C5-0BA1BE610C2D}"/>
              </a:ext>
            </a:extLst>
          </p:cNvPr>
          <p:cNvSpPr/>
          <p:nvPr/>
        </p:nvSpPr>
        <p:spPr>
          <a:xfrm>
            <a:off x="10171243" y="207801"/>
            <a:ext cx="1803040"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sp>
        <p:nvSpPr>
          <p:cNvPr id="93" name="文字方塊 92">
            <a:extLst>
              <a:ext uri="{FF2B5EF4-FFF2-40B4-BE49-F238E27FC236}">
                <a16:creationId xmlns:a16="http://schemas.microsoft.com/office/drawing/2014/main" id="{A8D03941-C90F-4605-AFD3-52A2262730F2}"/>
              </a:ext>
            </a:extLst>
          </p:cNvPr>
          <p:cNvSpPr txBox="1"/>
          <p:nvPr/>
        </p:nvSpPr>
        <p:spPr>
          <a:xfrm>
            <a:off x="459182" y="370591"/>
            <a:ext cx="5801237"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 set of quantum states … but </a:t>
            </a:r>
            <a:r>
              <a:rPr lang="en-US" altLang="zh-TW" sz="3200" dirty="0">
                <a:solidFill>
                  <a:srgbClr val="DC143C"/>
                </a:solidFill>
                <a:latin typeface="Bahnschrift SemiBold SemiConden" panose="020B0502040204020203" pitchFamily="34" charset="0"/>
              </a:rPr>
              <a:t>how?</a:t>
            </a:r>
            <a:endParaRPr lang="zh-TW" altLang="en-US" sz="3200" dirty="0">
              <a:solidFill>
                <a:srgbClr val="DC143C"/>
              </a:solidFill>
              <a:latin typeface="Bahnschrift SemiBold SemiConden" panose="020B0502040204020203" pitchFamily="34" charset="0"/>
            </a:endParaRPr>
          </a:p>
        </p:txBody>
      </p:sp>
      <p:sp>
        <p:nvSpPr>
          <p:cNvPr id="102" name="文字方塊 101">
            <a:extLst>
              <a:ext uri="{FF2B5EF4-FFF2-40B4-BE49-F238E27FC236}">
                <a16:creationId xmlns:a16="http://schemas.microsoft.com/office/drawing/2014/main" id="{C550D833-E213-46A1-A6BC-66812C7FEAB2}"/>
              </a:ext>
            </a:extLst>
          </p:cNvPr>
          <p:cNvSpPr txBox="1"/>
          <p:nvPr/>
        </p:nvSpPr>
        <p:spPr>
          <a:xfrm>
            <a:off x="6805469" y="3954309"/>
            <a:ext cx="4240904" cy="1323439"/>
          </a:xfrm>
          <a:prstGeom prst="rect">
            <a:avLst/>
          </a:prstGeom>
          <a:noFill/>
        </p:spPr>
        <p:txBody>
          <a:bodyPr wrap="square" rtlCol="0">
            <a:spAutoFit/>
          </a:bodyPr>
          <a:lstStyle/>
          <a:p>
            <a:pPr algn="ctr"/>
            <a:r>
              <a:rPr lang="en-US" altLang="zh-TW" sz="4000" dirty="0">
                <a:solidFill>
                  <a:srgbClr val="0070C0"/>
                </a:solidFill>
                <a:latin typeface="Bahnschrift SemiBold SemiConden" panose="020B0502040204020203" pitchFamily="34" charset="0"/>
              </a:rPr>
              <a:t>Level-Synchronized</a:t>
            </a:r>
          </a:p>
          <a:p>
            <a:pPr algn="ctr"/>
            <a:r>
              <a:rPr lang="en-US" altLang="zh-TW" sz="4000" dirty="0">
                <a:solidFill>
                  <a:srgbClr val="0070C0"/>
                </a:solidFill>
                <a:latin typeface="Bahnschrift SemiBold SemiConden" panose="020B0502040204020203" pitchFamily="34" charset="0"/>
              </a:rPr>
              <a:t>Tree Automata</a:t>
            </a:r>
            <a:endParaRPr lang="zh-TW" altLang="en-US" sz="4000" dirty="0">
              <a:solidFill>
                <a:srgbClr val="0070C0"/>
              </a:solidFill>
              <a:latin typeface="Bahnschrift SemiBold SemiConden" panose="020B0502040204020203" pitchFamily="34" charset="0"/>
            </a:endParaRPr>
          </a:p>
        </p:txBody>
      </p:sp>
      <p:sp>
        <p:nvSpPr>
          <p:cNvPr id="6" name="矩形 5">
            <a:extLst>
              <a:ext uri="{FF2B5EF4-FFF2-40B4-BE49-F238E27FC236}">
                <a16:creationId xmlns:a16="http://schemas.microsoft.com/office/drawing/2014/main" id="{B87B5A85-DBE8-4BA4-8E75-9A79ADDCE3DD}"/>
              </a:ext>
            </a:extLst>
          </p:cNvPr>
          <p:cNvSpPr/>
          <p:nvPr/>
        </p:nvSpPr>
        <p:spPr>
          <a:xfrm>
            <a:off x="8150634" y="6485333"/>
            <a:ext cx="4041366" cy="369332"/>
          </a:xfrm>
          <a:prstGeom prst="rect">
            <a:avLst/>
          </a:prstGeom>
        </p:spPr>
        <p:txBody>
          <a:bodyPr wrap="square">
            <a:spAutoFit/>
          </a:bodyPr>
          <a:lstStyle/>
          <a:p>
            <a:r>
              <a:rPr lang="en-US" dirty="0">
                <a:hlinkClick r:id="rId10"/>
              </a:rPr>
              <a:t>https://dl.acm.org/doi/10.1145/3704869</a:t>
            </a:r>
            <a:endParaRPr lang="en-US" dirty="0"/>
          </a:p>
        </p:txBody>
      </p:sp>
      <p:cxnSp>
        <p:nvCxnSpPr>
          <p:cNvPr id="13" name="直線單箭頭接點 12">
            <a:extLst>
              <a:ext uri="{FF2B5EF4-FFF2-40B4-BE49-F238E27FC236}">
                <a16:creationId xmlns:a16="http://schemas.microsoft.com/office/drawing/2014/main" id="{847BEE4F-8D94-4165-A025-F91285C63FFC}"/>
              </a:ext>
            </a:extLst>
          </p:cNvPr>
          <p:cNvCxnSpPr>
            <a:cxnSpLocks/>
          </p:cNvCxnSpPr>
          <p:nvPr/>
        </p:nvCxnSpPr>
        <p:spPr>
          <a:xfrm rot="5400000">
            <a:off x="8679537" y="3694996"/>
            <a:ext cx="640080" cy="0"/>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群組 33">
            <a:extLst>
              <a:ext uri="{FF2B5EF4-FFF2-40B4-BE49-F238E27FC236}">
                <a16:creationId xmlns:a16="http://schemas.microsoft.com/office/drawing/2014/main" id="{58BF6FC0-3453-4F10-B965-BD5573F17741}"/>
              </a:ext>
            </a:extLst>
          </p:cNvPr>
          <p:cNvGrpSpPr/>
          <p:nvPr/>
        </p:nvGrpSpPr>
        <p:grpSpPr>
          <a:xfrm>
            <a:off x="748336" y="1232862"/>
            <a:ext cx="5071825" cy="4042154"/>
            <a:chOff x="438895" y="1024805"/>
            <a:chExt cx="5071825" cy="4042154"/>
          </a:xfrm>
        </p:grpSpPr>
        <p:sp>
          <p:nvSpPr>
            <p:cNvPr id="240" name="橢圓 239">
              <a:extLst>
                <a:ext uri="{FF2B5EF4-FFF2-40B4-BE49-F238E27FC236}">
                  <a16:creationId xmlns:a16="http://schemas.microsoft.com/office/drawing/2014/main" id="{010D751A-BF50-44BC-A1EF-A9FF40CF5CCE}"/>
                </a:ext>
              </a:extLst>
            </p:cNvPr>
            <p:cNvSpPr/>
            <p:nvPr/>
          </p:nvSpPr>
          <p:spPr>
            <a:xfrm>
              <a:off x="3427000" y="2098697"/>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1" name="橢圓 240">
              <a:extLst>
                <a:ext uri="{FF2B5EF4-FFF2-40B4-BE49-F238E27FC236}">
                  <a16:creationId xmlns:a16="http://schemas.microsoft.com/office/drawing/2014/main" id="{915116FE-8A95-48A8-B6CB-3E244779E830}"/>
                </a:ext>
              </a:extLst>
            </p:cNvPr>
            <p:cNvSpPr/>
            <p:nvPr/>
          </p:nvSpPr>
          <p:spPr>
            <a:xfrm>
              <a:off x="3040458"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2" name="橢圓 241">
              <a:extLst>
                <a:ext uri="{FF2B5EF4-FFF2-40B4-BE49-F238E27FC236}">
                  <a16:creationId xmlns:a16="http://schemas.microsoft.com/office/drawing/2014/main" id="{5D18CB02-D877-482E-9733-61B2ABC031EB}"/>
                </a:ext>
              </a:extLst>
            </p:cNvPr>
            <p:cNvSpPr/>
            <p:nvPr/>
          </p:nvSpPr>
          <p:spPr>
            <a:xfrm>
              <a:off x="3816746"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43" name="直線單箭頭接點 242">
              <a:extLst>
                <a:ext uri="{FF2B5EF4-FFF2-40B4-BE49-F238E27FC236}">
                  <a16:creationId xmlns:a16="http://schemas.microsoft.com/office/drawing/2014/main" id="{518E973A-8D9F-46A6-86FC-212AD71A3535}"/>
                </a:ext>
              </a:extLst>
            </p:cNvPr>
            <p:cNvCxnSpPr>
              <a:stCxn id="240" idx="5"/>
              <a:endCxn id="242" idx="1"/>
            </p:cNvCxnSpPr>
            <p:nvPr/>
          </p:nvCxnSpPr>
          <p:spPr>
            <a:xfrm>
              <a:off x="3756934"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直線單箭頭接點 243">
              <a:extLst>
                <a:ext uri="{FF2B5EF4-FFF2-40B4-BE49-F238E27FC236}">
                  <a16:creationId xmlns:a16="http://schemas.microsoft.com/office/drawing/2014/main" id="{C3F24113-DF37-4185-BF44-1D7F4AB66274}"/>
                </a:ext>
              </a:extLst>
            </p:cNvPr>
            <p:cNvCxnSpPr>
              <a:stCxn id="240" idx="3"/>
              <a:endCxn id="241" idx="7"/>
            </p:cNvCxnSpPr>
            <p:nvPr/>
          </p:nvCxnSpPr>
          <p:spPr>
            <a:xfrm flipH="1">
              <a:off x="3370392"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5" name="文字方塊 244">
                  <a:extLst>
                    <a:ext uri="{FF2B5EF4-FFF2-40B4-BE49-F238E27FC236}">
                      <a16:creationId xmlns:a16="http://schemas.microsoft.com/office/drawing/2014/main" id="{1051C025-3063-4BC4-8D55-8189205FCFD6}"/>
                    </a:ext>
                  </a:extLst>
                </p:cNvPr>
                <p:cNvSpPr txBox="1"/>
                <p:nvPr/>
              </p:nvSpPr>
              <p:spPr>
                <a:xfrm>
                  <a:off x="3506074" y="2454344"/>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45" name="文字方塊 244">
                  <a:extLst>
                    <a:ext uri="{FF2B5EF4-FFF2-40B4-BE49-F238E27FC236}">
                      <a16:creationId xmlns:a16="http://schemas.microsoft.com/office/drawing/2014/main" id="{1051C025-3063-4BC4-8D55-8189205FCFD6}"/>
                    </a:ext>
                  </a:extLst>
                </p:cNvPr>
                <p:cNvSpPr txBox="1">
                  <a:spLocks noRot="1" noChangeAspect="1" noMove="1" noResize="1" noEditPoints="1" noAdjustHandles="1" noChangeArrowheads="1" noChangeShapeType="1" noTextEdit="1"/>
                </p:cNvSpPr>
                <p:nvPr/>
              </p:nvSpPr>
              <p:spPr>
                <a:xfrm>
                  <a:off x="3506074" y="2454344"/>
                  <a:ext cx="281423" cy="276999"/>
                </a:xfrm>
                <a:prstGeom prst="rect">
                  <a:avLst/>
                </a:prstGeom>
                <a:blipFill>
                  <a:blip r:embed="rId11"/>
                  <a:stretch>
                    <a:fillRect l="-13043" r="-652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6D789CBF-EF23-493A-B7C6-9AF4AA3B870D}"/>
                    </a:ext>
                  </a:extLst>
                </p:cNvPr>
                <p:cNvSpPr txBox="1"/>
                <p:nvPr/>
              </p:nvSpPr>
              <p:spPr>
                <a:xfrm>
                  <a:off x="3491027" y="210457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6" name="文字方塊 245">
                  <a:extLst>
                    <a:ext uri="{FF2B5EF4-FFF2-40B4-BE49-F238E27FC236}">
                      <a16:creationId xmlns:a16="http://schemas.microsoft.com/office/drawing/2014/main" id="{6D789CBF-EF23-493A-B7C6-9AF4AA3B870D}"/>
                    </a:ext>
                  </a:extLst>
                </p:cNvPr>
                <p:cNvSpPr txBox="1">
                  <a:spLocks noRot="1" noChangeAspect="1" noMove="1" noResize="1" noEditPoints="1" noAdjustHandles="1" noChangeArrowheads="1" noChangeShapeType="1" noTextEdit="1"/>
                </p:cNvSpPr>
                <p:nvPr/>
              </p:nvSpPr>
              <p:spPr>
                <a:xfrm>
                  <a:off x="3491027" y="2104574"/>
                  <a:ext cx="304827" cy="276999"/>
                </a:xfrm>
                <a:prstGeom prst="rect">
                  <a:avLst/>
                </a:prstGeom>
                <a:blipFill>
                  <a:blip r:embed="rId12"/>
                  <a:stretch>
                    <a:fillRect l="-18000" r="-6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BD92357F-DD71-4297-A8A1-B06654921661}"/>
                    </a:ext>
                  </a:extLst>
                </p:cNvPr>
                <p:cNvSpPr txBox="1"/>
                <p:nvPr/>
              </p:nvSpPr>
              <p:spPr>
                <a:xfrm>
                  <a:off x="3824723" y="2531940"/>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7" name="文字方塊 246">
                  <a:extLst>
                    <a:ext uri="{FF2B5EF4-FFF2-40B4-BE49-F238E27FC236}">
                      <a16:creationId xmlns:a16="http://schemas.microsoft.com/office/drawing/2014/main" id="{BD92357F-DD71-4297-A8A1-B06654921661}"/>
                    </a:ext>
                  </a:extLst>
                </p:cNvPr>
                <p:cNvSpPr txBox="1">
                  <a:spLocks noRot="1" noChangeAspect="1" noMove="1" noResize="1" noEditPoints="1" noAdjustHandles="1" noChangeArrowheads="1" noChangeShapeType="1" noTextEdit="1"/>
                </p:cNvSpPr>
                <p:nvPr/>
              </p:nvSpPr>
              <p:spPr>
                <a:xfrm>
                  <a:off x="3824723" y="2531940"/>
                  <a:ext cx="319190" cy="276999"/>
                </a:xfrm>
                <a:prstGeom prst="rect">
                  <a:avLst/>
                </a:prstGeom>
                <a:blipFill>
                  <a:blip r:embed="rId13"/>
                  <a:stretch>
                    <a:fillRect r="-37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6F4EFB21-C964-487D-91B3-DB91E3A5A54F}"/>
                    </a:ext>
                  </a:extLst>
                </p:cNvPr>
                <p:cNvSpPr txBox="1"/>
                <p:nvPr/>
              </p:nvSpPr>
              <p:spPr>
                <a:xfrm>
                  <a:off x="3053347" y="2524804"/>
                  <a:ext cx="295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48" name="文字方塊 247">
                  <a:extLst>
                    <a:ext uri="{FF2B5EF4-FFF2-40B4-BE49-F238E27FC236}">
                      <a16:creationId xmlns:a16="http://schemas.microsoft.com/office/drawing/2014/main" id="{6F4EFB21-C964-487D-91B3-DB91E3A5A54F}"/>
                    </a:ext>
                  </a:extLst>
                </p:cNvPr>
                <p:cNvSpPr txBox="1">
                  <a:spLocks noRot="1" noChangeAspect="1" noMove="1" noResize="1" noEditPoints="1" noAdjustHandles="1" noChangeArrowheads="1" noChangeShapeType="1" noTextEdit="1"/>
                </p:cNvSpPr>
                <p:nvPr/>
              </p:nvSpPr>
              <p:spPr>
                <a:xfrm>
                  <a:off x="3053347" y="2524804"/>
                  <a:ext cx="295144" cy="276999"/>
                </a:xfrm>
                <a:prstGeom prst="rect">
                  <a:avLst/>
                </a:prstGeom>
                <a:blipFill>
                  <a:blip r:embed="rId14"/>
                  <a:stretch>
                    <a:fillRect r="-8333" b="-15217"/>
                  </a:stretch>
                </a:blipFill>
              </p:spPr>
              <p:txBody>
                <a:bodyPr/>
                <a:lstStyle/>
                <a:p>
                  <a:r>
                    <a:rPr lang="en-US">
                      <a:noFill/>
                    </a:rPr>
                    <a:t> </a:t>
                  </a:r>
                </a:p>
              </p:txBody>
            </p:sp>
          </mc:Fallback>
        </mc:AlternateContent>
        <p:grpSp>
          <p:nvGrpSpPr>
            <p:cNvPr id="17" name="群組 16">
              <a:extLst>
                <a:ext uri="{FF2B5EF4-FFF2-40B4-BE49-F238E27FC236}">
                  <a16:creationId xmlns:a16="http://schemas.microsoft.com/office/drawing/2014/main" id="{2EAC86BC-692C-4C28-A2FA-816C8EBCE54E}"/>
                </a:ext>
              </a:extLst>
            </p:cNvPr>
            <p:cNvGrpSpPr/>
            <p:nvPr/>
          </p:nvGrpSpPr>
          <p:grpSpPr>
            <a:xfrm>
              <a:off x="2395876" y="1024805"/>
              <a:ext cx="1162830" cy="894198"/>
              <a:chOff x="1650186" y="1019725"/>
              <a:chExt cx="1162830" cy="894198"/>
            </a:xfrm>
          </p:grpSpPr>
          <p:sp>
            <p:nvSpPr>
              <p:cNvPr id="222" name="橢圓 221">
                <a:extLst>
                  <a:ext uri="{FF2B5EF4-FFF2-40B4-BE49-F238E27FC236}">
                    <a16:creationId xmlns:a16="http://schemas.microsoft.com/office/drawing/2014/main" id="{F8FC4236-F1E7-49B6-A070-FBC6439B50EB}"/>
                  </a:ext>
                </a:extLst>
              </p:cNvPr>
              <p:cNvSpPr/>
              <p:nvPr/>
            </p:nvSpPr>
            <p:spPr>
              <a:xfrm>
                <a:off x="2036728" y="1019725"/>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3" name="橢圓 222">
                <a:extLst>
                  <a:ext uri="{FF2B5EF4-FFF2-40B4-BE49-F238E27FC236}">
                    <a16:creationId xmlns:a16="http://schemas.microsoft.com/office/drawing/2014/main" id="{842B9B28-DF65-430D-BB3F-CD25D1950C45}"/>
                  </a:ext>
                </a:extLst>
              </p:cNvPr>
              <p:cNvSpPr/>
              <p:nvPr/>
            </p:nvSpPr>
            <p:spPr>
              <a:xfrm>
                <a:off x="1650186"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4" name="橢圓 223">
                <a:extLst>
                  <a:ext uri="{FF2B5EF4-FFF2-40B4-BE49-F238E27FC236}">
                    <a16:creationId xmlns:a16="http://schemas.microsoft.com/office/drawing/2014/main" id="{C25E3F8E-FDD5-4E1B-82FF-337344714ED6}"/>
                  </a:ext>
                </a:extLst>
              </p:cNvPr>
              <p:cNvSpPr/>
              <p:nvPr/>
            </p:nvSpPr>
            <p:spPr>
              <a:xfrm>
                <a:off x="2426474"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5" name="直線單箭頭接點 224">
                <a:extLst>
                  <a:ext uri="{FF2B5EF4-FFF2-40B4-BE49-F238E27FC236}">
                    <a16:creationId xmlns:a16="http://schemas.microsoft.com/office/drawing/2014/main" id="{377DDCF8-6885-452B-8EA0-DB256867F795}"/>
                  </a:ext>
                </a:extLst>
              </p:cNvPr>
              <p:cNvCxnSpPr>
                <a:stCxn id="222" idx="5"/>
                <a:endCxn id="224" idx="1"/>
              </p:cNvCxnSpPr>
              <p:nvPr/>
            </p:nvCxnSpPr>
            <p:spPr>
              <a:xfrm>
                <a:off x="2366662" y="1349659"/>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直線單箭頭接點 225">
                <a:extLst>
                  <a:ext uri="{FF2B5EF4-FFF2-40B4-BE49-F238E27FC236}">
                    <a16:creationId xmlns:a16="http://schemas.microsoft.com/office/drawing/2014/main" id="{BD6D23FB-2438-485B-8097-79971AA6C4D3}"/>
                  </a:ext>
                </a:extLst>
              </p:cNvPr>
              <p:cNvCxnSpPr>
                <a:stCxn id="222" idx="3"/>
                <a:endCxn id="223" idx="7"/>
              </p:cNvCxnSpPr>
              <p:nvPr/>
            </p:nvCxnSpPr>
            <p:spPr>
              <a:xfrm flipH="1">
                <a:off x="1980120" y="1349659"/>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7" name="文字方塊 226">
                    <a:extLst>
                      <a:ext uri="{FF2B5EF4-FFF2-40B4-BE49-F238E27FC236}">
                        <a16:creationId xmlns:a16="http://schemas.microsoft.com/office/drawing/2014/main" id="{D8B68078-F42A-460E-AAFC-ADB1AE2F6A1B}"/>
                      </a:ext>
                    </a:extLst>
                  </p:cNvPr>
                  <p:cNvSpPr txBox="1"/>
                  <p:nvPr/>
                </p:nvSpPr>
                <p:spPr>
                  <a:xfrm>
                    <a:off x="2115802" y="1375372"/>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oMath>
                      </m:oMathPara>
                    </a14:m>
                    <a:endParaRPr lang="zh-TW" altLang="en-US" dirty="0"/>
                  </a:p>
                </p:txBody>
              </p:sp>
            </mc:Choice>
            <mc:Fallback xmlns="">
              <p:sp>
                <p:nvSpPr>
                  <p:cNvPr id="227" name="文字方塊 226">
                    <a:extLst>
                      <a:ext uri="{FF2B5EF4-FFF2-40B4-BE49-F238E27FC236}">
                        <a16:creationId xmlns:a16="http://schemas.microsoft.com/office/drawing/2014/main" id="{D8B68078-F42A-460E-AAFC-ADB1AE2F6A1B}"/>
                      </a:ext>
                    </a:extLst>
                  </p:cNvPr>
                  <p:cNvSpPr txBox="1">
                    <a:spLocks noRot="1" noChangeAspect="1" noMove="1" noResize="1" noEditPoints="1" noAdjustHandles="1" noChangeArrowheads="1" noChangeShapeType="1" noTextEdit="1"/>
                  </p:cNvSpPr>
                  <p:nvPr/>
                </p:nvSpPr>
                <p:spPr>
                  <a:xfrm>
                    <a:off x="2115802" y="1375372"/>
                    <a:ext cx="276101" cy="276999"/>
                  </a:xfrm>
                  <a:prstGeom prst="rect">
                    <a:avLst/>
                  </a:prstGeom>
                  <a:blipFill>
                    <a:blip r:embed="rId15"/>
                    <a:stretch>
                      <a:fillRect l="-13333" r="-8889"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文字方塊 227">
                    <a:extLst>
                      <a:ext uri="{FF2B5EF4-FFF2-40B4-BE49-F238E27FC236}">
                        <a16:creationId xmlns:a16="http://schemas.microsoft.com/office/drawing/2014/main" id="{96842D74-62A5-495B-A0CF-6BB6FA7B0DBA}"/>
                      </a:ext>
                    </a:extLst>
                  </p:cNvPr>
                  <p:cNvSpPr txBox="1"/>
                  <p:nvPr/>
                </p:nvSpPr>
                <p:spPr>
                  <a:xfrm>
                    <a:off x="2137538" y="1037048"/>
                    <a:ext cx="183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𝑝</m:t>
                          </m:r>
                        </m:oMath>
                      </m:oMathPara>
                    </a14:m>
                    <a:endParaRPr lang="zh-TW" altLang="en-US" dirty="0">
                      <a:solidFill>
                        <a:schemeClr val="bg1"/>
                      </a:solidFill>
                    </a:endParaRPr>
                  </a:p>
                </p:txBody>
              </p:sp>
            </mc:Choice>
            <mc:Fallback xmlns="">
              <p:sp>
                <p:nvSpPr>
                  <p:cNvPr id="228" name="文字方塊 227">
                    <a:extLst>
                      <a:ext uri="{FF2B5EF4-FFF2-40B4-BE49-F238E27FC236}">
                        <a16:creationId xmlns:a16="http://schemas.microsoft.com/office/drawing/2014/main" id="{96842D74-62A5-495B-A0CF-6BB6FA7B0DBA}"/>
                      </a:ext>
                    </a:extLst>
                  </p:cNvPr>
                  <p:cNvSpPr txBox="1">
                    <a:spLocks noRot="1" noChangeAspect="1" noMove="1" noResize="1" noEditPoints="1" noAdjustHandles="1" noChangeArrowheads="1" noChangeShapeType="1" noTextEdit="1"/>
                  </p:cNvSpPr>
                  <p:nvPr/>
                </p:nvSpPr>
                <p:spPr>
                  <a:xfrm>
                    <a:off x="2137538" y="1037048"/>
                    <a:ext cx="183961" cy="276999"/>
                  </a:xfrm>
                  <a:prstGeom prst="rect">
                    <a:avLst/>
                  </a:prstGeom>
                  <a:blipFill>
                    <a:blip r:embed="rId16"/>
                    <a:stretch>
                      <a:fillRect l="-33333" r="-30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276A6C08-1D31-4D2C-B818-A12490ED2CE0}"/>
                      </a:ext>
                    </a:extLst>
                  </p:cNvPr>
                  <p:cNvSpPr txBox="1"/>
                  <p:nvPr/>
                </p:nvSpPr>
                <p:spPr>
                  <a:xfrm>
                    <a:off x="1705727" y="144332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29" name="文字方塊 228">
                    <a:extLst>
                      <a:ext uri="{FF2B5EF4-FFF2-40B4-BE49-F238E27FC236}">
                        <a16:creationId xmlns:a16="http://schemas.microsoft.com/office/drawing/2014/main" id="{276A6C08-1D31-4D2C-B818-A12490ED2CE0}"/>
                      </a:ext>
                    </a:extLst>
                  </p:cNvPr>
                  <p:cNvSpPr txBox="1">
                    <a:spLocks noRot="1" noChangeAspect="1" noMove="1" noResize="1" noEditPoints="1" noAdjustHandles="1" noChangeArrowheads="1" noChangeShapeType="1" noTextEdit="1"/>
                  </p:cNvSpPr>
                  <p:nvPr/>
                </p:nvSpPr>
                <p:spPr>
                  <a:xfrm>
                    <a:off x="1705727" y="1443324"/>
                    <a:ext cx="304827" cy="276999"/>
                  </a:xfrm>
                  <a:prstGeom prst="rect">
                    <a:avLst/>
                  </a:prstGeom>
                  <a:blipFill>
                    <a:blip r:embed="rId17"/>
                    <a:stretch>
                      <a:fillRect l="-18000" r="-4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文字方塊 229">
                    <a:extLst>
                      <a:ext uri="{FF2B5EF4-FFF2-40B4-BE49-F238E27FC236}">
                        <a16:creationId xmlns:a16="http://schemas.microsoft.com/office/drawing/2014/main" id="{F94DD0E8-F43F-4302-9B58-83E0EB10A58C}"/>
                      </a:ext>
                    </a:extLst>
                  </p:cNvPr>
                  <p:cNvSpPr txBox="1"/>
                  <p:nvPr/>
                </p:nvSpPr>
                <p:spPr>
                  <a:xfrm>
                    <a:off x="2497166" y="1443324"/>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30" name="文字方塊 229">
                    <a:extLst>
                      <a:ext uri="{FF2B5EF4-FFF2-40B4-BE49-F238E27FC236}">
                        <a16:creationId xmlns:a16="http://schemas.microsoft.com/office/drawing/2014/main" id="{F94DD0E8-F43F-4302-9B58-83E0EB10A58C}"/>
                      </a:ext>
                    </a:extLst>
                  </p:cNvPr>
                  <p:cNvSpPr txBox="1">
                    <a:spLocks noRot="1" noChangeAspect="1" noMove="1" noResize="1" noEditPoints="1" noAdjustHandles="1" noChangeArrowheads="1" noChangeShapeType="1" noTextEdit="1"/>
                  </p:cNvSpPr>
                  <p:nvPr/>
                </p:nvSpPr>
                <p:spPr>
                  <a:xfrm>
                    <a:off x="2497166" y="1443324"/>
                    <a:ext cx="309637" cy="283283"/>
                  </a:xfrm>
                  <a:prstGeom prst="rect">
                    <a:avLst/>
                  </a:prstGeom>
                  <a:blipFill>
                    <a:blip r:embed="rId18"/>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文字方塊 267">
                    <a:extLst>
                      <a:ext uri="{FF2B5EF4-FFF2-40B4-BE49-F238E27FC236}">
                        <a16:creationId xmlns:a16="http://schemas.microsoft.com/office/drawing/2014/main" id="{BC72FF2E-7468-4AC2-876E-DBB457E7271D}"/>
                      </a:ext>
                    </a:extLst>
                  </p:cNvPr>
                  <p:cNvSpPr txBox="1"/>
                  <p:nvPr/>
                </p:nvSpPr>
                <p:spPr>
                  <a:xfrm>
                    <a:off x="2105655" y="163692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68" name="文字方塊 267">
                    <a:extLst>
                      <a:ext uri="{FF2B5EF4-FFF2-40B4-BE49-F238E27FC236}">
                        <a16:creationId xmlns:a16="http://schemas.microsoft.com/office/drawing/2014/main" id="{BC72FF2E-7468-4AC2-876E-DBB457E7271D}"/>
                      </a:ext>
                    </a:extLst>
                  </p:cNvPr>
                  <p:cNvSpPr txBox="1">
                    <a:spLocks noRot="1" noChangeAspect="1" noMove="1" noResize="1" noEditPoints="1" noAdjustHandles="1" noChangeArrowheads="1" noChangeShapeType="1" noTextEdit="1"/>
                  </p:cNvSpPr>
                  <p:nvPr/>
                </p:nvSpPr>
                <p:spPr>
                  <a:xfrm>
                    <a:off x="2105655" y="1636924"/>
                    <a:ext cx="283732" cy="276999"/>
                  </a:xfrm>
                  <a:prstGeom prst="rect">
                    <a:avLst/>
                  </a:prstGeom>
                  <a:blipFill>
                    <a:blip r:embed="rId19"/>
                    <a:stretch>
                      <a:fillRect l="-32609" t="-8696" r="-32609"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9" name="文字方塊 268">
                  <a:extLst>
                    <a:ext uri="{FF2B5EF4-FFF2-40B4-BE49-F238E27FC236}">
                      <a16:creationId xmlns:a16="http://schemas.microsoft.com/office/drawing/2014/main" id="{29E80F65-8071-4F40-871C-E56E10DF7B3E}"/>
                    </a:ext>
                  </a:extLst>
                </p:cNvPr>
                <p:cNvSpPr txBox="1"/>
                <p:nvPr/>
              </p:nvSpPr>
              <p:spPr>
                <a:xfrm>
                  <a:off x="3487971" y="270575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69" name="文字方塊 268">
                  <a:extLst>
                    <a:ext uri="{FF2B5EF4-FFF2-40B4-BE49-F238E27FC236}">
                      <a16:creationId xmlns:a16="http://schemas.microsoft.com/office/drawing/2014/main" id="{29E80F65-8071-4F40-871C-E56E10DF7B3E}"/>
                    </a:ext>
                  </a:extLst>
                </p:cNvPr>
                <p:cNvSpPr txBox="1">
                  <a:spLocks noRot="1" noChangeAspect="1" noMove="1" noResize="1" noEditPoints="1" noAdjustHandles="1" noChangeArrowheads="1" noChangeShapeType="1" noTextEdit="1"/>
                </p:cNvSpPr>
                <p:nvPr/>
              </p:nvSpPr>
              <p:spPr>
                <a:xfrm>
                  <a:off x="3487971" y="2705753"/>
                  <a:ext cx="283732" cy="276999"/>
                </a:xfrm>
                <a:prstGeom prst="rect">
                  <a:avLst/>
                </a:prstGeom>
                <a:blipFill>
                  <a:blip r:embed="rId20"/>
                  <a:stretch>
                    <a:fillRect l="-32609" t="-11111" r="-32609" b="-35556"/>
                  </a:stretch>
                </a:blipFill>
              </p:spPr>
              <p:txBody>
                <a:bodyPr/>
                <a:lstStyle/>
                <a:p>
                  <a:r>
                    <a:rPr lang="en-US">
                      <a:noFill/>
                    </a:rPr>
                    <a:t> </a:t>
                  </a:r>
                </a:p>
              </p:txBody>
            </p:sp>
          </mc:Fallback>
        </mc:AlternateContent>
        <p:grpSp>
          <p:nvGrpSpPr>
            <p:cNvPr id="2" name="群組 1">
              <a:extLst>
                <a:ext uri="{FF2B5EF4-FFF2-40B4-BE49-F238E27FC236}">
                  <a16:creationId xmlns:a16="http://schemas.microsoft.com/office/drawing/2014/main" id="{2DF71616-493E-4B4C-A08E-D5CBF8FA1891}"/>
                </a:ext>
              </a:extLst>
            </p:cNvPr>
            <p:cNvGrpSpPr/>
            <p:nvPr/>
          </p:nvGrpSpPr>
          <p:grpSpPr>
            <a:xfrm>
              <a:off x="438895" y="2098697"/>
              <a:ext cx="1162830" cy="913941"/>
              <a:chOff x="438895" y="2098697"/>
              <a:chExt cx="1162830" cy="913941"/>
            </a:xfrm>
          </p:grpSpPr>
          <p:sp>
            <p:nvSpPr>
              <p:cNvPr id="231" name="橢圓 230">
                <a:extLst>
                  <a:ext uri="{FF2B5EF4-FFF2-40B4-BE49-F238E27FC236}">
                    <a16:creationId xmlns:a16="http://schemas.microsoft.com/office/drawing/2014/main" id="{E6C6397F-144A-40D7-83B7-BF40711F196C}"/>
                  </a:ext>
                </a:extLst>
              </p:cNvPr>
              <p:cNvSpPr/>
              <p:nvPr/>
            </p:nvSpPr>
            <p:spPr>
              <a:xfrm>
                <a:off x="825437" y="20986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2" name="橢圓 231">
                <a:extLst>
                  <a:ext uri="{FF2B5EF4-FFF2-40B4-BE49-F238E27FC236}">
                    <a16:creationId xmlns:a16="http://schemas.microsoft.com/office/drawing/2014/main" id="{D05EF7B3-08C1-4BAC-AC12-CD243EFEE17C}"/>
                  </a:ext>
                </a:extLst>
              </p:cNvPr>
              <p:cNvSpPr/>
              <p:nvPr/>
            </p:nvSpPr>
            <p:spPr>
              <a:xfrm>
                <a:off x="438895"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3" name="橢圓 232">
                <a:extLst>
                  <a:ext uri="{FF2B5EF4-FFF2-40B4-BE49-F238E27FC236}">
                    <a16:creationId xmlns:a16="http://schemas.microsoft.com/office/drawing/2014/main" id="{999D46F6-79B5-438F-8D08-ACEE552579C2}"/>
                  </a:ext>
                </a:extLst>
              </p:cNvPr>
              <p:cNvSpPr/>
              <p:nvPr/>
            </p:nvSpPr>
            <p:spPr>
              <a:xfrm>
                <a:off x="1215183"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4" name="直線單箭頭接點 233">
                <a:extLst>
                  <a:ext uri="{FF2B5EF4-FFF2-40B4-BE49-F238E27FC236}">
                    <a16:creationId xmlns:a16="http://schemas.microsoft.com/office/drawing/2014/main" id="{35441687-9F5A-457C-869B-0D3A80E10729}"/>
                  </a:ext>
                </a:extLst>
              </p:cNvPr>
              <p:cNvCxnSpPr>
                <a:stCxn id="231" idx="5"/>
                <a:endCxn id="233" idx="1"/>
              </p:cNvCxnSpPr>
              <p:nvPr/>
            </p:nvCxnSpPr>
            <p:spPr>
              <a:xfrm>
                <a:off x="1155371"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5" name="直線單箭頭接點 234">
                <a:extLst>
                  <a:ext uri="{FF2B5EF4-FFF2-40B4-BE49-F238E27FC236}">
                    <a16:creationId xmlns:a16="http://schemas.microsoft.com/office/drawing/2014/main" id="{DFFF008A-0F70-4CDF-B21B-C337BBF7ACBC}"/>
                  </a:ext>
                </a:extLst>
              </p:cNvPr>
              <p:cNvCxnSpPr>
                <a:stCxn id="231" idx="3"/>
                <a:endCxn id="232" idx="7"/>
              </p:cNvCxnSpPr>
              <p:nvPr/>
            </p:nvCxnSpPr>
            <p:spPr>
              <a:xfrm flipH="1">
                <a:off x="768829"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6" name="文字方塊 235">
                    <a:extLst>
                      <a:ext uri="{FF2B5EF4-FFF2-40B4-BE49-F238E27FC236}">
                        <a16:creationId xmlns:a16="http://schemas.microsoft.com/office/drawing/2014/main" id="{BAEE516F-C820-451F-AA9B-DCF87594ADCE}"/>
                      </a:ext>
                    </a:extLst>
                  </p:cNvPr>
                  <p:cNvSpPr txBox="1"/>
                  <p:nvPr/>
                </p:nvSpPr>
                <p:spPr>
                  <a:xfrm>
                    <a:off x="904511" y="2454344"/>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36" name="文字方塊 235">
                    <a:extLst>
                      <a:ext uri="{FF2B5EF4-FFF2-40B4-BE49-F238E27FC236}">
                        <a16:creationId xmlns:a16="http://schemas.microsoft.com/office/drawing/2014/main" id="{BAEE516F-C820-451F-AA9B-DCF87594ADCE}"/>
                      </a:ext>
                    </a:extLst>
                  </p:cNvPr>
                  <p:cNvSpPr txBox="1">
                    <a:spLocks noRot="1" noChangeAspect="1" noMove="1" noResize="1" noEditPoints="1" noAdjustHandles="1" noChangeArrowheads="1" noChangeShapeType="1" noTextEdit="1"/>
                  </p:cNvSpPr>
                  <p:nvPr/>
                </p:nvSpPr>
                <p:spPr>
                  <a:xfrm>
                    <a:off x="904511" y="2454344"/>
                    <a:ext cx="281423" cy="276999"/>
                  </a:xfrm>
                  <a:prstGeom prst="rect">
                    <a:avLst/>
                  </a:prstGeom>
                  <a:blipFill>
                    <a:blip r:embed="rId40"/>
                    <a:stretch>
                      <a:fillRect l="-12766" r="-638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75AAB59B-4D32-442D-9CF0-A77F3A7EFF69}"/>
                      </a:ext>
                    </a:extLst>
                  </p:cNvPr>
                  <p:cNvSpPr txBox="1"/>
                  <p:nvPr/>
                </p:nvSpPr>
                <p:spPr>
                  <a:xfrm>
                    <a:off x="889464" y="2104574"/>
                    <a:ext cx="3048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37" name="文字方塊 236">
                    <a:extLst>
                      <a:ext uri="{FF2B5EF4-FFF2-40B4-BE49-F238E27FC236}">
                        <a16:creationId xmlns:a16="http://schemas.microsoft.com/office/drawing/2014/main" id="{75AAB59B-4D32-442D-9CF0-A77F3A7EFF69}"/>
                      </a:ext>
                    </a:extLst>
                  </p:cNvPr>
                  <p:cNvSpPr txBox="1">
                    <a:spLocks noRot="1" noChangeAspect="1" noMove="1" noResize="1" noEditPoints="1" noAdjustHandles="1" noChangeArrowheads="1" noChangeShapeType="1" noTextEdit="1"/>
                  </p:cNvSpPr>
                  <p:nvPr/>
                </p:nvSpPr>
                <p:spPr>
                  <a:xfrm>
                    <a:off x="889464" y="2104574"/>
                    <a:ext cx="304827" cy="276999"/>
                  </a:xfrm>
                  <a:prstGeom prst="rect">
                    <a:avLst/>
                  </a:prstGeom>
                  <a:blipFill>
                    <a:blip r:embed="rId41"/>
                    <a:stretch>
                      <a:fillRect l="-18000" r="-4000"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D4850663-0F91-476D-83F7-BA31C72E6B32}"/>
                      </a:ext>
                    </a:extLst>
                  </p:cNvPr>
                  <p:cNvSpPr txBox="1"/>
                  <p:nvPr/>
                </p:nvSpPr>
                <p:spPr>
                  <a:xfrm>
                    <a:off x="1223160" y="2531940"/>
                    <a:ext cx="2951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38" name="文字方塊 237">
                    <a:extLst>
                      <a:ext uri="{FF2B5EF4-FFF2-40B4-BE49-F238E27FC236}">
                        <a16:creationId xmlns:a16="http://schemas.microsoft.com/office/drawing/2014/main" id="{D4850663-0F91-476D-83F7-BA31C72E6B32}"/>
                      </a:ext>
                    </a:extLst>
                  </p:cNvPr>
                  <p:cNvSpPr txBox="1">
                    <a:spLocks noRot="1" noChangeAspect="1" noMove="1" noResize="1" noEditPoints="1" noAdjustHandles="1" noChangeArrowheads="1" noChangeShapeType="1" noTextEdit="1"/>
                  </p:cNvSpPr>
                  <p:nvPr/>
                </p:nvSpPr>
                <p:spPr>
                  <a:xfrm>
                    <a:off x="1223160" y="2531940"/>
                    <a:ext cx="295144" cy="276999"/>
                  </a:xfrm>
                  <a:prstGeom prst="rect">
                    <a:avLst/>
                  </a:prstGeom>
                  <a:blipFill>
                    <a:blip r:embed="rId42"/>
                    <a:stretch>
                      <a:fillRect r="-833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文字方塊 238">
                    <a:extLst>
                      <a:ext uri="{FF2B5EF4-FFF2-40B4-BE49-F238E27FC236}">
                        <a16:creationId xmlns:a16="http://schemas.microsoft.com/office/drawing/2014/main" id="{ED465BAF-6DB2-4896-88EA-79875295BE40}"/>
                      </a:ext>
                    </a:extLst>
                  </p:cNvPr>
                  <p:cNvSpPr txBox="1"/>
                  <p:nvPr/>
                </p:nvSpPr>
                <p:spPr>
                  <a:xfrm>
                    <a:off x="451784" y="2524804"/>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39" name="文字方塊 238">
                    <a:extLst>
                      <a:ext uri="{FF2B5EF4-FFF2-40B4-BE49-F238E27FC236}">
                        <a16:creationId xmlns:a16="http://schemas.microsoft.com/office/drawing/2014/main" id="{ED465BAF-6DB2-4896-88EA-79875295BE40}"/>
                      </a:ext>
                    </a:extLst>
                  </p:cNvPr>
                  <p:cNvSpPr txBox="1">
                    <a:spLocks noRot="1" noChangeAspect="1" noMove="1" noResize="1" noEditPoints="1" noAdjustHandles="1" noChangeArrowheads="1" noChangeShapeType="1" noTextEdit="1"/>
                  </p:cNvSpPr>
                  <p:nvPr/>
                </p:nvSpPr>
                <p:spPr>
                  <a:xfrm>
                    <a:off x="451784" y="2524804"/>
                    <a:ext cx="319190" cy="276999"/>
                  </a:xfrm>
                  <a:prstGeom prst="rect">
                    <a:avLst/>
                  </a:prstGeom>
                  <a:blipFill>
                    <a:blip r:embed="rId43"/>
                    <a:stretch>
                      <a:fillRect r="-5769"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1" name="文字方塊 270">
                    <a:extLst>
                      <a:ext uri="{FF2B5EF4-FFF2-40B4-BE49-F238E27FC236}">
                        <a16:creationId xmlns:a16="http://schemas.microsoft.com/office/drawing/2014/main" id="{1D82D307-1059-4306-868A-AD0BAB8A5023}"/>
                      </a:ext>
                    </a:extLst>
                  </p:cNvPr>
                  <p:cNvSpPr txBox="1"/>
                  <p:nvPr/>
                </p:nvSpPr>
                <p:spPr>
                  <a:xfrm>
                    <a:off x="881612" y="273563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71" name="文字方塊 270">
                    <a:extLst>
                      <a:ext uri="{FF2B5EF4-FFF2-40B4-BE49-F238E27FC236}">
                        <a16:creationId xmlns:a16="http://schemas.microsoft.com/office/drawing/2014/main" id="{1D82D307-1059-4306-868A-AD0BAB8A5023}"/>
                      </a:ext>
                    </a:extLst>
                  </p:cNvPr>
                  <p:cNvSpPr txBox="1">
                    <a:spLocks noRot="1" noChangeAspect="1" noMove="1" noResize="1" noEditPoints="1" noAdjustHandles="1" noChangeArrowheads="1" noChangeShapeType="1" noTextEdit="1"/>
                  </p:cNvSpPr>
                  <p:nvPr/>
                </p:nvSpPr>
                <p:spPr>
                  <a:xfrm>
                    <a:off x="881612" y="2735639"/>
                    <a:ext cx="283732" cy="276999"/>
                  </a:xfrm>
                  <a:prstGeom prst="rect">
                    <a:avLst/>
                  </a:prstGeom>
                  <a:blipFill>
                    <a:blip r:embed="rId44"/>
                    <a:stretch>
                      <a:fillRect l="-32609" t="-11111" r="-32609" b="-35556"/>
                    </a:stretch>
                  </a:blipFill>
                </p:spPr>
                <p:txBody>
                  <a:bodyPr/>
                  <a:lstStyle/>
                  <a:p>
                    <a:r>
                      <a:rPr lang="en-US">
                        <a:noFill/>
                      </a:rPr>
                      <a:t> </a:t>
                    </a:r>
                  </a:p>
                </p:txBody>
              </p:sp>
            </mc:Fallback>
          </mc:AlternateContent>
        </p:grpSp>
        <p:sp>
          <p:nvSpPr>
            <p:cNvPr id="283" name="橢圓 282">
              <a:extLst>
                <a:ext uri="{FF2B5EF4-FFF2-40B4-BE49-F238E27FC236}">
                  <a16:creationId xmlns:a16="http://schemas.microsoft.com/office/drawing/2014/main" id="{263A7E71-D796-44F9-BAC9-63A150B571BC}"/>
                </a:ext>
              </a:extLst>
            </p:cNvPr>
            <p:cNvSpPr/>
            <p:nvPr/>
          </p:nvSpPr>
          <p:spPr>
            <a:xfrm>
              <a:off x="2124192" y="210740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4" name="橢圓 283">
              <a:extLst>
                <a:ext uri="{FF2B5EF4-FFF2-40B4-BE49-F238E27FC236}">
                  <a16:creationId xmlns:a16="http://schemas.microsoft.com/office/drawing/2014/main" id="{E7C25611-6ED3-4D01-83FF-020BE4FC7BB0}"/>
                </a:ext>
              </a:extLst>
            </p:cNvPr>
            <p:cNvSpPr/>
            <p:nvPr/>
          </p:nvSpPr>
          <p:spPr>
            <a:xfrm>
              <a:off x="1737650"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5" name="橢圓 284">
              <a:extLst>
                <a:ext uri="{FF2B5EF4-FFF2-40B4-BE49-F238E27FC236}">
                  <a16:creationId xmlns:a16="http://schemas.microsoft.com/office/drawing/2014/main" id="{7725E08E-654B-4258-B13C-2E4996914FA6}"/>
                </a:ext>
              </a:extLst>
            </p:cNvPr>
            <p:cNvSpPr/>
            <p:nvPr/>
          </p:nvSpPr>
          <p:spPr>
            <a:xfrm>
              <a:off x="2513938"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86" name="直線單箭頭接點 285">
              <a:extLst>
                <a:ext uri="{FF2B5EF4-FFF2-40B4-BE49-F238E27FC236}">
                  <a16:creationId xmlns:a16="http://schemas.microsoft.com/office/drawing/2014/main" id="{FA8A9968-5CFF-4872-8E98-5289F9F89448}"/>
                </a:ext>
              </a:extLst>
            </p:cNvPr>
            <p:cNvCxnSpPr>
              <a:stCxn id="283" idx="5"/>
              <a:endCxn id="285" idx="1"/>
            </p:cNvCxnSpPr>
            <p:nvPr/>
          </p:nvCxnSpPr>
          <p:spPr>
            <a:xfrm>
              <a:off x="2454126" y="2437336"/>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7" name="直線單箭頭接點 286">
              <a:extLst>
                <a:ext uri="{FF2B5EF4-FFF2-40B4-BE49-F238E27FC236}">
                  <a16:creationId xmlns:a16="http://schemas.microsoft.com/office/drawing/2014/main" id="{7B71C5E2-501F-41F9-AEEC-FB855813B2CE}"/>
                </a:ext>
              </a:extLst>
            </p:cNvPr>
            <p:cNvCxnSpPr>
              <a:stCxn id="283" idx="3"/>
              <a:endCxn id="284" idx="7"/>
            </p:cNvCxnSpPr>
            <p:nvPr/>
          </p:nvCxnSpPr>
          <p:spPr>
            <a:xfrm flipH="1">
              <a:off x="2067584" y="2437336"/>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C33C0CF5-D9E5-4C58-8A86-51A508E7F239}"/>
                    </a:ext>
                  </a:extLst>
                </p:cNvPr>
                <p:cNvSpPr txBox="1"/>
                <p:nvPr/>
              </p:nvSpPr>
              <p:spPr>
                <a:xfrm>
                  <a:off x="2203266" y="2463049"/>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88" name="文字方塊 287">
                  <a:extLst>
                    <a:ext uri="{FF2B5EF4-FFF2-40B4-BE49-F238E27FC236}">
                      <a16:creationId xmlns:a16="http://schemas.microsoft.com/office/drawing/2014/main" id="{C33C0CF5-D9E5-4C58-8A86-51A508E7F239}"/>
                    </a:ext>
                  </a:extLst>
                </p:cNvPr>
                <p:cNvSpPr txBox="1">
                  <a:spLocks noRot="1" noChangeAspect="1" noMove="1" noResize="1" noEditPoints="1" noAdjustHandles="1" noChangeArrowheads="1" noChangeShapeType="1" noTextEdit="1"/>
                </p:cNvSpPr>
                <p:nvPr/>
              </p:nvSpPr>
              <p:spPr>
                <a:xfrm>
                  <a:off x="2203266" y="2463049"/>
                  <a:ext cx="281423" cy="276999"/>
                </a:xfrm>
                <a:prstGeom prst="rect">
                  <a:avLst/>
                </a:prstGeom>
                <a:blipFill>
                  <a:blip r:embed="rId45"/>
                  <a:stretch>
                    <a:fillRect l="-13043" r="-8696"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7ED5DDC9-A357-4879-9D23-D532FFF4FE74}"/>
                    </a:ext>
                  </a:extLst>
                </p:cNvPr>
                <p:cNvSpPr txBox="1"/>
                <p:nvPr/>
              </p:nvSpPr>
              <p:spPr>
                <a:xfrm>
                  <a:off x="2188219" y="2113279"/>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89" name="文字方塊 288">
                  <a:extLst>
                    <a:ext uri="{FF2B5EF4-FFF2-40B4-BE49-F238E27FC236}">
                      <a16:creationId xmlns:a16="http://schemas.microsoft.com/office/drawing/2014/main" id="{7ED5DDC9-A357-4879-9D23-D532FFF4FE74}"/>
                    </a:ext>
                  </a:extLst>
                </p:cNvPr>
                <p:cNvSpPr txBox="1">
                  <a:spLocks noRot="1" noChangeAspect="1" noMove="1" noResize="1" noEditPoints="1" noAdjustHandles="1" noChangeArrowheads="1" noChangeShapeType="1" noTextEdit="1"/>
                </p:cNvSpPr>
                <p:nvPr/>
              </p:nvSpPr>
              <p:spPr>
                <a:xfrm>
                  <a:off x="2188219" y="2113279"/>
                  <a:ext cx="309637" cy="283283"/>
                </a:xfrm>
                <a:prstGeom prst="rect">
                  <a:avLst/>
                </a:prstGeom>
                <a:blipFill>
                  <a:blip r:embed="rId46"/>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文字方塊 289">
                  <a:extLst>
                    <a:ext uri="{FF2B5EF4-FFF2-40B4-BE49-F238E27FC236}">
                      <a16:creationId xmlns:a16="http://schemas.microsoft.com/office/drawing/2014/main" id="{F21F09F8-964E-4CBC-A8D0-7CB007DC889F}"/>
                    </a:ext>
                  </a:extLst>
                </p:cNvPr>
                <p:cNvSpPr txBox="1"/>
                <p:nvPr/>
              </p:nvSpPr>
              <p:spPr>
                <a:xfrm>
                  <a:off x="2521915" y="2540645"/>
                  <a:ext cx="323998"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 </m:t>
                            </m:r>
                            <m:r>
                              <a:rPr lang="en-US" altLang="zh-TW" b="0" i="1" smtClean="0">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90" name="文字方塊 289">
                  <a:extLst>
                    <a:ext uri="{FF2B5EF4-FFF2-40B4-BE49-F238E27FC236}">
                      <a16:creationId xmlns:a16="http://schemas.microsoft.com/office/drawing/2014/main" id="{F21F09F8-964E-4CBC-A8D0-7CB007DC889F}"/>
                    </a:ext>
                  </a:extLst>
                </p:cNvPr>
                <p:cNvSpPr txBox="1">
                  <a:spLocks noRot="1" noChangeAspect="1" noMove="1" noResize="1" noEditPoints="1" noAdjustHandles="1" noChangeArrowheads="1" noChangeShapeType="1" noTextEdit="1"/>
                </p:cNvSpPr>
                <p:nvPr/>
              </p:nvSpPr>
              <p:spPr>
                <a:xfrm>
                  <a:off x="2521915" y="2540645"/>
                  <a:ext cx="323998" cy="283283"/>
                </a:xfrm>
                <a:prstGeom prst="rect">
                  <a:avLst/>
                </a:prstGeom>
                <a:blipFill>
                  <a:blip r:embed="rId47"/>
                  <a:stretch>
                    <a:fillRect r="-1111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1" name="文字方塊 290">
                  <a:extLst>
                    <a:ext uri="{FF2B5EF4-FFF2-40B4-BE49-F238E27FC236}">
                      <a16:creationId xmlns:a16="http://schemas.microsoft.com/office/drawing/2014/main" id="{FEF6391B-F478-4CF9-809D-6F74C710A5D4}"/>
                    </a:ext>
                  </a:extLst>
                </p:cNvPr>
                <p:cNvSpPr txBox="1"/>
                <p:nvPr/>
              </p:nvSpPr>
              <p:spPr>
                <a:xfrm>
                  <a:off x="1750539" y="2533509"/>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91" name="文字方塊 290">
                  <a:extLst>
                    <a:ext uri="{FF2B5EF4-FFF2-40B4-BE49-F238E27FC236}">
                      <a16:creationId xmlns:a16="http://schemas.microsoft.com/office/drawing/2014/main" id="{FEF6391B-F478-4CF9-809D-6F74C710A5D4}"/>
                    </a:ext>
                  </a:extLst>
                </p:cNvPr>
                <p:cNvSpPr txBox="1">
                  <a:spLocks noRot="1" noChangeAspect="1" noMove="1" noResize="1" noEditPoints="1" noAdjustHandles="1" noChangeArrowheads="1" noChangeShapeType="1" noTextEdit="1"/>
                </p:cNvSpPr>
                <p:nvPr/>
              </p:nvSpPr>
              <p:spPr>
                <a:xfrm>
                  <a:off x="1750539" y="2533509"/>
                  <a:ext cx="295145" cy="276999"/>
                </a:xfrm>
                <a:prstGeom prst="rect">
                  <a:avLst/>
                </a:prstGeom>
                <a:blipFill>
                  <a:blip r:embed="rId48"/>
                  <a:stretch>
                    <a:fillRect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2" name="文字方塊 291">
                  <a:extLst>
                    <a:ext uri="{FF2B5EF4-FFF2-40B4-BE49-F238E27FC236}">
                      <a16:creationId xmlns:a16="http://schemas.microsoft.com/office/drawing/2014/main" id="{CEFFBECB-86D0-4130-A0A9-63B92A16E5C0}"/>
                    </a:ext>
                  </a:extLst>
                </p:cNvPr>
                <p:cNvSpPr txBox="1"/>
                <p:nvPr/>
              </p:nvSpPr>
              <p:spPr>
                <a:xfrm>
                  <a:off x="2180367" y="274434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92" name="文字方塊 291">
                  <a:extLst>
                    <a:ext uri="{FF2B5EF4-FFF2-40B4-BE49-F238E27FC236}">
                      <a16:creationId xmlns:a16="http://schemas.microsoft.com/office/drawing/2014/main" id="{CEFFBECB-86D0-4130-A0A9-63B92A16E5C0}"/>
                    </a:ext>
                  </a:extLst>
                </p:cNvPr>
                <p:cNvSpPr txBox="1">
                  <a:spLocks noRot="1" noChangeAspect="1" noMove="1" noResize="1" noEditPoints="1" noAdjustHandles="1" noChangeArrowheads="1" noChangeShapeType="1" noTextEdit="1"/>
                </p:cNvSpPr>
                <p:nvPr/>
              </p:nvSpPr>
              <p:spPr>
                <a:xfrm>
                  <a:off x="2180367" y="2744344"/>
                  <a:ext cx="283732" cy="276999"/>
                </a:xfrm>
                <a:prstGeom prst="rect">
                  <a:avLst/>
                </a:prstGeom>
                <a:blipFill>
                  <a:blip r:embed="rId49"/>
                  <a:stretch>
                    <a:fillRect l="-31915" t="-8696" r="-29787" b="-32609"/>
                  </a:stretch>
                </a:blipFill>
              </p:spPr>
              <p:txBody>
                <a:bodyPr/>
                <a:lstStyle/>
                <a:p>
                  <a:r>
                    <a:rPr lang="en-US">
                      <a:noFill/>
                    </a:rPr>
                    <a:t> </a:t>
                  </a:r>
                </a:p>
              </p:txBody>
            </p:sp>
          </mc:Fallback>
        </mc:AlternateContent>
        <p:sp>
          <p:nvSpPr>
            <p:cNvPr id="293" name="橢圓 292">
              <a:extLst>
                <a:ext uri="{FF2B5EF4-FFF2-40B4-BE49-F238E27FC236}">
                  <a16:creationId xmlns:a16="http://schemas.microsoft.com/office/drawing/2014/main" id="{6AF2E6CD-3481-45FF-B706-13E202DDADC0}"/>
                </a:ext>
              </a:extLst>
            </p:cNvPr>
            <p:cNvSpPr/>
            <p:nvPr/>
          </p:nvSpPr>
          <p:spPr>
            <a:xfrm>
              <a:off x="4734432" y="2106716"/>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4" name="橢圓 293">
              <a:extLst>
                <a:ext uri="{FF2B5EF4-FFF2-40B4-BE49-F238E27FC236}">
                  <a16:creationId xmlns:a16="http://schemas.microsoft.com/office/drawing/2014/main" id="{4EFF4A81-AF98-44BC-9AD8-4D0B92D8631C}"/>
                </a:ext>
              </a:extLst>
            </p:cNvPr>
            <p:cNvSpPr/>
            <p:nvPr/>
          </p:nvSpPr>
          <p:spPr>
            <a:xfrm>
              <a:off x="4347890"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5" name="橢圓 294">
              <a:extLst>
                <a:ext uri="{FF2B5EF4-FFF2-40B4-BE49-F238E27FC236}">
                  <a16:creationId xmlns:a16="http://schemas.microsoft.com/office/drawing/2014/main" id="{BC7D15C2-AC1D-45F6-A84D-D99631F9A85A}"/>
                </a:ext>
              </a:extLst>
            </p:cNvPr>
            <p:cNvSpPr/>
            <p:nvPr/>
          </p:nvSpPr>
          <p:spPr>
            <a:xfrm>
              <a:off x="5124178"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96" name="直線單箭頭接點 295">
              <a:extLst>
                <a:ext uri="{FF2B5EF4-FFF2-40B4-BE49-F238E27FC236}">
                  <a16:creationId xmlns:a16="http://schemas.microsoft.com/office/drawing/2014/main" id="{8C631749-14C7-4151-9BAA-01C6170B6294}"/>
                </a:ext>
              </a:extLst>
            </p:cNvPr>
            <p:cNvCxnSpPr>
              <a:stCxn id="293" idx="5"/>
              <a:endCxn id="295" idx="1"/>
            </p:cNvCxnSpPr>
            <p:nvPr/>
          </p:nvCxnSpPr>
          <p:spPr>
            <a:xfrm>
              <a:off x="5064366" y="2436650"/>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直線單箭頭接點 296">
              <a:extLst>
                <a:ext uri="{FF2B5EF4-FFF2-40B4-BE49-F238E27FC236}">
                  <a16:creationId xmlns:a16="http://schemas.microsoft.com/office/drawing/2014/main" id="{8A369D68-97E4-4EA2-A399-BECCFAF12ADE}"/>
                </a:ext>
              </a:extLst>
            </p:cNvPr>
            <p:cNvCxnSpPr>
              <a:stCxn id="293" idx="3"/>
              <a:endCxn id="294" idx="7"/>
            </p:cNvCxnSpPr>
            <p:nvPr/>
          </p:nvCxnSpPr>
          <p:spPr>
            <a:xfrm flipH="1">
              <a:off x="4677824" y="2436650"/>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8" name="文字方塊 297">
                  <a:extLst>
                    <a:ext uri="{FF2B5EF4-FFF2-40B4-BE49-F238E27FC236}">
                      <a16:creationId xmlns:a16="http://schemas.microsoft.com/office/drawing/2014/main" id="{7D3AE544-433D-4D0E-A4DE-52B5DAB73C0E}"/>
                    </a:ext>
                  </a:extLst>
                </p:cNvPr>
                <p:cNvSpPr txBox="1"/>
                <p:nvPr/>
              </p:nvSpPr>
              <p:spPr>
                <a:xfrm>
                  <a:off x="4813506" y="2462363"/>
                  <a:ext cx="2814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dirty="0"/>
                </a:p>
              </p:txBody>
            </p:sp>
          </mc:Choice>
          <mc:Fallback xmlns="">
            <p:sp>
              <p:nvSpPr>
                <p:cNvPr id="298" name="文字方塊 297">
                  <a:extLst>
                    <a:ext uri="{FF2B5EF4-FFF2-40B4-BE49-F238E27FC236}">
                      <a16:creationId xmlns:a16="http://schemas.microsoft.com/office/drawing/2014/main" id="{7D3AE544-433D-4D0E-A4DE-52B5DAB73C0E}"/>
                    </a:ext>
                  </a:extLst>
                </p:cNvPr>
                <p:cNvSpPr txBox="1">
                  <a:spLocks noRot="1" noChangeAspect="1" noMove="1" noResize="1" noEditPoints="1" noAdjustHandles="1" noChangeArrowheads="1" noChangeShapeType="1" noTextEdit="1"/>
                </p:cNvSpPr>
                <p:nvPr/>
              </p:nvSpPr>
              <p:spPr>
                <a:xfrm>
                  <a:off x="4813506" y="2462363"/>
                  <a:ext cx="281423" cy="276999"/>
                </a:xfrm>
                <a:prstGeom prst="rect">
                  <a:avLst/>
                </a:prstGeom>
                <a:blipFill>
                  <a:blip r:embed="rId50"/>
                  <a:stretch>
                    <a:fillRect l="-12766" r="-638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9" name="文字方塊 298">
                  <a:extLst>
                    <a:ext uri="{FF2B5EF4-FFF2-40B4-BE49-F238E27FC236}">
                      <a16:creationId xmlns:a16="http://schemas.microsoft.com/office/drawing/2014/main" id="{5CA0CCA1-13EF-48BD-A985-3FE48B6CE2F4}"/>
                    </a:ext>
                  </a:extLst>
                </p:cNvPr>
                <p:cNvSpPr txBox="1"/>
                <p:nvPr/>
              </p:nvSpPr>
              <p:spPr>
                <a:xfrm>
                  <a:off x="4798459" y="2112593"/>
                  <a:ext cx="309637"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𝑞</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99" name="文字方塊 298">
                  <a:extLst>
                    <a:ext uri="{FF2B5EF4-FFF2-40B4-BE49-F238E27FC236}">
                      <a16:creationId xmlns:a16="http://schemas.microsoft.com/office/drawing/2014/main" id="{5CA0CCA1-13EF-48BD-A985-3FE48B6CE2F4}"/>
                    </a:ext>
                  </a:extLst>
                </p:cNvPr>
                <p:cNvSpPr txBox="1">
                  <a:spLocks noRot="1" noChangeAspect="1" noMove="1" noResize="1" noEditPoints="1" noAdjustHandles="1" noChangeArrowheads="1" noChangeShapeType="1" noTextEdit="1"/>
                </p:cNvSpPr>
                <p:nvPr/>
              </p:nvSpPr>
              <p:spPr>
                <a:xfrm>
                  <a:off x="4798459" y="2112593"/>
                  <a:ext cx="309637" cy="283283"/>
                </a:xfrm>
                <a:prstGeom prst="rect">
                  <a:avLst/>
                </a:prstGeom>
                <a:blipFill>
                  <a:blip r:embed="rId51"/>
                  <a:stretch>
                    <a:fillRect l="-17647" r="-9804"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0" name="文字方塊 299">
                  <a:extLst>
                    <a:ext uri="{FF2B5EF4-FFF2-40B4-BE49-F238E27FC236}">
                      <a16:creationId xmlns:a16="http://schemas.microsoft.com/office/drawing/2014/main" id="{AE281228-5480-4CE9-8B67-C80111447712}"/>
                    </a:ext>
                  </a:extLst>
                </p:cNvPr>
                <p:cNvSpPr txBox="1"/>
                <p:nvPr/>
              </p:nvSpPr>
              <p:spPr>
                <a:xfrm>
                  <a:off x="5132155" y="2539959"/>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300" name="文字方塊 299">
                  <a:extLst>
                    <a:ext uri="{FF2B5EF4-FFF2-40B4-BE49-F238E27FC236}">
                      <a16:creationId xmlns:a16="http://schemas.microsoft.com/office/drawing/2014/main" id="{AE281228-5480-4CE9-8B67-C80111447712}"/>
                    </a:ext>
                  </a:extLst>
                </p:cNvPr>
                <p:cNvSpPr txBox="1">
                  <a:spLocks noRot="1" noChangeAspect="1" noMove="1" noResize="1" noEditPoints="1" noAdjustHandles="1" noChangeArrowheads="1" noChangeShapeType="1" noTextEdit="1"/>
                </p:cNvSpPr>
                <p:nvPr/>
              </p:nvSpPr>
              <p:spPr>
                <a:xfrm>
                  <a:off x="5132155" y="2539959"/>
                  <a:ext cx="295145" cy="276999"/>
                </a:xfrm>
                <a:prstGeom prst="rect">
                  <a:avLst/>
                </a:prstGeom>
                <a:blipFill>
                  <a:blip r:embed="rId52"/>
                  <a:stretch>
                    <a:fillRect r="-8333"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1" name="文字方塊 300">
                  <a:extLst>
                    <a:ext uri="{FF2B5EF4-FFF2-40B4-BE49-F238E27FC236}">
                      <a16:creationId xmlns:a16="http://schemas.microsoft.com/office/drawing/2014/main" id="{042B0D7F-0777-4258-853B-B34F68BEC741}"/>
                    </a:ext>
                  </a:extLst>
                </p:cNvPr>
                <p:cNvSpPr txBox="1"/>
                <p:nvPr/>
              </p:nvSpPr>
              <p:spPr>
                <a:xfrm>
                  <a:off x="4360779" y="2532823"/>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 </m:t>
                            </m:r>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1" name="文字方塊 300">
                  <a:extLst>
                    <a:ext uri="{FF2B5EF4-FFF2-40B4-BE49-F238E27FC236}">
                      <a16:creationId xmlns:a16="http://schemas.microsoft.com/office/drawing/2014/main" id="{042B0D7F-0777-4258-853B-B34F68BEC741}"/>
                    </a:ext>
                  </a:extLst>
                </p:cNvPr>
                <p:cNvSpPr txBox="1">
                  <a:spLocks noRot="1" noChangeAspect="1" noMove="1" noResize="1" noEditPoints="1" noAdjustHandles="1" noChangeArrowheads="1" noChangeShapeType="1" noTextEdit="1"/>
                </p:cNvSpPr>
                <p:nvPr/>
              </p:nvSpPr>
              <p:spPr>
                <a:xfrm>
                  <a:off x="4360779" y="2532823"/>
                  <a:ext cx="323999" cy="283283"/>
                </a:xfrm>
                <a:prstGeom prst="rect">
                  <a:avLst/>
                </a:prstGeom>
                <a:blipFill>
                  <a:blip r:embed="rId53"/>
                  <a:stretch>
                    <a:fillRect r="-1320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2" name="文字方塊 301">
                  <a:extLst>
                    <a:ext uri="{FF2B5EF4-FFF2-40B4-BE49-F238E27FC236}">
                      <a16:creationId xmlns:a16="http://schemas.microsoft.com/office/drawing/2014/main" id="{886B91D3-9FE2-41B7-8F12-AAE1EAB98ED3}"/>
                    </a:ext>
                  </a:extLst>
                </p:cNvPr>
                <p:cNvSpPr txBox="1"/>
                <p:nvPr/>
              </p:nvSpPr>
              <p:spPr>
                <a:xfrm>
                  <a:off x="4795403" y="2713772"/>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302" name="文字方塊 301">
                  <a:extLst>
                    <a:ext uri="{FF2B5EF4-FFF2-40B4-BE49-F238E27FC236}">
                      <a16:creationId xmlns:a16="http://schemas.microsoft.com/office/drawing/2014/main" id="{886B91D3-9FE2-41B7-8F12-AAE1EAB98ED3}"/>
                    </a:ext>
                  </a:extLst>
                </p:cNvPr>
                <p:cNvSpPr txBox="1">
                  <a:spLocks noRot="1" noChangeAspect="1" noMove="1" noResize="1" noEditPoints="1" noAdjustHandles="1" noChangeArrowheads="1" noChangeShapeType="1" noTextEdit="1"/>
                </p:cNvSpPr>
                <p:nvPr/>
              </p:nvSpPr>
              <p:spPr>
                <a:xfrm>
                  <a:off x="4795403" y="2713772"/>
                  <a:ext cx="283732" cy="276999"/>
                </a:xfrm>
                <a:prstGeom prst="rect">
                  <a:avLst/>
                </a:prstGeom>
                <a:blipFill>
                  <a:blip r:embed="rId54"/>
                  <a:stretch>
                    <a:fillRect l="-31915" t="-8696" r="-29787" b="-32609"/>
                  </a:stretch>
                </a:blipFill>
              </p:spPr>
              <p:txBody>
                <a:bodyPr/>
                <a:lstStyle/>
                <a:p>
                  <a:r>
                    <a:rPr lang="en-US">
                      <a:noFill/>
                    </a:rPr>
                    <a:t> </a:t>
                  </a:r>
                </a:p>
              </p:txBody>
            </p:sp>
          </mc:Fallback>
        </mc:AlternateContent>
        <p:grpSp>
          <p:nvGrpSpPr>
            <p:cNvPr id="30" name="群組 29">
              <a:extLst>
                <a:ext uri="{FF2B5EF4-FFF2-40B4-BE49-F238E27FC236}">
                  <a16:creationId xmlns:a16="http://schemas.microsoft.com/office/drawing/2014/main" id="{FAE09FF7-311F-4759-AA06-07280F8065EC}"/>
                </a:ext>
              </a:extLst>
            </p:cNvPr>
            <p:cNvGrpSpPr/>
            <p:nvPr/>
          </p:nvGrpSpPr>
          <p:grpSpPr>
            <a:xfrm>
              <a:off x="824298" y="3214713"/>
              <a:ext cx="399318" cy="1511901"/>
              <a:chOff x="835305" y="3128353"/>
              <a:chExt cx="399318" cy="1511901"/>
            </a:xfrm>
          </p:grpSpPr>
          <p:sp>
            <p:nvSpPr>
              <p:cNvPr id="258" name="橢圓 257">
                <a:extLst>
                  <a:ext uri="{FF2B5EF4-FFF2-40B4-BE49-F238E27FC236}">
                    <a16:creationId xmlns:a16="http://schemas.microsoft.com/office/drawing/2014/main" id="{A56613B9-87F4-4B54-A1A2-8AEC52FBB9A5}"/>
                  </a:ext>
                </a:extLst>
              </p:cNvPr>
              <p:cNvSpPr/>
              <p:nvPr/>
            </p:nvSpPr>
            <p:spPr>
              <a:xfrm>
                <a:off x="842110"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9" name="文字方塊 258">
                    <a:extLst>
                      <a:ext uri="{FF2B5EF4-FFF2-40B4-BE49-F238E27FC236}">
                        <a16:creationId xmlns:a16="http://schemas.microsoft.com/office/drawing/2014/main" id="{865E3616-6121-4F36-A666-5DC62F763FA3}"/>
                      </a:ext>
                    </a:extLst>
                  </p:cNvPr>
                  <p:cNvSpPr txBox="1"/>
                  <p:nvPr/>
                </p:nvSpPr>
                <p:spPr>
                  <a:xfrm>
                    <a:off x="860582" y="3128353"/>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59" name="文字方塊 258">
                    <a:extLst>
                      <a:ext uri="{FF2B5EF4-FFF2-40B4-BE49-F238E27FC236}">
                        <a16:creationId xmlns:a16="http://schemas.microsoft.com/office/drawing/2014/main" id="{865E3616-6121-4F36-A666-5DC62F763FA3}"/>
                      </a:ext>
                    </a:extLst>
                  </p:cNvPr>
                  <p:cNvSpPr txBox="1">
                    <a:spLocks noRot="1" noChangeAspect="1" noMove="1" noResize="1" noEditPoints="1" noAdjustHandles="1" noChangeArrowheads="1" noChangeShapeType="1" noTextEdit="1"/>
                  </p:cNvSpPr>
                  <p:nvPr/>
                </p:nvSpPr>
                <p:spPr>
                  <a:xfrm>
                    <a:off x="860582" y="3128353"/>
                    <a:ext cx="295145" cy="276999"/>
                  </a:xfrm>
                  <a:prstGeom prst="rect">
                    <a:avLst/>
                  </a:prstGeom>
                  <a:blipFill>
                    <a:blip r:embed="rId55"/>
                    <a:stretch>
                      <a:fillRect r="-8163" b="-15217"/>
                    </a:stretch>
                  </a:blipFill>
                </p:spPr>
                <p:txBody>
                  <a:bodyPr/>
                  <a:lstStyle/>
                  <a:p>
                    <a:r>
                      <a:rPr lang="en-US">
                        <a:noFill/>
                      </a:rPr>
                      <a:t> </a:t>
                    </a:r>
                  </a:p>
                </p:txBody>
              </p:sp>
            </mc:Fallback>
          </mc:AlternateContent>
          <p:sp>
            <p:nvSpPr>
              <p:cNvPr id="260" name="矩形 259">
                <a:extLst>
                  <a:ext uri="{FF2B5EF4-FFF2-40B4-BE49-F238E27FC236}">
                    <a16:creationId xmlns:a16="http://schemas.microsoft.com/office/drawing/2014/main" id="{3B6173ED-C280-4FB7-BC29-CE13F044151F}"/>
                  </a:ext>
                </a:extLst>
              </p:cNvPr>
              <p:cNvSpPr/>
              <p:nvPr/>
            </p:nvSpPr>
            <p:spPr>
              <a:xfrm>
                <a:off x="835305" y="3727522"/>
                <a:ext cx="399318" cy="37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1" name="直線單箭頭接點 260">
                <a:extLst>
                  <a:ext uri="{FF2B5EF4-FFF2-40B4-BE49-F238E27FC236}">
                    <a16:creationId xmlns:a16="http://schemas.microsoft.com/office/drawing/2014/main" id="{A112E4E3-9702-4E83-835A-1983C5E6F88B}"/>
                  </a:ext>
                </a:extLst>
              </p:cNvPr>
              <p:cNvCxnSpPr>
                <a:stCxn id="258" idx="4"/>
                <a:endCxn id="260" idx="0"/>
              </p:cNvCxnSpPr>
              <p:nvPr/>
            </p:nvCxnSpPr>
            <p:spPr>
              <a:xfrm flipH="1">
                <a:off x="1034964"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文字方塊 261">
                    <a:extLst>
                      <a:ext uri="{FF2B5EF4-FFF2-40B4-BE49-F238E27FC236}">
                        <a16:creationId xmlns:a16="http://schemas.microsoft.com/office/drawing/2014/main" id="{FD7768E7-4908-4024-BE28-EB854AE184E6}"/>
                      </a:ext>
                    </a:extLst>
                  </p:cNvPr>
                  <p:cNvSpPr txBox="1"/>
                  <p:nvPr/>
                </p:nvSpPr>
                <p:spPr>
                  <a:xfrm>
                    <a:off x="938872" y="3772693"/>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62" name="文字方塊 261">
                    <a:extLst>
                      <a:ext uri="{FF2B5EF4-FFF2-40B4-BE49-F238E27FC236}">
                        <a16:creationId xmlns:a16="http://schemas.microsoft.com/office/drawing/2014/main" id="{FD7768E7-4908-4024-BE28-EB854AE184E6}"/>
                      </a:ext>
                    </a:extLst>
                  </p:cNvPr>
                  <p:cNvSpPr txBox="1">
                    <a:spLocks noRot="1" noChangeAspect="1" noMove="1" noResize="1" noEditPoints="1" noAdjustHandles="1" noChangeArrowheads="1" noChangeShapeType="1" noTextEdit="1"/>
                  </p:cNvSpPr>
                  <p:nvPr/>
                </p:nvSpPr>
                <p:spPr>
                  <a:xfrm>
                    <a:off x="938872" y="3772693"/>
                    <a:ext cx="181140" cy="276999"/>
                  </a:xfrm>
                  <a:prstGeom prst="rect">
                    <a:avLst/>
                  </a:prstGeom>
                  <a:blipFill>
                    <a:blip r:embed="rId56"/>
                    <a:stretch>
                      <a:fillRect l="-33333" r="-2666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9" name="文字方塊 208">
                    <a:extLst>
                      <a:ext uri="{FF2B5EF4-FFF2-40B4-BE49-F238E27FC236}">
                        <a16:creationId xmlns:a16="http://schemas.microsoft.com/office/drawing/2014/main" id="{905D7E0A-67D4-4A5F-B148-9E8282193A1C}"/>
                      </a:ext>
                    </a:extLst>
                  </p:cNvPr>
                  <p:cNvSpPr txBox="1"/>
                  <p:nvPr/>
                </p:nvSpPr>
                <p:spPr>
                  <a:xfrm>
                    <a:off x="891406" y="4363255"/>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09" name="文字方塊 208">
                    <a:extLst>
                      <a:ext uri="{FF2B5EF4-FFF2-40B4-BE49-F238E27FC236}">
                        <a16:creationId xmlns:a16="http://schemas.microsoft.com/office/drawing/2014/main" id="{905D7E0A-67D4-4A5F-B148-9E8282193A1C}"/>
                      </a:ext>
                    </a:extLst>
                  </p:cNvPr>
                  <p:cNvSpPr txBox="1">
                    <a:spLocks noRot="1" noChangeAspect="1" noMove="1" noResize="1" noEditPoints="1" noAdjustHandles="1" noChangeArrowheads="1" noChangeShapeType="1" noTextEdit="1"/>
                  </p:cNvSpPr>
                  <p:nvPr/>
                </p:nvSpPr>
                <p:spPr>
                  <a:xfrm>
                    <a:off x="891406" y="4363255"/>
                    <a:ext cx="283732" cy="276999"/>
                  </a:xfrm>
                  <a:prstGeom prst="rect">
                    <a:avLst/>
                  </a:prstGeom>
                  <a:blipFill>
                    <a:blip r:embed="rId57"/>
                    <a:stretch>
                      <a:fillRect l="-31915" t="-11111" r="-2978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88C5C2BC-D1AA-4702-BE9A-2C925E160A16}"/>
                      </a:ext>
                    </a:extLst>
                  </p:cNvPr>
                  <p:cNvSpPr txBox="1"/>
                  <p:nvPr/>
                </p:nvSpPr>
                <p:spPr>
                  <a:xfrm>
                    <a:off x="891406" y="410762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0" name="文字方塊 209">
                    <a:extLst>
                      <a:ext uri="{FF2B5EF4-FFF2-40B4-BE49-F238E27FC236}">
                        <a16:creationId xmlns:a16="http://schemas.microsoft.com/office/drawing/2014/main" id="{88C5C2BC-D1AA-4702-BE9A-2C925E160A16}"/>
                      </a:ext>
                    </a:extLst>
                  </p:cNvPr>
                  <p:cNvSpPr txBox="1">
                    <a:spLocks noRot="1" noChangeAspect="1" noMove="1" noResize="1" noEditPoints="1" noAdjustHandles="1" noChangeArrowheads="1" noChangeShapeType="1" noTextEdit="1"/>
                  </p:cNvSpPr>
                  <p:nvPr/>
                </p:nvSpPr>
                <p:spPr>
                  <a:xfrm>
                    <a:off x="891406" y="4107623"/>
                    <a:ext cx="283732" cy="276999"/>
                  </a:xfrm>
                  <a:prstGeom prst="rect">
                    <a:avLst/>
                  </a:prstGeom>
                  <a:blipFill>
                    <a:blip r:embed="rId58"/>
                    <a:stretch>
                      <a:fillRect l="-31915" t="-10870" r="-29787" b="-32609"/>
                    </a:stretch>
                  </a:blipFill>
                </p:spPr>
                <p:txBody>
                  <a:bodyPr/>
                  <a:lstStyle/>
                  <a:p>
                    <a:r>
                      <a:rPr lang="en-US">
                        <a:noFill/>
                      </a:rPr>
                      <a:t> </a:t>
                    </a:r>
                  </a:p>
                </p:txBody>
              </p:sp>
            </mc:Fallback>
          </mc:AlternateContent>
        </p:grpSp>
        <p:grpSp>
          <p:nvGrpSpPr>
            <p:cNvPr id="31" name="群組 30">
              <a:extLst>
                <a:ext uri="{FF2B5EF4-FFF2-40B4-BE49-F238E27FC236}">
                  <a16:creationId xmlns:a16="http://schemas.microsoft.com/office/drawing/2014/main" id="{750AC9B5-BAA9-4A66-A84C-5752531D42BF}"/>
                </a:ext>
              </a:extLst>
            </p:cNvPr>
            <p:cNvGrpSpPr/>
            <p:nvPr/>
          </p:nvGrpSpPr>
          <p:grpSpPr>
            <a:xfrm>
              <a:off x="2118415" y="3222525"/>
              <a:ext cx="399318" cy="1844434"/>
              <a:chOff x="2549774" y="3128353"/>
              <a:chExt cx="399318" cy="1844434"/>
            </a:xfrm>
          </p:grpSpPr>
          <p:sp>
            <p:nvSpPr>
              <p:cNvPr id="263" name="橢圓 262">
                <a:extLst>
                  <a:ext uri="{FF2B5EF4-FFF2-40B4-BE49-F238E27FC236}">
                    <a16:creationId xmlns:a16="http://schemas.microsoft.com/office/drawing/2014/main" id="{FF912B18-D14C-4BF6-B836-77A6A1CBE5A9}"/>
                  </a:ext>
                </a:extLst>
              </p:cNvPr>
              <p:cNvSpPr/>
              <p:nvPr/>
            </p:nvSpPr>
            <p:spPr>
              <a:xfrm>
                <a:off x="2556579"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64" name="文字方塊 263">
                    <a:extLst>
                      <a:ext uri="{FF2B5EF4-FFF2-40B4-BE49-F238E27FC236}">
                        <a16:creationId xmlns:a16="http://schemas.microsoft.com/office/drawing/2014/main" id="{E5C8A749-6C4E-4EE5-8839-33B552BA1F0B}"/>
                      </a:ext>
                    </a:extLst>
                  </p:cNvPr>
                  <p:cNvSpPr txBox="1"/>
                  <p:nvPr/>
                </p:nvSpPr>
                <p:spPr>
                  <a:xfrm>
                    <a:off x="2575051" y="3128353"/>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64" name="文字方塊 263">
                    <a:extLst>
                      <a:ext uri="{FF2B5EF4-FFF2-40B4-BE49-F238E27FC236}">
                        <a16:creationId xmlns:a16="http://schemas.microsoft.com/office/drawing/2014/main" id="{E5C8A749-6C4E-4EE5-8839-33B552BA1F0B}"/>
                      </a:ext>
                    </a:extLst>
                  </p:cNvPr>
                  <p:cNvSpPr txBox="1">
                    <a:spLocks noRot="1" noChangeAspect="1" noMove="1" noResize="1" noEditPoints="1" noAdjustHandles="1" noChangeArrowheads="1" noChangeShapeType="1" noTextEdit="1"/>
                  </p:cNvSpPr>
                  <p:nvPr/>
                </p:nvSpPr>
                <p:spPr>
                  <a:xfrm>
                    <a:off x="2575051" y="3128353"/>
                    <a:ext cx="319190" cy="276999"/>
                  </a:xfrm>
                  <a:prstGeom prst="rect">
                    <a:avLst/>
                  </a:prstGeom>
                  <a:blipFill>
                    <a:blip r:embed="rId59"/>
                    <a:stretch>
                      <a:fillRect r="-3774" b="-13333"/>
                    </a:stretch>
                  </a:blipFill>
                </p:spPr>
                <p:txBody>
                  <a:bodyPr/>
                  <a:lstStyle/>
                  <a:p>
                    <a:r>
                      <a:rPr lang="en-US">
                        <a:noFill/>
                      </a:rPr>
                      <a:t> </a:t>
                    </a:r>
                  </a:p>
                </p:txBody>
              </p:sp>
            </mc:Fallback>
          </mc:AlternateContent>
          <p:sp>
            <p:nvSpPr>
              <p:cNvPr id="265" name="矩形 264">
                <a:extLst>
                  <a:ext uri="{FF2B5EF4-FFF2-40B4-BE49-F238E27FC236}">
                    <a16:creationId xmlns:a16="http://schemas.microsoft.com/office/drawing/2014/main" id="{4E7F776D-CB00-4050-A74A-8AA62B26EEA2}"/>
                  </a:ext>
                </a:extLst>
              </p:cNvPr>
              <p:cNvSpPr/>
              <p:nvPr/>
            </p:nvSpPr>
            <p:spPr>
              <a:xfrm>
                <a:off x="2549774" y="3727522"/>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6" name="直線單箭頭接點 265">
                <a:extLst>
                  <a:ext uri="{FF2B5EF4-FFF2-40B4-BE49-F238E27FC236}">
                    <a16:creationId xmlns:a16="http://schemas.microsoft.com/office/drawing/2014/main" id="{4FA5ECCB-16BF-428B-8919-5A11B1B125B8}"/>
                  </a:ext>
                </a:extLst>
              </p:cNvPr>
              <p:cNvCxnSpPr>
                <a:cxnSpLocks/>
                <a:stCxn id="263" idx="4"/>
                <a:endCxn id="265" idx="0"/>
              </p:cNvCxnSpPr>
              <p:nvPr/>
            </p:nvCxnSpPr>
            <p:spPr>
              <a:xfrm flipH="1">
                <a:off x="2749433"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7" name="文字方塊 266">
                    <a:extLst>
                      <a:ext uri="{FF2B5EF4-FFF2-40B4-BE49-F238E27FC236}">
                        <a16:creationId xmlns:a16="http://schemas.microsoft.com/office/drawing/2014/main" id="{CBC8534B-D20F-4879-87B4-62F30EA552E1}"/>
                      </a:ext>
                    </a:extLst>
                  </p:cNvPr>
                  <p:cNvSpPr txBox="1"/>
                  <p:nvPr/>
                </p:nvSpPr>
                <p:spPr>
                  <a:xfrm>
                    <a:off x="2593766" y="3772886"/>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67" name="文字方塊 266">
                    <a:extLst>
                      <a:ext uri="{FF2B5EF4-FFF2-40B4-BE49-F238E27FC236}">
                        <a16:creationId xmlns:a16="http://schemas.microsoft.com/office/drawing/2014/main" id="{CBC8534B-D20F-4879-87B4-62F30EA552E1}"/>
                      </a:ext>
                    </a:extLst>
                  </p:cNvPr>
                  <p:cNvSpPr txBox="1">
                    <a:spLocks noRot="1" noChangeAspect="1" noMove="1" noResize="1" noEditPoints="1" noAdjustHandles="1" noChangeArrowheads="1" noChangeShapeType="1" noTextEdit="1"/>
                  </p:cNvSpPr>
                  <p:nvPr/>
                </p:nvSpPr>
                <p:spPr>
                  <a:xfrm>
                    <a:off x="2593766" y="3772886"/>
                    <a:ext cx="332720" cy="572273"/>
                  </a:xfrm>
                  <a:prstGeom prst="rect">
                    <a:avLst/>
                  </a:prstGeom>
                  <a:blipFill>
                    <a:blip r:embed="rId60"/>
                    <a:stretch>
                      <a:fillRect b="-10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143D8D45-AA64-4596-99CD-E3E233EAE8F4}"/>
                      </a:ext>
                    </a:extLst>
                  </p:cNvPr>
                  <p:cNvSpPr txBox="1"/>
                  <p:nvPr/>
                </p:nvSpPr>
                <p:spPr>
                  <a:xfrm>
                    <a:off x="2614378" y="469578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1" name="文字方塊 210">
                    <a:extLst>
                      <a:ext uri="{FF2B5EF4-FFF2-40B4-BE49-F238E27FC236}">
                        <a16:creationId xmlns:a16="http://schemas.microsoft.com/office/drawing/2014/main" id="{143D8D45-AA64-4596-99CD-E3E233EAE8F4}"/>
                      </a:ext>
                    </a:extLst>
                  </p:cNvPr>
                  <p:cNvSpPr txBox="1">
                    <a:spLocks noRot="1" noChangeAspect="1" noMove="1" noResize="1" noEditPoints="1" noAdjustHandles="1" noChangeArrowheads="1" noChangeShapeType="1" noTextEdit="1"/>
                  </p:cNvSpPr>
                  <p:nvPr/>
                </p:nvSpPr>
                <p:spPr>
                  <a:xfrm>
                    <a:off x="2614378" y="4695788"/>
                    <a:ext cx="283732" cy="276999"/>
                  </a:xfrm>
                  <a:prstGeom prst="rect">
                    <a:avLst/>
                  </a:prstGeom>
                  <a:blipFill>
                    <a:blip r:embed="rId61"/>
                    <a:stretch>
                      <a:fillRect l="-32609" t="-11111" r="-3260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文字方塊 211">
                    <a:extLst>
                      <a:ext uri="{FF2B5EF4-FFF2-40B4-BE49-F238E27FC236}">
                        <a16:creationId xmlns:a16="http://schemas.microsoft.com/office/drawing/2014/main" id="{6C27D5C6-C001-4B0F-B26C-3F144E0D5C94}"/>
                      </a:ext>
                    </a:extLst>
                  </p:cNvPr>
                  <p:cNvSpPr txBox="1"/>
                  <p:nvPr/>
                </p:nvSpPr>
                <p:spPr>
                  <a:xfrm>
                    <a:off x="2614378" y="4440156"/>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2" name="文字方塊 211">
                    <a:extLst>
                      <a:ext uri="{FF2B5EF4-FFF2-40B4-BE49-F238E27FC236}">
                        <a16:creationId xmlns:a16="http://schemas.microsoft.com/office/drawing/2014/main" id="{6C27D5C6-C001-4B0F-B26C-3F144E0D5C94}"/>
                      </a:ext>
                    </a:extLst>
                  </p:cNvPr>
                  <p:cNvSpPr txBox="1">
                    <a:spLocks noRot="1" noChangeAspect="1" noMove="1" noResize="1" noEditPoints="1" noAdjustHandles="1" noChangeArrowheads="1" noChangeShapeType="1" noTextEdit="1"/>
                  </p:cNvSpPr>
                  <p:nvPr/>
                </p:nvSpPr>
                <p:spPr>
                  <a:xfrm>
                    <a:off x="2614378" y="4440156"/>
                    <a:ext cx="283732" cy="276999"/>
                  </a:xfrm>
                  <a:prstGeom prst="rect">
                    <a:avLst/>
                  </a:prstGeom>
                  <a:blipFill>
                    <a:blip r:embed="rId62"/>
                    <a:stretch>
                      <a:fillRect l="-32609" t="-11111" r="-32609" b="-35556"/>
                    </a:stretch>
                  </a:blipFill>
                </p:spPr>
                <p:txBody>
                  <a:bodyPr/>
                  <a:lstStyle/>
                  <a:p>
                    <a:r>
                      <a:rPr lang="en-US">
                        <a:noFill/>
                      </a:rPr>
                      <a:t> </a:t>
                    </a:r>
                  </a:p>
                </p:txBody>
              </p:sp>
            </mc:Fallback>
          </mc:AlternateContent>
        </p:grpSp>
        <p:grpSp>
          <p:nvGrpSpPr>
            <p:cNvPr id="32" name="群組 31">
              <a:extLst>
                <a:ext uri="{FF2B5EF4-FFF2-40B4-BE49-F238E27FC236}">
                  <a16:creationId xmlns:a16="http://schemas.microsoft.com/office/drawing/2014/main" id="{BBE72F75-6961-447B-A82F-40BF58A84ED0}"/>
                </a:ext>
              </a:extLst>
            </p:cNvPr>
            <p:cNvGrpSpPr/>
            <p:nvPr/>
          </p:nvGrpSpPr>
          <p:grpSpPr>
            <a:xfrm>
              <a:off x="3433650" y="3219476"/>
              <a:ext cx="399318" cy="1582041"/>
              <a:chOff x="3828332" y="3126747"/>
              <a:chExt cx="399318" cy="1582041"/>
            </a:xfrm>
          </p:grpSpPr>
          <p:sp>
            <p:nvSpPr>
              <p:cNvPr id="303" name="橢圓 302">
                <a:extLst>
                  <a:ext uri="{FF2B5EF4-FFF2-40B4-BE49-F238E27FC236}">
                    <a16:creationId xmlns:a16="http://schemas.microsoft.com/office/drawing/2014/main" id="{4A831179-7FF9-446C-A671-60B3EDBE2BC9}"/>
                  </a:ext>
                </a:extLst>
              </p:cNvPr>
              <p:cNvSpPr/>
              <p:nvPr/>
            </p:nvSpPr>
            <p:spPr>
              <a:xfrm>
                <a:off x="3835137"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4" name="文字方塊 303">
                    <a:extLst>
                      <a:ext uri="{FF2B5EF4-FFF2-40B4-BE49-F238E27FC236}">
                        <a16:creationId xmlns:a16="http://schemas.microsoft.com/office/drawing/2014/main" id="{71908D4A-53F2-4094-8DB0-E7629DE0D722}"/>
                      </a:ext>
                    </a:extLst>
                  </p:cNvPr>
                  <p:cNvSpPr txBox="1"/>
                  <p:nvPr/>
                </p:nvSpPr>
                <p:spPr>
                  <a:xfrm>
                    <a:off x="3853609" y="3126747"/>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4" name="文字方塊 303">
                    <a:extLst>
                      <a:ext uri="{FF2B5EF4-FFF2-40B4-BE49-F238E27FC236}">
                        <a16:creationId xmlns:a16="http://schemas.microsoft.com/office/drawing/2014/main" id="{71908D4A-53F2-4094-8DB0-E7629DE0D722}"/>
                      </a:ext>
                    </a:extLst>
                  </p:cNvPr>
                  <p:cNvSpPr txBox="1">
                    <a:spLocks noRot="1" noChangeAspect="1" noMove="1" noResize="1" noEditPoints="1" noAdjustHandles="1" noChangeArrowheads="1" noChangeShapeType="1" noTextEdit="1"/>
                  </p:cNvSpPr>
                  <p:nvPr/>
                </p:nvSpPr>
                <p:spPr>
                  <a:xfrm>
                    <a:off x="3853609" y="3126747"/>
                    <a:ext cx="323999" cy="283283"/>
                  </a:xfrm>
                  <a:prstGeom prst="rect">
                    <a:avLst/>
                  </a:prstGeom>
                  <a:blipFill>
                    <a:blip r:embed="rId63"/>
                    <a:stretch>
                      <a:fillRect r="-13208" b="-25532"/>
                    </a:stretch>
                  </a:blipFill>
                </p:spPr>
                <p:txBody>
                  <a:bodyPr/>
                  <a:lstStyle/>
                  <a:p>
                    <a:r>
                      <a:rPr lang="en-US">
                        <a:noFill/>
                      </a:rPr>
                      <a:t> </a:t>
                    </a:r>
                  </a:p>
                </p:txBody>
              </p:sp>
            </mc:Fallback>
          </mc:AlternateContent>
          <p:sp>
            <p:nvSpPr>
              <p:cNvPr id="305" name="矩形 304">
                <a:extLst>
                  <a:ext uri="{FF2B5EF4-FFF2-40B4-BE49-F238E27FC236}">
                    <a16:creationId xmlns:a16="http://schemas.microsoft.com/office/drawing/2014/main" id="{A5068DD2-45FA-46E0-AE68-1EEFE09A09BC}"/>
                  </a:ext>
                </a:extLst>
              </p:cNvPr>
              <p:cNvSpPr/>
              <p:nvPr/>
            </p:nvSpPr>
            <p:spPr>
              <a:xfrm>
                <a:off x="3828332"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6" name="直線單箭頭接點 305">
                <a:extLst>
                  <a:ext uri="{FF2B5EF4-FFF2-40B4-BE49-F238E27FC236}">
                    <a16:creationId xmlns:a16="http://schemas.microsoft.com/office/drawing/2014/main" id="{C3493690-1EF8-4461-9A3F-9F0C79B4EA39}"/>
                  </a:ext>
                </a:extLst>
              </p:cNvPr>
              <p:cNvCxnSpPr>
                <a:cxnSpLocks/>
                <a:stCxn id="303" idx="4"/>
                <a:endCxn id="305" idx="0"/>
              </p:cNvCxnSpPr>
              <p:nvPr/>
            </p:nvCxnSpPr>
            <p:spPr>
              <a:xfrm flipH="1">
                <a:off x="4027991"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7" name="文字方塊 306">
                    <a:extLst>
                      <a:ext uri="{FF2B5EF4-FFF2-40B4-BE49-F238E27FC236}">
                        <a16:creationId xmlns:a16="http://schemas.microsoft.com/office/drawing/2014/main" id="{D760BE59-D114-4295-B7D1-0615715FEA90}"/>
                      </a:ext>
                    </a:extLst>
                  </p:cNvPr>
                  <p:cNvSpPr txBox="1"/>
                  <p:nvPr/>
                </p:nvSpPr>
                <p:spPr>
                  <a:xfrm>
                    <a:off x="3864165" y="3771087"/>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07" name="文字方塊 306">
                    <a:extLst>
                      <a:ext uri="{FF2B5EF4-FFF2-40B4-BE49-F238E27FC236}">
                        <a16:creationId xmlns:a16="http://schemas.microsoft.com/office/drawing/2014/main" id="{D760BE59-D114-4295-B7D1-0615715FEA90}"/>
                      </a:ext>
                    </a:extLst>
                  </p:cNvPr>
                  <p:cNvSpPr txBox="1">
                    <a:spLocks noRot="1" noChangeAspect="1" noMove="1" noResize="1" noEditPoints="1" noAdjustHandles="1" noChangeArrowheads="1" noChangeShapeType="1" noTextEdit="1"/>
                  </p:cNvSpPr>
                  <p:nvPr/>
                </p:nvSpPr>
                <p:spPr>
                  <a:xfrm>
                    <a:off x="3864165" y="3771087"/>
                    <a:ext cx="332720" cy="572273"/>
                  </a:xfrm>
                  <a:prstGeom prst="rect">
                    <a:avLst/>
                  </a:prstGeom>
                  <a:blipFill>
                    <a:blip r:embed="rId6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274362AA-2EE4-463B-86BC-4F55772F3D83}"/>
                      </a:ext>
                    </a:extLst>
                  </p:cNvPr>
                  <p:cNvSpPr txBox="1"/>
                  <p:nvPr/>
                </p:nvSpPr>
                <p:spPr>
                  <a:xfrm>
                    <a:off x="3884433" y="443178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4" name="文字方塊 213">
                    <a:extLst>
                      <a:ext uri="{FF2B5EF4-FFF2-40B4-BE49-F238E27FC236}">
                        <a16:creationId xmlns:a16="http://schemas.microsoft.com/office/drawing/2014/main" id="{274362AA-2EE4-463B-86BC-4F55772F3D83}"/>
                      </a:ext>
                    </a:extLst>
                  </p:cNvPr>
                  <p:cNvSpPr txBox="1">
                    <a:spLocks noRot="1" noChangeAspect="1" noMove="1" noResize="1" noEditPoints="1" noAdjustHandles="1" noChangeArrowheads="1" noChangeShapeType="1" noTextEdit="1"/>
                  </p:cNvSpPr>
                  <p:nvPr/>
                </p:nvSpPr>
                <p:spPr>
                  <a:xfrm>
                    <a:off x="3884433" y="4431789"/>
                    <a:ext cx="283732" cy="276999"/>
                  </a:xfrm>
                  <a:prstGeom prst="rect">
                    <a:avLst/>
                  </a:prstGeom>
                  <a:blipFill>
                    <a:blip r:embed="rId65"/>
                    <a:stretch>
                      <a:fillRect l="-31915" t="-8696" r="-29787" b="-32609"/>
                    </a:stretch>
                  </a:blipFill>
                </p:spPr>
                <p:txBody>
                  <a:bodyPr/>
                  <a:lstStyle/>
                  <a:p>
                    <a:r>
                      <a:rPr lang="en-US">
                        <a:noFill/>
                      </a:rPr>
                      <a:t> </a:t>
                    </a:r>
                  </a:p>
                </p:txBody>
              </p:sp>
            </mc:Fallback>
          </mc:AlternateContent>
        </p:grpSp>
        <p:grpSp>
          <p:nvGrpSpPr>
            <p:cNvPr id="33" name="群組 32">
              <a:extLst>
                <a:ext uri="{FF2B5EF4-FFF2-40B4-BE49-F238E27FC236}">
                  <a16:creationId xmlns:a16="http://schemas.microsoft.com/office/drawing/2014/main" id="{4D2AFFFE-8FAB-4453-8BF6-97AE1556D7A3}"/>
                </a:ext>
              </a:extLst>
            </p:cNvPr>
            <p:cNvGrpSpPr/>
            <p:nvPr/>
          </p:nvGrpSpPr>
          <p:grpSpPr>
            <a:xfrm>
              <a:off x="4741683" y="3215749"/>
              <a:ext cx="399318" cy="1587969"/>
              <a:chOff x="4740327" y="3126747"/>
              <a:chExt cx="399318" cy="1587969"/>
            </a:xfrm>
          </p:grpSpPr>
          <p:sp>
            <p:nvSpPr>
              <p:cNvPr id="308" name="橢圓 307">
                <a:extLst>
                  <a:ext uri="{FF2B5EF4-FFF2-40B4-BE49-F238E27FC236}">
                    <a16:creationId xmlns:a16="http://schemas.microsoft.com/office/drawing/2014/main" id="{C9D38F12-DA4D-4841-BE04-F0D9C8C54B11}"/>
                  </a:ext>
                </a:extLst>
              </p:cNvPr>
              <p:cNvSpPr/>
              <p:nvPr/>
            </p:nvSpPr>
            <p:spPr>
              <a:xfrm>
                <a:off x="4747132"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09" name="文字方塊 308">
                    <a:extLst>
                      <a:ext uri="{FF2B5EF4-FFF2-40B4-BE49-F238E27FC236}">
                        <a16:creationId xmlns:a16="http://schemas.microsoft.com/office/drawing/2014/main" id="{3C014AC7-F766-469A-8C45-86FBF7181326}"/>
                      </a:ext>
                    </a:extLst>
                  </p:cNvPr>
                  <p:cNvSpPr txBox="1"/>
                  <p:nvPr/>
                </p:nvSpPr>
                <p:spPr>
                  <a:xfrm>
                    <a:off x="4765604" y="3126747"/>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309" name="文字方塊 308">
                    <a:extLst>
                      <a:ext uri="{FF2B5EF4-FFF2-40B4-BE49-F238E27FC236}">
                        <a16:creationId xmlns:a16="http://schemas.microsoft.com/office/drawing/2014/main" id="{3C014AC7-F766-469A-8C45-86FBF7181326}"/>
                      </a:ext>
                    </a:extLst>
                  </p:cNvPr>
                  <p:cNvSpPr txBox="1">
                    <a:spLocks noRot="1" noChangeAspect="1" noMove="1" noResize="1" noEditPoints="1" noAdjustHandles="1" noChangeArrowheads="1" noChangeShapeType="1" noTextEdit="1"/>
                  </p:cNvSpPr>
                  <p:nvPr/>
                </p:nvSpPr>
                <p:spPr>
                  <a:xfrm>
                    <a:off x="4765604" y="3126747"/>
                    <a:ext cx="323999" cy="283283"/>
                  </a:xfrm>
                  <a:prstGeom prst="rect">
                    <a:avLst/>
                  </a:prstGeom>
                  <a:blipFill>
                    <a:blip r:embed="rId66"/>
                    <a:stretch>
                      <a:fillRect r="-11321" b="-26087"/>
                    </a:stretch>
                  </a:blipFill>
                </p:spPr>
                <p:txBody>
                  <a:bodyPr/>
                  <a:lstStyle/>
                  <a:p>
                    <a:r>
                      <a:rPr lang="en-US">
                        <a:noFill/>
                      </a:rPr>
                      <a:t> </a:t>
                    </a:r>
                  </a:p>
                </p:txBody>
              </p:sp>
            </mc:Fallback>
          </mc:AlternateContent>
          <p:sp>
            <p:nvSpPr>
              <p:cNvPr id="310" name="矩形 309">
                <a:extLst>
                  <a:ext uri="{FF2B5EF4-FFF2-40B4-BE49-F238E27FC236}">
                    <a16:creationId xmlns:a16="http://schemas.microsoft.com/office/drawing/2014/main" id="{2F10EFE8-DFDE-4E8D-B0E0-918F7D2B8D06}"/>
                  </a:ext>
                </a:extLst>
              </p:cNvPr>
              <p:cNvSpPr/>
              <p:nvPr/>
            </p:nvSpPr>
            <p:spPr>
              <a:xfrm>
                <a:off x="4740327"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1" name="直線單箭頭接點 310">
                <a:extLst>
                  <a:ext uri="{FF2B5EF4-FFF2-40B4-BE49-F238E27FC236}">
                    <a16:creationId xmlns:a16="http://schemas.microsoft.com/office/drawing/2014/main" id="{74C8AD87-362E-4D96-B85A-57322FEBFE0C}"/>
                  </a:ext>
                </a:extLst>
              </p:cNvPr>
              <p:cNvCxnSpPr>
                <a:cxnSpLocks/>
                <a:stCxn id="308" idx="4"/>
                <a:endCxn id="310" idx="0"/>
              </p:cNvCxnSpPr>
              <p:nvPr/>
            </p:nvCxnSpPr>
            <p:spPr>
              <a:xfrm flipH="1">
                <a:off x="4939986"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2" name="文字方塊 311">
                    <a:extLst>
                      <a:ext uri="{FF2B5EF4-FFF2-40B4-BE49-F238E27FC236}">
                        <a16:creationId xmlns:a16="http://schemas.microsoft.com/office/drawing/2014/main" id="{5E024797-0777-4566-BC7E-0310106CCC8C}"/>
                      </a:ext>
                    </a:extLst>
                  </p:cNvPr>
                  <p:cNvSpPr txBox="1"/>
                  <p:nvPr/>
                </p:nvSpPr>
                <p:spPr>
                  <a:xfrm>
                    <a:off x="4759228" y="3771087"/>
                    <a:ext cx="354264"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312" name="文字方塊 311">
                    <a:extLst>
                      <a:ext uri="{FF2B5EF4-FFF2-40B4-BE49-F238E27FC236}">
                        <a16:creationId xmlns:a16="http://schemas.microsoft.com/office/drawing/2014/main" id="{5E024797-0777-4566-BC7E-0310106CCC8C}"/>
                      </a:ext>
                    </a:extLst>
                  </p:cNvPr>
                  <p:cNvSpPr txBox="1">
                    <a:spLocks noRot="1" noChangeAspect="1" noMove="1" noResize="1" noEditPoints="1" noAdjustHandles="1" noChangeArrowheads="1" noChangeShapeType="1" noTextEdit="1"/>
                  </p:cNvSpPr>
                  <p:nvPr/>
                </p:nvSpPr>
                <p:spPr>
                  <a:xfrm>
                    <a:off x="4759228" y="3771087"/>
                    <a:ext cx="354264" cy="572273"/>
                  </a:xfrm>
                  <a:prstGeom prst="rect">
                    <a:avLst/>
                  </a:prstGeom>
                  <a:blipFill>
                    <a:blip r:embed="rId6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文字方塊 214">
                    <a:extLst>
                      <a:ext uri="{FF2B5EF4-FFF2-40B4-BE49-F238E27FC236}">
                        <a16:creationId xmlns:a16="http://schemas.microsoft.com/office/drawing/2014/main" id="{0662767D-1C26-4759-A8B4-9EA7D4AD3394}"/>
                      </a:ext>
                    </a:extLst>
                  </p:cNvPr>
                  <p:cNvSpPr txBox="1"/>
                  <p:nvPr/>
                </p:nvSpPr>
                <p:spPr>
                  <a:xfrm>
                    <a:off x="4799181" y="443771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5" name="文字方塊 214">
                    <a:extLst>
                      <a:ext uri="{FF2B5EF4-FFF2-40B4-BE49-F238E27FC236}">
                        <a16:creationId xmlns:a16="http://schemas.microsoft.com/office/drawing/2014/main" id="{0662767D-1C26-4759-A8B4-9EA7D4AD3394}"/>
                      </a:ext>
                    </a:extLst>
                  </p:cNvPr>
                  <p:cNvSpPr txBox="1">
                    <a:spLocks noRot="1" noChangeAspect="1" noMove="1" noResize="1" noEditPoints="1" noAdjustHandles="1" noChangeArrowheads="1" noChangeShapeType="1" noTextEdit="1"/>
                  </p:cNvSpPr>
                  <p:nvPr/>
                </p:nvSpPr>
                <p:spPr>
                  <a:xfrm>
                    <a:off x="4799181" y="4437717"/>
                    <a:ext cx="283732" cy="276999"/>
                  </a:xfrm>
                  <a:prstGeom prst="rect">
                    <a:avLst/>
                  </a:prstGeom>
                  <a:blipFill>
                    <a:blip r:embed="rId68"/>
                    <a:stretch>
                      <a:fillRect l="-31915" t="-11111" r="-29787" b="-35556"/>
                    </a:stretch>
                  </a:blipFill>
                </p:spPr>
                <p:txBody>
                  <a:bodyPr/>
                  <a:lstStyle/>
                  <a:p>
                    <a:r>
                      <a:rPr lang="en-US">
                        <a:noFill/>
                      </a:rPr>
                      <a:t> </a:t>
                    </a:r>
                  </a:p>
                </p:txBody>
              </p:sp>
            </mc:Fallback>
          </mc:AlternateContent>
        </p:grpSp>
      </p:grpSp>
      <p:grpSp>
        <p:nvGrpSpPr>
          <p:cNvPr id="41" name="群組 40">
            <a:extLst>
              <a:ext uri="{FF2B5EF4-FFF2-40B4-BE49-F238E27FC236}">
                <a16:creationId xmlns:a16="http://schemas.microsoft.com/office/drawing/2014/main" id="{F8EE6060-6F6F-46F0-95E7-856C76813D47}"/>
              </a:ext>
            </a:extLst>
          </p:cNvPr>
          <p:cNvGrpSpPr/>
          <p:nvPr/>
        </p:nvGrpSpPr>
        <p:grpSpPr>
          <a:xfrm>
            <a:off x="7543205" y="1253918"/>
            <a:ext cx="1102562" cy="974252"/>
            <a:chOff x="8423350" y="1271813"/>
            <a:chExt cx="1102562" cy="974252"/>
          </a:xfrm>
        </p:grpSpPr>
        <p:sp>
          <p:nvSpPr>
            <p:cNvPr id="190" name="橢圓 189">
              <a:extLst>
                <a:ext uri="{FF2B5EF4-FFF2-40B4-BE49-F238E27FC236}">
                  <a16:creationId xmlns:a16="http://schemas.microsoft.com/office/drawing/2014/main" id="{1813D867-FEFE-4B0C-ABDE-EA141B309DAF}"/>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1" name="矩形 190">
              <a:extLst>
                <a:ext uri="{FF2B5EF4-FFF2-40B4-BE49-F238E27FC236}">
                  <a16:creationId xmlns:a16="http://schemas.microsoft.com/office/drawing/2014/main" id="{781AF90F-29B8-4713-9938-85B318BD549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2" name="矩形 191">
              <a:extLst>
                <a:ext uri="{FF2B5EF4-FFF2-40B4-BE49-F238E27FC236}">
                  <a16:creationId xmlns:a16="http://schemas.microsoft.com/office/drawing/2014/main" id="{72A3D5F9-3CE1-4E02-B222-DE8099908D9B}"/>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3" name="直線單箭頭接點 192">
              <a:extLst>
                <a:ext uri="{FF2B5EF4-FFF2-40B4-BE49-F238E27FC236}">
                  <a16:creationId xmlns:a16="http://schemas.microsoft.com/office/drawing/2014/main" id="{81728F56-839C-47C2-9412-D31472891E34}"/>
                </a:ext>
              </a:extLst>
            </p:cNvPr>
            <p:cNvCxnSpPr>
              <a:cxnSpLocks/>
              <a:stCxn id="190" idx="3"/>
              <a:endCxn id="19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a:extLst>
                <a:ext uri="{FF2B5EF4-FFF2-40B4-BE49-F238E27FC236}">
                  <a16:creationId xmlns:a16="http://schemas.microsoft.com/office/drawing/2014/main" id="{D648DA0B-93E1-455F-938C-1D59FB657081}"/>
                </a:ext>
              </a:extLst>
            </p:cNvPr>
            <p:cNvCxnSpPr>
              <a:cxnSpLocks/>
              <a:stCxn id="190" idx="5"/>
              <a:endCxn id="192"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B614C3DD-4E80-476E-89CC-35A7117241F5}"/>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96" name="文字方塊 195">
                  <a:extLst>
                    <a:ext uri="{FF2B5EF4-FFF2-40B4-BE49-F238E27FC236}">
                      <a16:creationId xmlns:a16="http://schemas.microsoft.com/office/drawing/2014/main" id="{B614C3DD-4E80-476E-89CC-35A7117241F5}"/>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69"/>
                  <a:stretch>
                    <a:fillRect l="-43333" r="-16667" b="-6667"/>
                  </a:stretch>
                </a:blipFill>
              </p:spPr>
              <p:txBody>
                <a:bodyPr/>
                <a:lstStyle/>
                <a:p>
                  <a:r>
                    <a:rPr lang="en-US">
                      <a:noFill/>
                    </a:rPr>
                    <a:t> </a:t>
                  </a:r>
                </a:p>
              </p:txBody>
            </p:sp>
          </mc:Fallback>
        </mc:AlternateContent>
        <p:sp>
          <p:nvSpPr>
            <p:cNvPr id="197" name="橢圓 196">
              <a:extLst>
                <a:ext uri="{FF2B5EF4-FFF2-40B4-BE49-F238E27FC236}">
                  <a16:creationId xmlns:a16="http://schemas.microsoft.com/office/drawing/2014/main" id="{9364F739-2884-47F9-901A-D0E45FEC9710}"/>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8" name="矩形 197">
              <a:extLst>
                <a:ext uri="{FF2B5EF4-FFF2-40B4-BE49-F238E27FC236}">
                  <a16:creationId xmlns:a16="http://schemas.microsoft.com/office/drawing/2014/main" id="{20824583-DDB3-4238-B099-512B0BEAB0C4}"/>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9" name="矩形 198">
              <a:extLst>
                <a:ext uri="{FF2B5EF4-FFF2-40B4-BE49-F238E27FC236}">
                  <a16:creationId xmlns:a16="http://schemas.microsoft.com/office/drawing/2014/main" id="{B0E3D4EE-DF33-4F0C-8AD5-96A725562CCF}"/>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0" name="直線單箭頭接點 199">
              <a:extLst>
                <a:ext uri="{FF2B5EF4-FFF2-40B4-BE49-F238E27FC236}">
                  <a16:creationId xmlns:a16="http://schemas.microsoft.com/office/drawing/2014/main" id="{ED512C1F-3F82-4B20-91A1-C9F0AFCFB63B}"/>
                </a:ext>
              </a:extLst>
            </p:cNvPr>
            <p:cNvCxnSpPr>
              <a:cxnSpLocks/>
              <a:stCxn id="197" idx="3"/>
              <a:endCxn id="19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1" name="直線單箭頭接點 200">
              <a:extLst>
                <a:ext uri="{FF2B5EF4-FFF2-40B4-BE49-F238E27FC236}">
                  <a16:creationId xmlns:a16="http://schemas.microsoft.com/office/drawing/2014/main" id="{0ACD2078-2541-4DB6-8203-E90D350967B6}"/>
                </a:ext>
              </a:extLst>
            </p:cNvPr>
            <p:cNvCxnSpPr>
              <a:cxnSpLocks/>
              <a:stCxn id="197" idx="5"/>
              <a:endCxn id="19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2" name="文字方塊 201">
                  <a:extLst>
                    <a:ext uri="{FF2B5EF4-FFF2-40B4-BE49-F238E27FC236}">
                      <a16:creationId xmlns:a16="http://schemas.microsoft.com/office/drawing/2014/main" id="{B249BC32-C3AA-4F03-A510-51E9EA1A9796}"/>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02" name="文字方塊 201">
                  <a:extLst>
                    <a:ext uri="{FF2B5EF4-FFF2-40B4-BE49-F238E27FC236}">
                      <a16:creationId xmlns:a16="http://schemas.microsoft.com/office/drawing/2014/main" id="{B249BC32-C3AA-4F03-A510-51E9EA1A9796}"/>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70"/>
                  <a:stretch>
                    <a:fillRect l="-46667" r="-13333" b="-6667"/>
                  </a:stretch>
                </a:blipFill>
              </p:spPr>
              <p:txBody>
                <a:bodyPr/>
                <a:lstStyle/>
                <a:p>
                  <a:r>
                    <a:rPr lang="en-US">
                      <a:noFill/>
                    </a:rPr>
                    <a:t> </a:t>
                  </a:r>
                </a:p>
              </p:txBody>
            </p:sp>
          </mc:Fallback>
        </mc:AlternateContent>
        <p:sp>
          <p:nvSpPr>
            <p:cNvPr id="204" name="橢圓 203">
              <a:extLst>
                <a:ext uri="{FF2B5EF4-FFF2-40B4-BE49-F238E27FC236}">
                  <a16:creationId xmlns:a16="http://schemas.microsoft.com/office/drawing/2014/main" id="{6D4E542D-37CA-43C3-8299-1BFFE1998242}"/>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5" name="直線單箭頭接點 204">
              <a:extLst>
                <a:ext uri="{FF2B5EF4-FFF2-40B4-BE49-F238E27FC236}">
                  <a16:creationId xmlns:a16="http://schemas.microsoft.com/office/drawing/2014/main" id="{3D400FC9-7C9B-4189-8444-440EA6D30E3D}"/>
                </a:ext>
              </a:extLst>
            </p:cNvPr>
            <p:cNvCxnSpPr>
              <a:stCxn id="20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a:extLst>
                <a:ext uri="{FF2B5EF4-FFF2-40B4-BE49-F238E27FC236}">
                  <a16:creationId xmlns:a16="http://schemas.microsoft.com/office/drawing/2014/main" id="{1721FB3C-B85F-47E7-BACE-C8749B11BE16}"/>
                </a:ext>
              </a:extLst>
            </p:cNvPr>
            <p:cNvCxnSpPr>
              <a:stCxn id="204" idx="5"/>
              <a:endCxn id="19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文字方塊 215">
                  <a:extLst>
                    <a:ext uri="{FF2B5EF4-FFF2-40B4-BE49-F238E27FC236}">
                      <a16:creationId xmlns:a16="http://schemas.microsoft.com/office/drawing/2014/main" id="{EC709095-9788-466D-8E91-42530BF7B786}"/>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6" name="文字方塊 215">
                  <a:extLst>
                    <a:ext uri="{FF2B5EF4-FFF2-40B4-BE49-F238E27FC236}">
                      <a16:creationId xmlns:a16="http://schemas.microsoft.com/office/drawing/2014/main" id="{EC709095-9788-466D-8E91-42530BF7B786}"/>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71"/>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9" name="文字方塊 218">
                  <a:extLst>
                    <a:ext uri="{FF2B5EF4-FFF2-40B4-BE49-F238E27FC236}">
                      <a16:creationId xmlns:a16="http://schemas.microsoft.com/office/drawing/2014/main" id="{BE10593B-B7C9-4877-8AF6-0ACE8F92034F}"/>
                    </a:ext>
                  </a:extLst>
                </p:cNvPr>
                <p:cNvSpPr txBox="1"/>
                <p:nvPr/>
              </p:nvSpPr>
              <p:spPr>
                <a:xfrm>
                  <a:off x="9304634" y="182971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9" name="文字方塊 218">
                  <a:extLst>
                    <a:ext uri="{FF2B5EF4-FFF2-40B4-BE49-F238E27FC236}">
                      <a16:creationId xmlns:a16="http://schemas.microsoft.com/office/drawing/2014/main" id="{BE10593B-B7C9-4877-8AF6-0ACE8F92034F}"/>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72"/>
                  <a:stretch>
                    <a:fillRect l="-2778" t="-3175" r="-8333" b="-9524"/>
                  </a:stretch>
                </a:blipFill>
              </p:spPr>
              <p:txBody>
                <a:bodyPr/>
                <a:lstStyle/>
                <a:p>
                  <a:r>
                    <a:rPr lang="en-US">
                      <a:noFill/>
                    </a:rPr>
                    <a:t> </a:t>
                  </a:r>
                </a:p>
              </p:txBody>
            </p:sp>
          </mc:Fallback>
        </mc:AlternateContent>
      </p:grpSp>
      <p:grpSp>
        <p:nvGrpSpPr>
          <p:cNvPr id="220" name="群組 219">
            <a:extLst>
              <a:ext uri="{FF2B5EF4-FFF2-40B4-BE49-F238E27FC236}">
                <a16:creationId xmlns:a16="http://schemas.microsoft.com/office/drawing/2014/main" id="{CAD639EF-1579-455C-9AE0-CA3016614A5E}"/>
              </a:ext>
            </a:extLst>
          </p:cNvPr>
          <p:cNvGrpSpPr/>
          <p:nvPr/>
        </p:nvGrpSpPr>
        <p:grpSpPr>
          <a:xfrm>
            <a:off x="9326049" y="1250185"/>
            <a:ext cx="1109744" cy="974252"/>
            <a:chOff x="8423350" y="1271813"/>
            <a:chExt cx="1109744" cy="974252"/>
          </a:xfrm>
        </p:grpSpPr>
        <p:sp>
          <p:nvSpPr>
            <p:cNvPr id="221" name="橢圓 220">
              <a:extLst>
                <a:ext uri="{FF2B5EF4-FFF2-40B4-BE49-F238E27FC236}">
                  <a16:creationId xmlns:a16="http://schemas.microsoft.com/office/drawing/2014/main" id="{F36F482B-71F4-4313-9286-1975F64C2B27}"/>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9" name="矩形 248">
              <a:extLst>
                <a:ext uri="{FF2B5EF4-FFF2-40B4-BE49-F238E27FC236}">
                  <a16:creationId xmlns:a16="http://schemas.microsoft.com/office/drawing/2014/main" id="{1BAD4640-228F-46B9-908A-D95011ADA19C}"/>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0" name="矩形 249">
              <a:extLst>
                <a:ext uri="{FF2B5EF4-FFF2-40B4-BE49-F238E27FC236}">
                  <a16:creationId xmlns:a16="http://schemas.microsoft.com/office/drawing/2014/main" id="{B21AA4BD-D203-4CA9-AE7E-009CC7699889}"/>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1" name="直線單箭頭接點 250">
              <a:extLst>
                <a:ext uri="{FF2B5EF4-FFF2-40B4-BE49-F238E27FC236}">
                  <a16:creationId xmlns:a16="http://schemas.microsoft.com/office/drawing/2014/main" id="{370E9A0A-6B46-4FE1-A1EB-68B91DAEF944}"/>
                </a:ext>
              </a:extLst>
            </p:cNvPr>
            <p:cNvCxnSpPr>
              <a:cxnSpLocks/>
              <a:stCxn id="221" idx="3"/>
              <a:endCxn id="249"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2" name="直線單箭頭接點 251">
              <a:extLst>
                <a:ext uri="{FF2B5EF4-FFF2-40B4-BE49-F238E27FC236}">
                  <a16:creationId xmlns:a16="http://schemas.microsoft.com/office/drawing/2014/main" id="{2EA7B3B9-1C16-4E70-91F7-B09EDEEAEE88}"/>
                </a:ext>
              </a:extLst>
            </p:cNvPr>
            <p:cNvCxnSpPr>
              <a:cxnSpLocks/>
              <a:stCxn id="221" idx="5"/>
              <a:endCxn id="250"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F8C73C05-766B-4606-8B51-FB090AD5397F}"/>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53" name="文字方塊 252">
                  <a:extLst>
                    <a:ext uri="{FF2B5EF4-FFF2-40B4-BE49-F238E27FC236}">
                      <a16:creationId xmlns:a16="http://schemas.microsoft.com/office/drawing/2014/main" id="{F8C73C05-766B-4606-8B51-FB090AD5397F}"/>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73"/>
                  <a:stretch>
                    <a:fillRect l="-46667" r="-13333" b="-6667"/>
                  </a:stretch>
                </a:blipFill>
              </p:spPr>
              <p:txBody>
                <a:bodyPr/>
                <a:lstStyle/>
                <a:p>
                  <a:r>
                    <a:rPr lang="en-US">
                      <a:noFill/>
                    </a:rPr>
                    <a:t> </a:t>
                  </a:r>
                </a:p>
              </p:txBody>
            </p:sp>
          </mc:Fallback>
        </mc:AlternateContent>
        <p:sp>
          <p:nvSpPr>
            <p:cNvPr id="254" name="橢圓 253">
              <a:extLst>
                <a:ext uri="{FF2B5EF4-FFF2-40B4-BE49-F238E27FC236}">
                  <a16:creationId xmlns:a16="http://schemas.microsoft.com/office/drawing/2014/main" id="{B1677629-8429-44E3-B297-67B3CB6B4685}"/>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5" name="矩形 254">
              <a:extLst>
                <a:ext uri="{FF2B5EF4-FFF2-40B4-BE49-F238E27FC236}">
                  <a16:creationId xmlns:a16="http://schemas.microsoft.com/office/drawing/2014/main" id="{7767E9C0-34C5-4E87-BF4A-DCF2D2BF4E48}"/>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6" name="矩形 255">
              <a:extLst>
                <a:ext uri="{FF2B5EF4-FFF2-40B4-BE49-F238E27FC236}">
                  <a16:creationId xmlns:a16="http://schemas.microsoft.com/office/drawing/2014/main" id="{3560FAE0-811B-46D9-A13F-82AF0F9C74E2}"/>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7" name="直線單箭頭接點 256">
              <a:extLst>
                <a:ext uri="{FF2B5EF4-FFF2-40B4-BE49-F238E27FC236}">
                  <a16:creationId xmlns:a16="http://schemas.microsoft.com/office/drawing/2014/main" id="{19E615A7-BF49-46D2-A59B-A8409CE0A70B}"/>
                </a:ext>
              </a:extLst>
            </p:cNvPr>
            <p:cNvCxnSpPr>
              <a:cxnSpLocks/>
              <a:stCxn id="254" idx="3"/>
              <a:endCxn id="255"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2" name="直線單箭頭接點 271">
              <a:extLst>
                <a:ext uri="{FF2B5EF4-FFF2-40B4-BE49-F238E27FC236}">
                  <a16:creationId xmlns:a16="http://schemas.microsoft.com/office/drawing/2014/main" id="{6B9580DE-FA57-43B4-AFED-969AED6E9671}"/>
                </a:ext>
              </a:extLst>
            </p:cNvPr>
            <p:cNvCxnSpPr>
              <a:cxnSpLocks/>
              <a:stCxn id="254" idx="5"/>
              <a:endCxn id="256"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3" name="文字方塊 272">
                  <a:extLst>
                    <a:ext uri="{FF2B5EF4-FFF2-40B4-BE49-F238E27FC236}">
                      <a16:creationId xmlns:a16="http://schemas.microsoft.com/office/drawing/2014/main" id="{8ABA39A7-0C50-4532-B447-B8A98DCEDF2F}"/>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73" name="文字方塊 272">
                  <a:extLst>
                    <a:ext uri="{FF2B5EF4-FFF2-40B4-BE49-F238E27FC236}">
                      <a16:creationId xmlns:a16="http://schemas.microsoft.com/office/drawing/2014/main" id="{8ABA39A7-0C50-4532-B447-B8A98DCEDF2F}"/>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74"/>
                  <a:stretch>
                    <a:fillRect l="-48276" r="-17241" b="-6667"/>
                  </a:stretch>
                </a:blipFill>
              </p:spPr>
              <p:txBody>
                <a:bodyPr/>
                <a:lstStyle/>
                <a:p>
                  <a:r>
                    <a:rPr lang="en-US">
                      <a:noFill/>
                    </a:rPr>
                    <a:t> </a:t>
                  </a:r>
                </a:p>
              </p:txBody>
            </p:sp>
          </mc:Fallback>
        </mc:AlternateContent>
        <p:sp>
          <p:nvSpPr>
            <p:cNvPr id="274" name="橢圓 273">
              <a:extLst>
                <a:ext uri="{FF2B5EF4-FFF2-40B4-BE49-F238E27FC236}">
                  <a16:creationId xmlns:a16="http://schemas.microsoft.com/office/drawing/2014/main" id="{7EA83F37-69A1-4BBF-8A27-DCDB57A5529E}"/>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75" name="直線單箭頭接點 274">
              <a:extLst>
                <a:ext uri="{FF2B5EF4-FFF2-40B4-BE49-F238E27FC236}">
                  <a16:creationId xmlns:a16="http://schemas.microsoft.com/office/drawing/2014/main" id="{DD524BB0-94B5-4955-A433-F7F1509727F3}"/>
                </a:ext>
              </a:extLst>
            </p:cNvPr>
            <p:cNvCxnSpPr>
              <a:stCxn id="27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6" name="直線單箭頭接點 275">
              <a:extLst>
                <a:ext uri="{FF2B5EF4-FFF2-40B4-BE49-F238E27FC236}">
                  <a16:creationId xmlns:a16="http://schemas.microsoft.com/office/drawing/2014/main" id="{A9A3238C-99BC-487D-BBBB-CD5EF65E0940}"/>
                </a:ext>
              </a:extLst>
            </p:cNvPr>
            <p:cNvCxnSpPr>
              <a:stCxn id="274" idx="5"/>
              <a:endCxn id="254"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7" name="文字方塊 276">
                  <a:extLst>
                    <a:ext uri="{FF2B5EF4-FFF2-40B4-BE49-F238E27FC236}">
                      <a16:creationId xmlns:a16="http://schemas.microsoft.com/office/drawing/2014/main" id="{F62E2391-60D9-444C-BD5C-322A0D15CFA8}"/>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77" name="文字方塊 276">
                  <a:extLst>
                    <a:ext uri="{FF2B5EF4-FFF2-40B4-BE49-F238E27FC236}">
                      <a16:creationId xmlns:a16="http://schemas.microsoft.com/office/drawing/2014/main" id="{F62E2391-60D9-444C-BD5C-322A0D15CFA8}"/>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75"/>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文字方塊 277">
                  <a:extLst>
                    <a:ext uri="{FF2B5EF4-FFF2-40B4-BE49-F238E27FC236}">
                      <a16:creationId xmlns:a16="http://schemas.microsoft.com/office/drawing/2014/main" id="{54C4EF0A-F270-4C59-9215-67E05C143AE4}"/>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78" name="文字方塊 277">
                  <a:extLst>
                    <a:ext uri="{FF2B5EF4-FFF2-40B4-BE49-F238E27FC236}">
                      <a16:creationId xmlns:a16="http://schemas.microsoft.com/office/drawing/2014/main" id="{54C4EF0A-F270-4C59-9215-67E05C143AE4}"/>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76"/>
                  <a:stretch>
                    <a:fillRect l="-10256" t="-3226" r="-7692" b="-11290"/>
                  </a:stretch>
                </a:blipFill>
              </p:spPr>
              <p:txBody>
                <a:bodyPr/>
                <a:lstStyle/>
                <a:p>
                  <a:r>
                    <a:rPr lang="en-US">
                      <a:noFill/>
                    </a:rPr>
                    <a:t> </a:t>
                  </a:r>
                </a:p>
              </p:txBody>
            </p:sp>
          </mc:Fallback>
        </mc:AlternateContent>
      </p:grpSp>
      <p:grpSp>
        <p:nvGrpSpPr>
          <p:cNvPr id="279" name="群組 278">
            <a:extLst>
              <a:ext uri="{FF2B5EF4-FFF2-40B4-BE49-F238E27FC236}">
                <a16:creationId xmlns:a16="http://schemas.microsoft.com/office/drawing/2014/main" id="{950621F7-3A51-418D-8D0A-55AD354AD332}"/>
              </a:ext>
            </a:extLst>
          </p:cNvPr>
          <p:cNvGrpSpPr/>
          <p:nvPr/>
        </p:nvGrpSpPr>
        <p:grpSpPr>
          <a:xfrm>
            <a:off x="7543205" y="2331732"/>
            <a:ext cx="1097297" cy="974252"/>
            <a:chOff x="8423350" y="1271813"/>
            <a:chExt cx="1097297" cy="974252"/>
          </a:xfrm>
        </p:grpSpPr>
        <p:sp>
          <p:nvSpPr>
            <p:cNvPr id="280" name="橢圓 279">
              <a:extLst>
                <a:ext uri="{FF2B5EF4-FFF2-40B4-BE49-F238E27FC236}">
                  <a16:creationId xmlns:a16="http://schemas.microsoft.com/office/drawing/2014/main" id="{35D2E380-5B99-43E8-86A4-920D698853A6}"/>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1" name="矩形 280">
              <a:extLst>
                <a:ext uri="{FF2B5EF4-FFF2-40B4-BE49-F238E27FC236}">
                  <a16:creationId xmlns:a16="http://schemas.microsoft.com/office/drawing/2014/main" id="{00559390-DCC1-4811-A429-03D36D09EAB2}"/>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3" name="矩形 312">
              <a:extLst>
                <a:ext uri="{FF2B5EF4-FFF2-40B4-BE49-F238E27FC236}">
                  <a16:creationId xmlns:a16="http://schemas.microsoft.com/office/drawing/2014/main" id="{CA148705-212E-400A-A797-59339AE0224E}"/>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4" name="直線單箭頭接點 313">
              <a:extLst>
                <a:ext uri="{FF2B5EF4-FFF2-40B4-BE49-F238E27FC236}">
                  <a16:creationId xmlns:a16="http://schemas.microsoft.com/office/drawing/2014/main" id="{AE15F015-D38E-4593-B4FC-E586192E5669}"/>
                </a:ext>
              </a:extLst>
            </p:cNvPr>
            <p:cNvCxnSpPr>
              <a:cxnSpLocks/>
              <a:stCxn id="280" idx="3"/>
              <a:endCxn id="28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5" name="直線單箭頭接點 314">
              <a:extLst>
                <a:ext uri="{FF2B5EF4-FFF2-40B4-BE49-F238E27FC236}">
                  <a16:creationId xmlns:a16="http://schemas.microsoft.com/office/drawing/2014/main" id="{0E057B66-46C3-406D-9252-9520FE027D5F}"/>
                </a:ext>
              </a:extLst>
            </p:cNvPr>
            <p:cNvCxnSpPr>
              <a:cxnSpLocks/>
              <a:stCxn id="280" idx="5"/>
              <a:endCxn id="313"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7" name="橢圓 316">
              <a:extLst>
                <a:ext uri="{FF2B5EF4-FFF2-40B4-BE49-F238E27FC236}">
                  <a16:creationId xmlns:a16="http://schemas.microsoft.com/office/drawing/2014/main" id="{4E050518-BA44-4D60-87AE-FD662A724726}"/>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8" name="矩形 317">
              <a:extLst>
                <a:ext uri="{FF2B5EF4-FFF2-40B4-BE49-F238E27FC236}">
                  <a16:creationId xmlns:a16="http://schemas.microsoft.com/office/drawing/2014/main" id="{2FF819C6-5A32-4FCF-9481-B08CEBD1012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9" name="矩形 318">
              <a:extLst>
                <a:ext uri="{FF2B5EF4-FFF2-40B4-BE49-F238E27FC236}">
                  <a16:creationId xmlns:a16="http://schemas.microsoft.com/office/drawing/2014/main" id="{30F0461E-FEF3-4293-978D-9629E9F54AB1}"/>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0" name="直線單箭頭接點 319">
              <a:extLst>
                <a:ext uri="{FF2B5EF4-FFF2-40B4-BE49-F238E27FC236}">
                  <a16:creationId xmlns:a16="http://schemas.microsoft.com/office/drawing/2014/main" id="{FAC32EEC-846C-4BDD-9916-3C3251CB5BF0}"/>
                </a:ext>
              </a:extLst>
            </p:cNvPr>
            <p:cNvCxnSpPr>
              <a:cxnSpLocks/>
              <a:stCxn id="317" idx="3"/>
              <a:endCxn id="31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1" name="直線單箭頭接點 320">
              <a:extLst>
                <a:ext uri="{FF2B5EF4-FFF2-40B4-BE49-F238E27FC236}">
                  <a16:creationId xmlns:a16="http://schemas.microsoft.com/office/drawing/2014/main" id="{BD87B466-3A55-41AA-B1FB-BDDD234FE797}"/>
                </a:ext>
              </a:extLst>
            </p:cNvPr>
            <p:cNvCxnSpPr>
              <a:cxnSpLocks/>
              <a:stCxn id="317" idx="5"/>
              <a:endCxn id="31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3" name="橢圓 322">
              <a:extLst>
                <a:ext uri="{FF2B5EF4-FFF2-40B4-BE49-F238E27FC236}">
                  <a16:creationId xmlns:a16="http://schemas.microsoft.com/office/drawing/2014/main" id="{74953909-F71D-4FE6-884A-3C79C3E54B0F}"/>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24" name="直線單箭頭接點 323">
              <a:extLst>
                <a:ext uri="{FF2B5EF4-FFF2-40B4-BE49-F238E27FC236}">
                  <a16:creationId xmlns:a16="http://schemas.microsoft.com/office/drawing/2014/main" id="{F9B27A15-5F9A-40EB-949F-2641D0DBBBEB}"/>
                </a:ext>
              </a:extLst>
            </p:cNvPr>
            <p:cNvCxnSpPr>
              <a:stCxn id="323"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5" name="直線單箭頭接點 324">
              <a:extLst>
                <a:ext uri="{FF2B5EF4-FFF2-40B4-BE49-F238E27FC236}">
                  <a16:creationId xmlns:a16="http://schemas.microsoft.com/office/drawing/2014/main" id="{C62F1B81-B376-4634-85B5-8B07A8DB528B}"/>
                </a:ext>
              </a:extLst>
            </p:cNvPr>
            <p:cNvCxnSpPr>
              <a:stCxn id="323" idx="5"/>
              <a:endCxn id="31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8" name="群組 327">
            <a:extLst>
              <a:ext uri="{FF2B5EF4-FFF2-40B4-BE49-F238E27FC236}">
                <a16:creationId xmlns:a16="http://schemas.microsoft.com/office/drawing/2014/main" id="{BDF828EC-D11B-4120-A82A-8321A787FAD0}"/>
              </a:ext>
            </a:extLst>
          </p:cNvPr>
          <p:cNvGrpSpPr/>
          <p:nvPr/>
        </p:nvGrpSpPr>
        <p:grpSpPr>
          <a:xfrm>
            <a:off x="9326049" y="2327999"/>
            <a:ext cx="1097297" cy="974252"/>
            <a:chOff x="8423350" y="1271813"/>
            <a:chExt cx="1097297" cy="974252"/>
          </a:xfrm>
        </p:grpSpPr>
        <p:sp>
          <p:nvSpPr>
            <p:cNvPr id="329" name="橢圓 328">
              <a:extLst>
                <a:ext uri="{FF2B5EF4-FFF2-40B4-BE49-F238E27FC236}">
                  <a16:creationId xmlns:a16="http://schemas.microsoft.com/office/drawing/2014/main" id="{E56F14C2-191C-42F2-87CD-FB1E0968F848}"/>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0" name="矩形 329">
              <a:extLst>
                <a:ext uri="{FF2B5EF4-FFF2-40B4-BE49-F238E27FC236}">
                  <a16:creationId xmlns:a16="http://schemas.microsoft.com/office/drawing/2014/main" id="{82B7EF7D-98C0-4566-8A9E-0B8792A6532C}"/>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1" name="矩形 330">
              <a:extLst>
                <a:ext uri="{FF2B5EF4-FFF2-40B4-BE49-F238E27FC236}">
                  <a16:creationId xmlns:a16="http://schemas.microsoft.com/office/drawing/2014/main" id="{4CFA8995-FFD5-42B1-B639-68D0AA0B9FDB}"/>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2" name="直線單箭頭接點 331">
              <a:extLst>
                <a:ext uri="{FF2B5EF4-FFF2-40B4-BE49-F238E27FC236}">
                  <a16:creationId xmlns:a16="http://schemas.microsoft.com/office/drawing/2014/main" id="{3AB014AA-1B53-4023-A96A-6B3F9BA29080}"/>
                </a:ext>
              </a:extLst>
            </p:cNvPr>
            <p:cNvCxnSpPr>
              <a:cxnSpLocks/>
              <a:stCxn id="329" idx="3"/>
              <a:endCxn id="330"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3" name="直線單箭頭接點 332">
              <a:extLst>
                <a:ext uri="{FF2B5EF4-FFF2-40B4-BE49-F238E27FC236}">
                  <a16:creationId xmlns:a16="http://schemas.microsoft.com/office/drawing/2014/main" id="{4E7AC701-8714-4A70-8D96-250581DEC354}"/>
                </a:ext>
              </a:extLst>
            </p:cNvPr>
            <p:cNvCxnSpPr>
              <a:cxnSpLocks/>
              <a:stCxn id="329" idx="5"/>
              <a:endCxn id="331"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橢圓 334">
              <a:extLst>
                <a:ext uri="{FF2B5EF4-FFF2-40B4-BE49-F238E27FC236}">
                  <a16:creationId xmlns:a16="http://schemas.microsoft.com/office/drawing/2014/main" id="{A91FD093-7932-432D-97E7-C605B0835232}"/>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6" name="矩形 335">
              <a:extLst>
                <a:ext uri="{FF2B5EF4-FFF2-40B4-BE49-F238E27FC236}">
                  <a16:creationId xmlns:a16="http://schemas.microsoft.com/office/drawing/2014/main" id="{FB421769-1CAA-4EDA-9F49-B146ABB8B2E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7" name="矩形 336">
              <a:extLst>
                <a:ext uri="{FF2B5EF4-FFF2-40B4-BE49-F238E27FC236}">
                  <a16:creationId xmlns:a16="http://schemas.microsoft.com/office/drawing/2014/main" id="{18769D1A-64D5-4534-BD7E-7BD26A846706}"/>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8" name="直線單箭頭接點 337">
              <a:extLst>
                <a:ext uri="{FF2B5EF4-FFF2-40B4-BE49-F238E27FC236}">
                  <a16:creationId xmlns:a16="http://schemas.microsoft.com/office/drawing/2014/main" id="{1DE19330-B0C4-447D-9F64-8D8C4BA85F11}"/>
                </a:ext>
              </a:extLst>
            </p:cNvPr>
            <p:cNvCxnSpPr>
              <a:cxnSpLocks/>
              <a:stCxn id="335" idx="3"/>
              <a:endCxn id="336"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9" name="直線單箭頭接點 338">
              <a:extLst>
                <a:ext uri="{FF2B5EF4-FFF2-40B4-BE49-F238E27FC236}">
                  <a16:creationId xmlns:a16="http://schemas.microsoft.com/office/drawing/2014/main" id="{33B817B9-B90B-430D-865B-A2E65E389D61}"/>
                </a:ext>
              </a:extLst>
            </p:cNvPr>
            <p:cNvCxnSpPr>
              <a:cxnSpLocks/>
              <a:stCxn id="335" idx="5"/>
              <a:endCxn id="337"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1" name="橢圓 340">
              <a:extLst>
                <a:ext uri="{FF2B5EF4-FFF2-40B4-BE49-F238E27FC236}">
                  <a16:creationId xmlns:a16="http://schemas.microsoft.com/office/drawing/2014/main" id="{65AEEE97-28C0-4A29-A644-C901A6FE976B}"/>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2" name="直線單箭頭接點 341">
              <a:extLst>
                <a:ext uri="{FF2B5EF4-FFF2-40B4-BE49-F238E27FC236}">
                  <a16:creationId xmlns:a16="http://schemas.microsoft.com/office/drawing/2014/main" id="{43442324-259A-46DB-A4DC-6361C3CBEBB0}"/>
                </a:ext>
              </a:extLst>
            </p:cNvPr>
            <p:cNvCxnSpPr>
              <a:stCxn id="341"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3" name="直線單箭頭接點 342">
              <a:extLst>
                <a:ext uri="{FF2B5EF4-FFF2-40B4-BE49-F238E27FC236}">
                  <a16:creationId xmlns:a16="http://schemas.microsoft.com/office/drawing/2014/main" id="{2951B854-B261-4781-AD73-34F6A1758BF6}"/>
                </a:ext>
              </a:extLst>
            </p:cNvPr>
            <p:cNvCxnSpPr>
              <a:stCxn id="341" idx="5"/>
              <a:endCxn id="335"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48" name="文字方塊 347">
                <a:extLst>
                  <a:ext uri="{FF2B5EF4-FFF2-40B4-BE49-F238E27FC236}">
                    <a16:creationId xmlns:a16="http://schemas.microsoft.com/office/drawing/2014/main" id="{26CECB5E-7C94-478D-8238-333DD83C84B0}"/>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48" name="文字方塊 347">
                <a:extLst>
                  <a:ext uri="{FF2B5EF4-FFF2-40B4-BE49-F238E27FC236}">
                    <a16:creationId xmlns:a16="http://schemas.microsoft.com/office/drawing/2014/main" id="{26CECB5E-7C94-478D-8238-333DD83C84B0}"/>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77"/>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9" name="文字方塊 348">
                <a:extLst>
                  <a:ext uri="{FF2B5EF4-FFF2-40B4-BE49-F238E27FC236}">
                    <a16:creationId xmlns:a16="http://schemas.microsoft.com/office/drawing/2014/main" id="{C6D9E7E6-FA21-4408-9AA8-D5378B2F8B39}"/>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49" name="文字方塊 348">
                <a:extLst>
                  <a:ext uri="{FF2B5EF4-FFF2-40B4-BE49-F238E27FC236}">
                    <a16:creationId xmlns:a16="http://schemas.microsoft.com/office/drawing/2014/main" id="{C6D9E7E6-FA21-4408-9AA8-D5378B2F8B39}"/>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78"/>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0" name="文字方塊 349">
                <a:extLst>
                  <a:ext uri="{FF2B5EF4-FFF2-40B4-BE49-F238E27FC236}">
                    <a16:creationId xmlns:a16="http://schemas.microsoft.com/office/drawing/2014/main" id="{EC2E5F2B-5D76-4A58-9438-E366CAD4D3EC}"/>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0" name="文字方塊 349">
                <a:extLst>
                  <a:ext uri="{FF2B5EF4-FFF2-40B4-BE49-F238E27FC236}">
                    <a16:creationId xmlns:a16="http://schemas.microsoft.com/office/drawing/2014/main" id="{EC2E5F2B-5D76-4A58-9438-E366CAD4D3EC}"/>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79"/>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1" name="文字方塊 350">
                <a:extLst>
                  <a:ext uri="{FF2B5EF4-FFF2-40B4-BE49-F238E27FC236}">
                    <a16:creationId xmlns:a16="http://schemas.microsoft.com/office/drawing/2014/main" id="{3FDE5639-CEAA-4CE0-8B8C-32ECB05DD601}"/>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1" name="文字方塊 350">
                <a:extLst>
                  <a:ext uri="{FF2B5EF4-FFF2-40B4-BE49-F238E27FC236}">
                    <a16:creationId xmlns:a16="http://schemas.microsoft.com/office/drawing/2014/main" id="{3FDE5639-CEAA-4CE0-8B8C-32ECB05DD601}"/>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80"/>
                <a:stretch>
                  <a:fillRect t="-3226" r="-8108"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2" name="文字方塊 351">
                <a:extLst>
                  <a:ext uri="{FF2B5EF4-FFF2-40B4-BE49-F238E27FC236}">
                    <a16:creationId xmlns:a16="http://schemas.microsoft.com/office/drawing/2014/main" id="{4164E8EA-5CC3-41A7-90F1-FE7F04FB0833}"/>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2" name="文字方塊 351">
                <a:extLst>
                  <a:ext uri="{FF2B5EF4-FFF2-40B4-BE49-F238E27FC236}">
                    <a16:creationId xmlns:a16="http://schemas.microsoft.com/office/drawing/2014/main" id="{4164E8EA-5CC3-41A7-90F1-FE7F04FB0833}"/>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81"/>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3" name="文字方塊 352">
                <a:extLst>
                  <a:ext uri="{FF2B5EF4-FFF2-40B4-BE49-F238E27FC236}">
                    <a16:creationId xmlns:a16="http://schemas.microsoft.com/office/drawing/2014/main" id="{DE5557E7-CB73-4F51-ABF0-FC3F75706F3D}"/>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3" name="文字方塊 352">
                <a:extLst>
                  <a:ext uri="{FF2B5EF4-FFF2-40B4-BE49-F238E27FC236}">
                    <a16:creationId xmlns:a16="http://schemas.microsoft.com/office/drawing/2014/main" id="{DE5557E7-CB73-4F51-ABF0-FC3F75706F3D}"/>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82"/>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4" name="文字方塊 353">
                <a:extLst>
                  <a:ext uri="{FF2B5EF4-FFF2-40B4-BE49-F238E27FC236}">
                    <a16:creationId xmlns:a16="http://schemas.microsoft.com/office/drawing/2014/main" id="{1602F72D-FB67-44DB-8236-61970C85A266}"/>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54" name="文字方塊 353">
                <a:extLst>
                  <a:ext uri="{FF2B5EF4-FFF2-40B4-BE49-F238E27FC236}">
                    <a16:creationId xmlns:a16="http://schemas.microsoft.com/office/drawing/2014/main" id="{1602F72D-FB67-44DB-8236-61970C85A266}"/>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83"/>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5" name="文字方塊 354">
                <a:extLst>
                  <a:ext uri="{FF2B5EF4-FFF2-40B4-BE49-F238E27FC236}">
                    <a16:creationId xmlns:a16="http://schemas.microsoft.com/office/drawing/2014/main" id="{D2A3A559-192A-4976-AE46-B2B101257469}"/>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55" name="文字方塊 354">
                <a:extLst>
                  <a:ext uri="{FF2B5EF4-FFF2-40B4-BE49-F238E27FC236}">
                    <a16:creationId xmlns:a16="http://schemas.microsoft.com/office/drawing/2014/main" id="{D2A3A559-192A-4976-AE46-B2B101257469}"/>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84"/>
                <a:stretch>
                  <a:fillRect l="-10256" t="-3226" r="-7692" b="-11290"/>
                </a:stretch>
              </a:blipFill>
            </p:spPr>
            <p:txBody>
              <a:bodyPr/>
              <a:lstStyle/>
              <a:p>
                <a:r>
                  <a:rPr lang="en-US">
                    <a:noFill/>
                  </a:rPr>
                  <a:t> </a:t>
                </a:r>
              </a:p>
            </p:txBody>
          </p:sp>
        </mc:Fallback>
      </mc:AlternateContent>
      <p:sp>
        <p:nvSpPr>
          <p:cNvPr id="173" name="投影片編號版面配置區 3">
            <a:extLst>
              <a:ext uri="{FF2B5EF4-FFF2-40B4-BE49-F238E27FC236}">
                <a16:creationId xmlns:a16="http://schemas.microsoft.com/office/drawing/2014/main" id="{6C4BC2FC-CBC1-485B-B58F-60D685CF2E97}"/>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634365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6"/>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7720145" y="207801"/>
            <a:ext cx="1710637"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F5CDACA4-058F-4F70-9D91-ECDC7EEABDB9}"/>
                  </a:ext>
                </a:extLst>
              </p:cNvPr>
              <p:cNvSpPr txBox="1"/>
              <p:nvPr/>
            </p:nvSpPr>
            <p:spPr>
              <a:xfrm>
                <a:off x="6267578" y="1019455"/>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solidFill>
                            <a:schemeClr val="bg1">
                              <a:lumMod val="85000"/>
                            </a:schemeClr>
                          </a:solidFill>
                          <a:latin typeface="Cambria Math" panose="02040503050406030204" pitchFamily="18" charset="0"/>
                        </a:rPr>
                        <m:t>{</m:t>
                      </m:r>
                    </m:oMath>
                  </m:oMathPara>
                </a14:m>
                <a:endParaRPr lang="zh-TW" altLang="en-US" sz="16000" dirty="0">
                  <a:solidFill>
                    <a:schemeClr val="bg1">
                      <a:lumMod val="85000"/>
                    </a:schemeClr>
                  </a:solidFill>
                </a:endParaRPr>
              </a:p>
            </p:txBody>
          </p:sp>
        </mc:Choice>
        <mc:Fallback xmlns="">
          <p:sp>
            <p:nvSpPr>
              <p:cNvPr id="127" name="文字方塊 126">
                <a:extLst>
                  <a:ext uri="{FF2B5EF4-FFF2-40B4-BE49-F238E27FC236}">
                    <a16:creationId xmlns:a16="http://schemas.microsoft.com/office/drawing/2014/main" id="{F5CDACA4-058F-4F70-9D91-ECDC7EEABDB9}"/>
                  </a:ext>
                </a:extLst>
              </p:cNvPr>
              <p:cNvSpPr txBox="1">
                <a:spLocks noRot="1" noChangeAspect="1" noMove="1" noResize="1" noEditPoints="1" noAdjustHandles="1" noChangeArrowheads="1" noChangeShapeType="1" noTextEdit="1"/>
              </p:cNvSpPr>
              <p:nvPr/>
            </p:nvSpPr>
            <p:spPr>
              <a:xfrm>
                <a:off x="6267578" y="1019455"/>
                <a:ext cx="1258358" cy="2462213"/>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4E289F53-E161-4FC9-B4B5-C4D990B6CCD7}"/>
                  </a:ext>
                </a:extLst>
              </p:cNvPr>
              <p:cNvSpPr txBox="1"/>
              <p:nvPr/>
            </p:nvSpPr>
            <p:spPr>
              <a:xfrm>
                <a:off x="10392373" y="101747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solidFill>
                            <a:schemeClr val="bg1">
                              <a:lumMod val="85000"/>
                            </a:schemeClr>
                          </a:solidFill>
                          <a:latin typeface="Cambria Math" panose="02040503050406030204" pitchFamily="18" charset="0"/>
                        </a:rPr>
                        <m:t>}</m:t>
                      </m:r>
                    </m:oMath>
                  </m:oMathPara>
                </a14:m>
                <a:endParaRPr lang="zh-TW" altLang="en-US" sz="16000" dirty="0">
                  <a:solidFill>
                    <a:schemeClr val="bg1">
                      <a:lumMod val="85000"/>
                    </a:schemeClr>
                  </a:solidFill>
                </a:endParaRPr>
              </a:p>
            </p:txBody>
          </p:sp>
        </mc:Choice>
        <mc:Fallback xmlns="">
          <p:sp>
            <p:nvSpPr>
              <p:cNvPr id="128" name="文字方塊 127">
                <a:extLst>
                  <a:ext uri="{FF2B5EF4-FFF2-40B4-BE49-F238E27FC236}">
                    <a16:creationId xmlns:a16="http://schemas.microsoft.com/office/drawing/2014/main" id="{4E289F53-E161-4FC9-B4B5-C4D990B6CCD7}"/>
                  </a:ext>
                </a:extLst>
              </p:cNvPr>
              <p:cNvSpPr txBox="1">
                <a:spLocks noRot="1" noChangeAspect="1" noMove="1" noResize="1" noEditPoints="1" noAdjustHandles="1" noChangeArrowheads="1" noChangeShapeType="1" noTextEdit="1"/>
              </p:cNvSpPr>
              <p:nvPr/>
            </p:nvSpPr>
            <p:spPr>
              <a:xfrm>
                <a:off x="10392373" y="1017476"/>
                <a:ext cx="1258358" cy="2462213"/>
              </a:xfrm>
              <a:prstGeom prst="rect">
                <a:avLst/>
              </a:prstGeom>
              <a:blipFill>
                <a:blip r:embed="rId8"/>
                <a:stretch>
                  <a:fillRect/>
                </a:stretch>
              </a:blipFill>
            </p:spPr>
            <p:txBody>
              <a:bodyPr/>
              <a:lstStyle/>
              <a:p>
                <a:r>
                  <a:rPr lang="zh-TW" altLang="en-US">
                    <a:noFill/>
                  </a:rPr>
                  <a:t> </a:t>
                </a:r>
              </a:p>
            </p:txBody>
          </p:sp>
        </mc:Fallback>
      </mc:AlternateContent>
      <p:sp>
        <p:nvSpPr>
          <p:cNvPr id="146" name="文字方塊 145">
            <a:extLst>
              <a:ext uri="{FF2B5EF4-FFF2-40B4-BE49-F238E27FC236}">
                <a16:creationId xmlns:a16="http://schemas.microsoft.com/office/drawing/2014/main" id="{A5B3E301-C8D1-4A14-834D-65F5A30D4815}"/>
              </a:ext>
            </a:extLst>
          </p:cNvPr>
          <p:cNvSpPr txBox="1"/>
          <p:nvPr/>
        </p:nvSpPr>
        <p:spPr>
          <a:xfrm>
            <a:off x="8122482" y="1335644"/>
            <a:ext cx="1807765" cy="461665"/>
          </a:xfrm>
          <a:prstGeom prst="rect">
            <a:avLst/>
          </a:prstGeom>
          <a:noFill/>
        </p:spPr>
        <p:txBody>
          <a:bodyPr wrap="square" rtlCol="0">
            <a:spAutoFit/>
          </a:bodyPr>
          <a:lstStyle/>
          <a:p>
            <a:r>
              <a:rPr lang="en-US" altLang="zh-TW" sz="2400" dirty="0">
                <a:solidFill>
                  <a:schemeClr val="bg1">
                    <a:lumMod val="85000"/>
                  </a:schemeClr>
                </a:solidFill>
                <a:latin typeface="Bahnschrift SemiBold SemiConden" panose="020B0502040204020203" pitchFamily="34" charset="0"/>
              </a:rPr>
              <a:t>some strings</a:t>
            </a:r>
            <a:endParaRPr lang="zh-TW" altLang="en-US" sz="2400" dirty="0">
              <a:solidFill>
                <a:schemeClr val="bg1">
                  <a:lumMod val="85000"/>
                </a:schemeClr>
              </a:solidFill>
              <a:latin typeface="Bahnschrift SemiBold SemiConden" panose="020B0502040204020203" pitchFamily="34" charset="0"/>
            </a:endParaRPr>
          </a:p>
        </p:txBody>
      </p:sp>
      <p:sp>
        <p:nvSpPr>
          <p:cNvPr id="84" name="文字方塊 83">
            <a:extLst>
              <a:ext uri="{FF2B5EF4-FFF2-40B4-BE49-F238E27FC236}">
                <a16:creationId xmlns:a16="http://schemas.microsoft.com/office/drawing/2014/main" id="{411DFCB3-8BAF-46CF-8AB3-6FAF876B5CCB}"/>
              </a:ext>
            </a:extLst>
          </p:cNvPr>
          <p:cNvSpPr txBox="1"/>
          <p:nvPr/>
        </p:nvSpPr>
        <p:spPr>
          <a:xfrm>
            <a:off x="1923585" y="2051933"/>
            <a:ext cx="2156264" cy="707886"/>
          </a:xfrm>
          <a:prstGeom prst="rect">
            <a:avLst/>
          </a:prstGeom>
          <a:noFill/>
        </p:spPr>
        <p:txBody>
          <a:bodyPr wrap="square" rtlCol="0">
            <a:spAutoFit/>
          </a:bodyPr>
          <a:lstStyle/>
          <a:p>
            <a:r>
              <a:rPr lang="en-US" altLang="zh-TW" sz="4000" dirty="0">
                <a:solidFill>
                  <a:schemeClr val="bg1">
                    <a:lumMod val="85000"/>
                  </a:schemeClr>
                </a:solidFill>
                <a:latin typeface="Bahnschrift SemiBold SemiConden" panose="020B0502040204020203" pitchFamily="34" charset="0"/>
              </a:rPr>
              <a:t>Automata</a:t>
            </a:r>
            <a:endParaRPr lang="zh-TW" altLang="en-US" sz="4000" dirty="0">
              <a:solidFill>
                <a:schemeClr val="bg1">
                  <a:lumMod val="85000"/>
                </a:schemeClr>
              </a:solidFill>
              <a:latin typeface="Bahnschrift SemiBold SemiConden" panose="020B0502040204020203" pitchFamily="34" charset="0"/>
            </a:endParaRPr>
          </a:p>
        </p:txBody>
      </p:sp>
      <p:cxnSp>
        <p:nvCxnSpPr>
          <p:cNvPr id="4" name="直線單箭頭接點 3">
            <a:extLst>
              <a:ext uri="{FF2B5EF4-FFF2-40B4-BE49-F238E27FC236}">
                <a16:creationId xmlns:a16="http://schemas.microsoft.com/office/drawing/2014/main" id="{F1F85274-B182-48ED-A827-134444041ED4}"/>
              </a:ext>
            </a:extLst>
          </p:cNvPr>
          <p:cNvCxnSpPr>
            <a:cxnSpLocks/>
          </p:cNvCxnSpPr>
          <p:nvPr/>
        </p:nvCxnSpPr>
        <p:spPr>
          <a:xfrm flipH="1">
            <a:off x="4531895" y="2434395"/>
            <a:ext cx="1735684" cy="0"/>
          </a:xfrm>
          <a:prstGeom prst="straightConnector1">
            <a:avLst/>
          </a:prstGeom>
          <a:ln w="38100"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7" name="文字方塊 86">
            <a:extLst>
              <a:ext uri="{FF2B5EF4-FFF2-40B4-BE49-F238E27FC236}">
                <a16:creationId xmlns:a16="http://schemas.microsoft.com/office/drawing/2014/main" id="{B03B1D35-A430-4DFD-A2B4-42139E832095}"/>
              </a:ext>
            </a:extLst>
          </p:cNvPr>
          <p:cNvSpPr txBox="1"/>
          <p:nvPr/>
        </p:nvSpPr>
        <p:spPr>
          <a:xfrm>
            <a:off x="2447256" y="1729113"/>
            <a:ext cx="963601" cy="461665"/>
          </a:xfrm>
          <a:prstGeom prst="rect">
            <a:avLst/>
          </a:prstGeom>
          <a:noFill/>
        </p:spPr>
        <p:txBody>
          <a:bodyPr wrap="square" rtlCol="0">
            <a:spAutoFit/>
          </a:bodyPr>
          <a:lstStyle/>
          <a:p>
            <a:r>
              <a:rPr lang="en-US" altLang="zh-TW" sz="2400" dirty="0">
                <a:solidFill>
                  <a:schemeClr val="bg1">
                    <a:lumMod val="85000"/>
                  </a:schemeClr>
                </a:solidFill>
                <a:latin typeface="Bahnschrift SemiBold SemiConden" panose="020B0502040204020203" pitchFamily="34" charset="0"/>
              </a:rPr>
              <a:t>(Word)</a:t>
            </a:r>
            <a:endParaRPr lang="zh-TW" altLang="en-US" sz="2400" dirty="0">
              <a:solidFill>
                <a:schemeClr val="bg1">
                  <a:lumMod val="85000"/>
                </a:schemeClr>
              </a:solidFill>
              <a:latin typeface="Bahnschrift SemiBold SemiConden" panose="020B0502040204020203" pitchFamily="34" charset="0"/>
            </a:endParaRPr>
          </a:p>
        </p:txBody>
      </p:sp>
      <p:sp>
        <p:nvSpPr>
          <p:cNvPr id="132" name="矩形 131">
            <a:extLst>
              <a:ext uri="{FF2B5EF4-FFF2-40B4-BE49-F238E27FC236}">
                <a16:creationId xmlns:a16="http://schemas.microsoft.com/office/drawing/2014/main" id="{3B257805-D9FD-434F-B454-F2BE1B64E834}"/>
              </a:ext>
            </a:extLst>
          </p:cNvPr>
          <p:cNvSpPr/>
          <p:nvPr/>
        </p:nvSpPr>
        <p:spPr>
          <a:xfrm>
            <a:off x="7945133"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A</a:t>
            </a:r>
            <a:endParaRPr lang="zh-TW" altLang="en-US" sz="2800" dirty="0">
              <a:latin typeface="Bahnschrift SemiBold SemiConden" panose="020B0502040204020203" pitchFamily="34" charset="0"/>
            </a:endParaRPr>
          </a:p>
        </p:txBody>
      </p:sp>
      <p:sp>
        <p:nvSpPr>
          <p:cNvPr id="144" name="矩形 143">
            <a:extLst>
              <a:ext uri="{FF2B5EF4-FFF2-40B4-BE49-F238E27FC236}">
                <a16:creationId xmlns:a16="http://schemas.microsoft.com/office/drawing/2014/main" id="{53DEAB1A-319B-4A94-B647-BD2B63264223}"/>
              </a:ext>
            </a:extLst>
          </p:cNvPr>
          <p:cNvSpPr/>
          <p:nvPr/>
        </p:nvSpPr>
        <p:spPr>
          <a:xfrm>
            <a:off x="8363145"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U</a:t>
            </a:r>
            <a:endParaRPr lang="zh-TW" altLang="en-US" sz="2800" dirty="0">
              <a:latin typeface="Bahnschrift SemiBold SemiConden" panose="020B0502040204020203" pitchFamily="34" charset="0"/>
            </a:endParaRPr>
          </a:p>
        </p:txBody>
      </p:sp>
      <p:sp>
        <p:nvSpPr>
          <p:cNvPr id="145" name="矩形 144">
            <a:extLst>
              <a:ext uri="{FF2B5EF4-FFF2-40B4-BE49-F238E27FC236}">
                <a16:creationId xmlns:a16="http://schemas.microsoft.com/office/drawing/2014/main" id="{B33D8DE0-D938-4E85-9C7B-0580B62F785B}"/>
              </a:ext>
            </a:extLst>
          </p:cNvPr>
          <p:cNvSpPr/>
          <p:nvPr/>
        </p:nvSpPr>
        <p:spPr>
          <a:xfrm>
            <a:off x="8781157"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T</a:t>
            </a:r>
            <a:endParaRPr lang="zh-TW" altLang="en-US" sz="2800" dirty="0">
              <a:latin typeface="Bahnschrift SemiBold SemiConden" panose="020B0502040204020203" pitchFamily="34" charset="0"/>
            </a:endParaRPr>
          </a:p>
        </p:txBody>
      </p:sp>
      <p:sp>
        <p:nvSpPr>
          <p:cNvPr id="147" name="矩形 146">
            <a:extLst>
              <a:ext uri="{FF2B5EF4-FFF2-40B4-BE49-F238E27FC236}">
                <a16:creationId xmlns:a16="http://schemas.microsoft.com/office/drawing/2014/main" id="{52D06A35-EF1C-4373-AB02-2AC2999DD539}"/>
              </a:ext>
            </a:extLst>
          </p:cNvPr>
          <p:cNvSpPr/>
          <p:nvPr/>
        </p:nvSpPr>
        <p:spPr>
          <a:xfrm>
            <a:off x="9199169"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O</a:t>
            </a:r>
            <a:endParaRPr lang="zh-TW" altLang="en-US" sz="2800" dirty="0">
              <a:latin typeface="Bahnschrift SemiBold SemiConden" panose="020B0502040204020203" pitchFamily="34" charset="0"/>
            </a:endParaRPr>
          </a:p>
        </p:txBody>
      </p:sp>
      <p:sp>
        <p:nvSpPr>
          <p:cNvPr id="148" name="矩形 147">
            <a:extLst>
              <a:ext uri="{FF2B5EF4-FFF2-40B4-BE49-F238E27FC236}">
                <a16:creationId xmlns:a16="http://schemas.microsoft.com/office/drawing/2014/main" id="{286F091D-6AB2-4F6A-AAF3-B026233519AA}"/>
              </a:ext>
            </a:extLst>
          </p:cNvPr>
          <p:cNvSpPr/>
          <p:nvPr/>
        </p:nvSpPr>
        <p:spPr>
          <a:xfrm>
            <a:off x="9619200" y="1842927"/>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Q</a:t>
            </a:r>
            <a:endParaRPr lang="zh-TW" altLang="en-US" sz="28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68A01AF8-A08F-4A50-B369-DF6533555C08}"/>
                  </a:ext>
                </a:extLst>
              </p:cNvPr>
              <p:cNvSpPr txBox="1"/>
              <p:nvPr/>
            </p:nvSpPr>
            <p:spPr>
              <a:xfrm>
                <a:off x="6287565" y="3182953"/>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7" name="文字方塊 206">
                <a:extLst>
                  <a:ext uri="{FF2B5EF4-FFF2-40B4-BE49-F238E27FC236}">
                    <a16:creationId xmlns:a16="http://schemas.microsoft.com/office/drawing/2014/main" id="{68A01AF8-A08F-4A50-B369-DF6533555C08}"/>
                  </a:ext>
                </a:extLst>
              </p:cNvPr>
              <p:cNvSpPr txBox="1">
                <a:spLocks noRot="1" noChangeAspect="1" noMove="1" noResize="1" noEditPoints="1" noAdjustHandles="1" noChangeArrowheads="1" noChangeShapeType="1" noTextEdit="1"/>
              </p:cNvSpPr>
              <p:nvPr/>
            </p:nvSpPr>
            <p:spPr>
              <a:xfrm>
                <a:off x="6287565" y="3182953"/>
                <a:ext cx="1258358" cy="2462213"/>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8" name="文字方塊 207">
                <a:extLst>
                  <a:ext uri="{FF2B5EF4-FFF2-40B4-BE49-F238E27FC236}">
                    <a16:creationId xmlns:a16="http://schemas.microsoft.com/office/drawing/2014/main" id="{F7B22D06-7D8D-4330-9746-938CF859E475}"/>
                  </a:ext>
                </a:extLst>
              </p:cNvPr>
              <p:cNvSpPr txBox="1"/>
              <p:nvPr/>
            </p:nvSpPr>
            <p:spPr>
              <a:xfrm>
                <a:off x="10382657" y="3182953"/>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208" name="文字方塊 207">
                <a:extLst>
                  <a:ext uri="{FF2B5EF4-FFF2-40B4-BE49-F238E27FC236}">
                    <a16:creationId xmlns:a16="http://schemas.microsoft.com/office/drawing/2014/main" id="{F7B22D06-7D8D-4330-9746-938CF859E475}"/>
                  </a:ext>
                </a:extLst>
              </p:cNvPr>
              <p:cNvSpPr txBox="1">
                <a:spLocks noRot="1" noChangeAspect="1" noMove="1" noResize="1" noEditPoints="1" noAdjustHandles="1" noChangeArrowheads="1" noChangeShapeType="1" noTextEdit="1"/>
              </p:cNvSpPr>
              <p:nvPr/>
            </p:nvSpPr>
            <p:spPr>
              <a:xfrm>
                <a:off x="10382657" y="3182953"/>
                <a:ext cx="1258358" cy="2462213"/>
              </a:xfrm>
              <a:prstGeom prst="rect">
                <a:avLst/>
              </a:prstGeom>
              <a:blipFill>
                <a:blip r:embed="rId22"/>
                <a:stretch>
                  <a:fillRect/>
                </a:stretch>
              </a:blipFill>
            </p:spPr>
            <p:txBody>
              <a:bodyPr/>
              <a:lstStyle/>
              <a:p>
                <a:r>
                  <a:rPr lang="zh-TW" altLang="en-US">
                    <a:noFill/>
                  </a:rPr>
                  <a:t> </a:t>
                </a:r>
              </a:p>
            </p:txBody>
          </p:sp>
        </mc:Fallback>
      </mc:AlternateContent>
      <p:sp>
        <p:nvSpPr>
          <p:cNvPr id="213" name="矩形 212">
            <a:extLst>
              <a:ext uri="{FF2B5EF4-FFF2-40B4-BE49-F238E27FC236}">
                <a16:creationId xmlns:a16="http://schemas.microsoft.com/office/drawing/2014/main" id="{D745A8C6-E8FD-42A1-A2C5-0BA1BE610C2D}"/>
              </a:ext>
            </a:extLst>
          </p:cNvPr>
          <p:cNvSpPr/>
          <p:nvPr/>
        </p:nvSpPr>
        <p:spPr>
          <a:xfrm>
            <a:off x="10171243" y="207801"/>
            <a:ext cx="1803040"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72962830-E2AB-426D-994F-F9E697BAE65A}"/>
                  </a:ext>
                </a:extLst>
              </p:cNvPr>
              <p:cNvSpPr txBox="1"/>
              <p:nvPr/>
            </p:nvSpPr>
            <p:spPr>
              <a:xfrm>
                <a:off x="1721541" y="4788401"/>
                <a:ext cx="57066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4800" i="1" smtClean="0">
                          <a:latin typeface="Cambria Math" panose="02040503050406030204" pitchFamily="18" charset="0"/>
                        </a:rPr>
                        <m:t>𝔸</m:t>
                      </m:r>
                    </m:oMath>
                  </m:oMathPara>
                </a14:m>
                <a:endParaRPr lang="zh-TW" altLang="en-US" sz="4800" dirty="0"/>
              </a:p>
            </p:txBody>
          </p:sp>
        </mc:Choice>
        <mc:Fallback xmlns="">
          <p:sp>
            <p:nvSpPr>
              <p:cNvPr id="92" name="文字方塊 91">
                <a:extLst>
                  <a:ext uri="{FF2B5EF4-FFF2-40B4-BE49-F238E27FC236}">
                    <a16:creationId xmlns:a16="http://schemas.microsoft.com/office/drawing/2014/main" id="{72962830-E2AB-426D-994F-F9E697BAE65A}"/>
                  </a:ext>
                </a:extLst>
              </p:cNvPr>
              <p:cNvSpPr txBox="1">
                <a:spLocks noRot="1" noChangeAspect="1" noMove="1" noResize="1" noEditPoints="1" noAdjustHandles="1" noChangeArrowheads="1" noChangeShapeType="1" noTextEdit="1"/>
              </p:cNvSpPr>
              <p:nvPr/>
            </p:nvSpPr>
            <p:spPr>
              <a:xfrm>
                <a:off x="1721541" y="4788401"/>
                <a:ext cx="570669" cy="738664"/>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291EC8B1-F5E1-42D7-9746-56F37892E768}"/>
                  </a:ext>
                </a:extLst>
              </p:cNvPr>
              <p:cNvSpPr txBox="1"/>
              <p:nvPr/>
            </p:nvSpPr>
            <p:spPr>
              <a:xfrm>
                <a:off x="4522706" y="4194085"/>
                <a:ext cx="2052293"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800" b="0" i="1" smtClean="0">
                          <a:latin typeface="Cambria Math" panose="02040503050406030204" pitchFamily="18" charset="0"/>
                        </a:rPr>
                        <m:t>𝐿</m:t>
                      </m:r>
                      <m:d>
                        <m:dPr>
                          <m:ctrlPr>
                            <a:rPr lang="en-US" altLang="zh-TW" sz="4800" b="0" i="1" smtClean="0">
                              <a:latin typeface="Cambria Math" panose="02040503050406030204" pitchFamily="18" charset="0"/>
                            </a:rPr>
                          </m:ctrlPr>
                        </m:dPr>
                        <m:e>
                          <m:r>
                            <a:rPr lang="zh-TW" altLang="en-US" sz="4800" i="1" smtClean="0">
                              <a:latin typeface="Cambria Math" panose="02040503050406030204" pitchFamily="18" charset="0"/>
                            </a:rPr>
                            <m:t>𝔸</m:t>
                          </m:r>
                        </m:e>
                      </m:d>
                      <m:r>
                        <a:rPr lang="en-US" altLang="zh-TW" sz="4800" b="0" i="1" smtClean="0">
                          <a:latin typeface="Cambria Math" panose="02040503050406030204" pitchFamily="18" charset="0"/>
                        </a:rPr>
                        <m:t>=</m:t>
                      </m:r>
                    </m:oMath>
                  </m:oMathPara>
                </a14:m>
                <a:endParaRPr lang="zh-TW" altLang="en-US" sz="4800" dirty="0"/>
              </a:p>
            </p:txBody>
          </p:sp>
        </mc:Choice>
        <mc:Fallback xmlns="">
          <p:sp>
            <p:nvSpPr>
              <p:cNvPr id="93" name="文字方塊 92">
                <a:extLst>
                  <a:ext uri="{FF2B5EF4-FFF2-40B4-BE49-F238E27FC236}">
                    <a16:creationId xmlns:a16="http://schemas.microsoft.com/office/drawing/2014/main" id="{291EC8B1-F5E1-42D7-9746-56F37892E768}"/>
                  </a:ext>
                </a:extLst>
              </p:cNvPr>
              <p:cNvSpPr txBox="1">
                <a:spLocks noRot="1" noChangeAspect="1" noMove="1" noResize="1" noEditPoints="1" noAdjustHandles="1" noChangeArrowheads="1" noChangeShapeType="1" noTextEdit="1"/>
              </p:cNvSpPr>
              <p:nvPr/>
            </p:nvSpPr>
            <p:spPr>
              <a:xfrm>
                <a:off x="4522706" y="4194085"/>
                <a:ext cx="2052293" cy="738664"/>
              </a:xfrm>
              <a:prstGeom prst="rect">
                <a:avLst/>
              </a:prstGeom>
              <a:blipFill>
                <a:blip r:embed="rId27"/>
                <a:stretch>
                  <a:fillRect/>
                </a:stretch>
              </a:blipFill>
            </p:spPr>
            <p:txBody>
              <a:bodyPr/>
              <a:lstStyle/>
              <a:p>
                <a:r>
                  <a:rPr lang="zh-TW" altLang="en-US">
                    <a:noFill/>
                  </a:rPr>
                  <a:t> </a:t>
                </a:r>
              </a:p>
            </p:txBody>
          </p:sp>
        </mc:Fallback>
      </mc:AlternateContent>
      <p:sp>
        <p:nvSpPr>
          <p:cNvPr id="95" name="文字方塊 94">
            <a:extLst>
              <a:ext uri="{FF2B5EF4-FFF2-40B4-BE49-F238E27FC236}">
                <a16:creationId xmlns:a16="http://schemas.microsoft.com/office/drawing/2014/main" id="{A8D03941-C90F-4605-AFD3-52A2262730F2}"/>
              </a:ext>
            </a:extLst>
          </p:cNvPr>
          <p:cNvSpPr txBox="1"/>
          <p:nvPr/>
        </p:nvSpPr>
        <p:spPr>
          <a:xfrm>
            <a:off x="3062372" y="4354143"/>
            <a:ext cx="1762657" cy="461665"/>
          </a:xfrm>
          <a:prstGeom prst="rect">
            <a:avLst/>
          </a:prstGeom>
          <a:noFill/>
        </p:spPr>
        <p:txBody>
          <a:bodyPr wrap="square" rtlCol="0">
            <a:spAutoFit/>
          </a:bodyPr>
          <a:lstStyle/>
          <a:p>
            <a:r>
              <a:rPr lang="en-US" altLang="zh-TW" sz="2400" dirty="0">
                <a:latin typeface="Bahnschrift SemiBold SemiConden" panose="020B0502040204020203" pitchFamily="34" charset="0"/>
              </a:rPr>
              <a:t>recognizes</a:t>
            </a:r>
            <a:endParaRPr lang="zh-TW" altLang="en-US" sz="2400" dirty="0">
              <a:solidFill>
                <a:srgbClr val="DC143C"/>
              </a:solidFill>
              <a:latin typeface="Bahnschrift SemiBold SemiConden" panose="020B0502040204020203" pitchFamily="34" charset="0"/>
            </a:endParaRPr>
          </a:p>
        </p:txBody>
      </p:sp>
      <p:sp>
        <p:nvSpPr>
          <p:cNvPr id="96" name="文字方塊 95">
            <a:extLst>
              <a:ext uri="{FF2B5EF4-FFF2-40B4-BE49-F238E27FC236}">
                <a16:creationId xmlns:a16="http://schemas.microsoft.com/office/drawing/2014/main" id="{A8D03941-C90F-4605-AFD3-52A2262730F2}"/>
              </a:ext>
            </a:extLst>
          </p:cNvPr>
          <p:cNvSpPr txBox="1"/>
          <p:nvPr/>
        </p:nvSpPr>
        <p:spPr>
          <a:xfrm>
            <a:off x="459182" y="370591"/>
            <a:ext cx="5801237"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 set of quantum states … but </a:t>
            </a:r>
            <a:r>
              <a:rPr lang="en-US" altLang="zh-TW" sz="3200" dirty="0">
                <a:solidFill>
                  <a:srgbClr val="DC143C"/>
                </a:solidFill>
                <a:latin typeface="Bahnschrift SemiBold SemiConden" panose="020B0502040204020203" pitchFamily="34" charset="0"/>
              </a:rPr>
              <a:t>how?</a:t>
            </a:r>
            <a:endParaRPr lang="zh-TW" altLang="en-US" sz="3200" dirty="0">
              <a:solidFill>
                <a:srgbClr val="DC143C"/>
              </a:solidFill>
              <a:latin typeface="Bahnschrift SemiBold SemiConden" panose="020B0502040204020203" pitchFamily="34" charset="0"/>
            </a:endParaRPr>
          </a:p>
        </p:txBody>
      </p:sp>
      <p:sp>
        <p:nvSpPr>
          <p:cNvPr id="98" name="矩形 97">
            <a:extLst>
              <a:ext uri="{FF2B5EF4-FFF2-40B4-BE49-F238E27FC236}">
                <a16:creationId xmlns:a16="http://schemas.microsoft.com/office/drawing/2014/main" id="{87825C45-D77E-4E86-B020-E6B94FB39708}"/>
              </a:ext>
            </a:extLst>
          </p:cNvPr>
          <p:cNvSpPr/>
          <p:nvPr/>
        </p:nvSpPr>
        <p:spPr>
          <a:xfrm>
            <a:off x="9191365"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S</a:t>
            </a:r>
            <a:endParaRPr lang="zh-TW" altLang="en-US" sz="2800" dirty="0">
              <a:latin typeface="Bahnschrift SemiBold SemiConden" panose="020B0502040204020203" pitchFamily="34" charset="0"/>
            </a:endParaRPr>
          </a:p>
        </p:txBody>
      </p:sp>
      <p:sp>
        <p:nvSpPr>
          <p:cNvPr id="99" name="矩形 98">
            <a:extLst>
              <a:ext uri="{FF2B5EF4-FFF2-40B4-BE49-F238E27FC236}">
                <a16:creationId xmlns:a16="http://schemas.microsoft.com/office/drawing/2014/main" id="{16225F89-7147-4949-9F67-EB7568FE99BC}"/>
              </a:ext>
            </a:extLst>
          </p:cNvPr>
          <p:cNvSpPr/>
          <p:nvPr/>
        </p:nvSpPr>
        <p:spPr>
          <a:xfrm>
            <a:off x="9609377"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2</a:t>
            </a:r>
            <a:endParaRPr lang="zh-TW" altLang="en-US" sz="2800" dirty="0">
              <a:latin typeface="Bahnschrift SemiBold SemiConden" panose="020B0502040204020203" pitchFamily="34" charset="0"/>
            </a:endParaRPr>
          </a:p>
        </p:txBody>
      </p:sp>
      <p:sp>
        <p:nvSpPr>
          <p:cNvPr id="100" name="矩形 99">
            <a:extLst>
              <a:ext uri="{FF2B5EF4-FFF2-40B4-BE49-F238E27FC236}">
                <a16:creationId xmlns:a16="http://schemas.microsoft.com/office/drawing/2014/main" id="{22940DE9-B670-4D14-A070-B30C219A83D1}"/>
              </a:ext>
            </a:extLst>
          </p:cNvPr>
          <p:cNvSpPr/>
          <p:nvPr/>
        </p:nvSpPr>
        <p:spPr>
          <a:xfrm>
            <a:off x="10027389"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5</a:t>
            </a:r>
            <a:endParaRPr lang="zh-TW" altLang="en-US" sz="2800" dirty="0">
              <a:latin typeface="Bahnschrift SemiBold SemiConden" panose="020B0502040204020203" pitchFamily="34" charset="0"/>
            </a:endParaRPr>
          </a:p>
        </p:txBody>
      </p:sp>
      <p:sp>
        <p:nvSpPr>
          <p:cNvPr id="101" name="矩形 100">
            <a:extLst>
              <a:ext uri="{FF2B5EF4-FFF2-40B4-BE49-F238E27FC236}">
                <a16:creationId xmlns:a16="http://schemas.microsoft.com/office/drawing/2014/main" id="{443EAE37-A181-4C63-8742-5740B68BC6D1}"/>
              </a:ext>
            </a:extLst>
          </p:cNvPr>
          <p:cNvSpPr/>
          <p:nvPr/>
        </p:nvSpPr>
        <p:spPr>
          <a:xfrm>
            <a:off x="7527122"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T</a:t>
            </a:r>
            <a:endParaRPr lang="zh-TW" altLang="en-US" sz="2800" dirty="0">
              <a:latin typeface="Bahnschrift SemiBold SemiConden" panose="020B0502040204020203" pitchFamily="34" charset="0"/>
            </a:endParaRPr>
          </a:p>
        </p:txBody>
      </p:sp>
      <p:sp>
        <p:nvSpPr>
          <p:cNvPr id="102" name="矩形 101">
            <a:extLst>
              <a:ext uri="{FF2B5EF4-FFF2-40B4-BE49-F238E27FC236}">
                <a16:creationId xmlns:a16="http://schemas.microsoft.com/office/drawing/2014/main" id="{39F6320B-0846-4EF4-A709-42F5B7B88136}"/>
              </a:ext>
            </a:extLst>
          </p:cNvPr>
          <p:cNvSpPr/>
          <p:nvPr/>
        </p:nvSpPr>
        <p:spPr>
          <a:xfrm>
            <a:off x="7945134"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A</a:t>
            </a:r>
            <a:endParaRPr lang="zh-TW" altLang="en-US" sz="2800" dirty="0">
              <a:latin typeface="Bahnschrift SemiBold SemiConden" panose="020B0502040204020203" pitchFamily="34" charset="0"/>
            </a:endParaRPr>
          </a:p>
        </p:txBody>
      </p:sp>
      <p:sp>
        <p:nvSpPr>
          <p:cNvPr id="103" name="矩形 102">
            <a:extLst>
              <a:ext uri="{FF2B5EF4-FFF2-40B4-BE49-F238E27FC236}">
                <a16:creationId xmlns:a16="http://schemas.microsoft.com/office/drawing/2014/main" id="{847E8EB7-77DE-4EA1-A070-57A01E8C2BCE}"/>
              </a:ext>
            </a:extLst>
          </p:cNvPr>
          <p:cNvSpPr/>
          <p:nvPr/>
        </p:nvSpPr>
        <p:spPr>
          <a:xfrm>
            <a:off x="8363146"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C</a:t>
            </a:r>
            <a:endParaRPr lang="zh-TW" altLang="en-US" sz="2800" dirty="0">
              <a:latin typeface="Bahnschrift SemiBold SemiConden" panose="020B0502040204020203" pitchFamily="34" charset="0"/>
            </a:endParaRPr>
          </a:p>
        </p:txBody>
      </p:sp>
      <p:sp>
        <p:nvSpPr>
          <p:cNvPr id="104" name="矩形 103">
            <a:extLst>
              <a:ext uri="{FF2B5EF4-FFF2-40B4-BE49-F238E27FC236}">
                <a16:creationId xmlns:a16="http://schemas.microsoft.com/office/drawing/2014/main" id="{E08D965E-9585-49D1-9596-D5A1FC487C1F}"/>
              </a:ext>
            </a:extLst>
          </p:cNvPr>
          <p:cNvSpPr/>
          <p:nvPr/>
        </p:nvSpPr>
        <p:spPr>
          <a:xfrm>
            <a:off x="8781157" y="2649539"/>
            <a:ext cx="418012" cy="418012"/>
          </a:xfrm>
          <a:prstGeom prst="rect">
            <a:avLst/>
          </a:prstGeom>
          <a:solidFill>
            <a:schemeClr val="bg1">
              <a:lumMod val="85000"/>
            </a:schemeClr>
          </a:solidFill>
          <a:ln w="28575">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latin typeface="Bahnschrift SemiBold SemiConden" panose="020B0502040204020203" pitchFamily="34" charset="0"/>
              </a:rPr>
              <a:t>A</a:t>
            </a:r>
            <a:endParaRPr lang="zh-TW" altLang="en-US" sz="2800" dirty="0">
              <a:latin typeface="Bahnschrift SemiBold SemiConden" panose="020B0502040204020203" pitchFamily="34" charset="0"/>
            </a:endParaRPr>
          </a:p>
        </p:txBody>
      </p:sp>
      <p:sp>
        <p:nvSpPr>
          <p:cNvPr id="106" name="文字方塊 105">
            <a:extLst>
              <a:ext uri="{FF2B5EF4-FFF2-40B4-BE49-F238E27FC236}">
                <a16:creationId xmlns:a16="http://schemas.microsoft.com/office/drawing/2014/main" id="{D5BCBB2F-8D7E-41B2-92B4-7A976B25427E}"/>
              </a:ext>
            </a:extLst>
          </p:cNvPr>
          <p:cNvSpPr txBox="1"/>
          <p:nvPr/>
        </p:nvSpPr>
        <p:spPr>
          <a:xfrm>
            <a:off x="-16187" y="3569554"/>
            <a:ext cx="4240904" cy="1323439"/>
          </a:xfrm>
          <a:prstGeom prst="rect">
            <a:avLst/>
          </a:prstGeom>
          <a:noFill/>
        </p:spPr>
        <p:txBody>
          <a:bodyPr wrap="square" rtlCol="0">
            <a:spAutoFit/>
          </a:bodyPr>
          <a:lstStyle/>
          <a:p>
            <a:r>
              <a:rPr lang="en-US" altLang="zh-TW" sz="4000" dirty="0">
                <a:solidFill>
                  <a:srgbClr val="0070C0"/>
                </a:solidFill>
                <a:latin typeface="Bahnschrift SemiBold SemiConden" panose="020B0502040204020203" pitchFamily="34" charset="0"/>
              </a:rPr>
              <a:t>Level-Synchronized</a:t>
            </a:r>
          </a:p>
          <a:p>
            <a:r>
              <a:rPr lang="en-US" altLang="zh-TW" sz="4000" dirty="0">
                <a:solidFill>
                  <a:srgbClr val="0070C0"/>
                </a:solidFill>
                <a:latin typeface="Bahnschrift SemiBold SemiConden" panose="020B0502040204020203" pitchFamily="34" charset="0"/>
              </a:rPr>
              <a:t>Tree Automata</a:t>
            </a:r>
            <a:endParaRPr lang="zh-TW" altLang="en-US" sz="4000" dirty="0">
              <a:solidFill>
                <a:srgbClr val="0070C0"/>
              </a:solidFill>
              <a:latin typeface="Bahnschrift SemiBold SemiConden" panose="020B0502040204020203" pitchFamily="34" charset="0"/>
            </a:endParaRPr>
          </a:p>
        </p:txBody>
      </p:sp>
      <p:grpSp>
        <p:nvGrpSpPr>
          <p:cNvPr id="90" name="群組 89">
            <a:extLst>
              <a:ext uri="{FF2B5EF4-FFF2-40B4-BE49-F238E27FC236}">
                <a16:creationId xmlns:a16="http://schemas.microsoft.com/office/drawing/2014/main" id="{A31BB253-C8BB-4A3C-9FB6-AC28CE1F29C6}"/>
              </a:ext>
            </a:extLst>
          </p:cNvPr>
          <p:cNvGrpSpPr/>
          <p:nvPr/>
        </p:nvGrpSpPr>
        <p:grpSpPr>
          <a:xfrm>
            <a:off x="7543205" y="3561585"/>
            <a:ext cx="2892588" cy="2055799"/>
            <a:chOff x="7543205" y="1250185"/>
            <a:chExt cx="2892588" cy="2055799"/>
          </a:xfrm>
        </p:grpSpPr>
        <p:grpSp>
          <p:nvGrpSpPr>
            <p:cNvPr id="91" name="群組 90">
              <a:extLst>
                <a:ext uri="{FF2B5EF4-FFF2-40B4-BE49-F238E27FC236}">
                  <a16:creationId xmlns:a16="http://schemas.microsoft.com/office/drawing/2014/main" id="{14CA025C-F40F-4467-B716-09925282CB06}"/>
                </a:ext>
              </a:extLst>
            </p:cNvPr>
            <p:cNvGrpSpPr/>
            <p:nvPr/>
          </p:nvGrpSpPr>
          <p:grpSpPr>
            <a:xfrm>
              <a:off x="7543205" y="1253918"/>
              <a:ext cx="1102562" cy="974252"/>
              <a:chOff x="8423350" y="1271813"/>
              <a:chExt cx="1102562" cy="974252"/>
            </a:xfrm>
          </p:grpSpPr>
          <p:sp>
            <p:nvSpPr>
              <p:cNvPr id="223" name="橢圓 222">
                <a:extLst>
                  <a:ext uri="{FF2B5EF4-FFF2-40B4-BE49-F238E27FC236}">
                    <a16:creationId xmlns:a16="http://schemas.microsoft.com/office/drawing/2014/main" id="{B2EF8A51-59AD-4ADF-A56F-1FD4423D9BA0}"/>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4" name="矩形 223">
                <a:extLst>
                  <a:ext uri="{FF2B5EF4-FFF2-40B4-BE49-F238E27FC236}">
                    <a16:creationId xmlns:a16="http://schemas.microsoft.com/office/drawing/2014/main" id="{00230C6E-9ADE-4C06-BF58-4DDBEC4CD63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5" name="矩形 224">
                <a:extLst>
                  <a:ext uri="{FF2B5EF4-FFF2-40B4-BE49-F238E27FC236}">
                    <a16:creationId xmlns:a16="http://schemas.microsoft.com/office/drawing/2014/main" id="{DE7532C4-9D6A-4937-A73B-8CEF68C12EB8}"/>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6" name="直線單箭頭接點 225">
                <a:extLst>
                  <a:ext uri="{FF2B5EF4-FFF2-40B4-BE49-F238E27FC236}">
                    <a16:creationId xmlns:a16="http://schemas.microsoft.com/office/drawing/2014/main" id="{ED9EEF08-AB66-4CB4-8C13-4D1B24E97AF6}"/>
                  </a:ext>
                </a:extLst>
              </p:cNvPr>
              <p:cNvCxnSpPr>
                <a:cxnSpLocks/>
                <a:stCxn id="223" idx="3"/>
                <a:endCxn id="224"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7" name="直線單箭頭接點 226">
                <a:extLst>
                  <a:ext uri="{FF2B5EF4-FFF2-40B4-BE49-F238E27FC236}">
                    <a16:creationId xmlns:a16="http://schemas.microsoft.com/office/drawing/2014/main" id="{CE670C9F-28E2-4FF2-B70F-BB28739A899C}"/>
                  </a:ext>
                </a:extLst>
              </p:cNvPr>
              <p:cNvCxnSpPr>
                <a:cxnSpLocks/>
                <a:stCxn id="223" idx="5"/>
                <a:endCxn id="225"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文字方塊 227">
                    <a:extLst>
                      <a:ext uri="{FF2B5EF4-FFF2-40B4-BE49-F238E27FC236}">
                        <a16:creationId xmlns:a16="http://schemas.microsoft.com/office/drawing/2014/main" id="{98576359-1728-4F45-B8C5-F64F1171F25A}"/>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28" name="文字方塊 227">
                    <a:extLst>
                      <a:ext uri="{FF2B5EF4-FFF2-40B4-BE49-F238E27FC236}">
                        <a16:creationId xmlns:a16="http://schemas.microsoft.com/office/drawing/2014/main" id="{98576359-1728-4F45-B8C5-F64F1171F25A}"/>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28"/>
                    <a:stretch>
                      <a:fillRect l="-43333" r="-16667" b="-6667"/>
                    </a:stretch>
                  </a:blipFill>
                </p:spPr>
                <p:txBody>
                  <a:bodyPr/>
                  <a:lstStyle/>
                  <a:p>
                    <a:r>
                      <a:rPr lang="en-US">
                        <a:noFill/>
                      </a:rPr>
                      <a:t> </a:t>
                    </a:r>
                  </a:p>
                </p:txBody>
              </p:sp>
            </mc:Fallback>
          </mc:AlternateContent>
          <p:sp>
            <p:nvSpPr>
              <p:cNvPr id="229" name="橢圓 228">
                <a:extLst>
                  <a:ext uri="{FF2B5EF4-FFF2-40B4-BE49-F238E27FC236}">
                    <a16:creationId xmlns:a16="http://schemas.microsoft.com/office/drawing/2014/main" id="{21F88B46-0AF5-4CE2-B9B2-3853C4A67EB5}"/>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0" name="矩形 229">
                <a:extLst>
                  <a:ext uri="{FF2B5EF4-FFF2-40B4-BE49-F238E27FC236}">
                    <a16:creationId xmlns:a16="http://schemas.microsoft.com/office/drawing/2014/main" id="{CCDBDF7A-B2F3-4BD4-A759-13988DB91854}"/>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1" name="矩形 230">
                <a:extLst>
                  <a:ext uri="{FF2B5EF4-FFF2-40B4-BE49-F238E27FC236}">
                    <a16:creationId xmlns:a16="http://schemas.microsoft.com/office/drawing/2014/main" id="{8B2A8D53-B607-47F0-82D0-1F8ADA14ECD0}"/>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2" name="直線單箭頭接點 231">
                <a:extLst>
                  <a:ext uri="{FF2B5EF4-FFF2-40B4-BE49-F238E27FC236}">
                    <a16:creationId xmlns:a16="http://schemas.microsoft.com/office/drawing/2014/main" id="{12F9DDA2-D91A-43BF-93B8-F9F49EBEA61D}"/>
                  </a:ext>
                </a:extLst>
              </p:cNvPr>
              <p:cNvCxnSpPr>
                <a:cxnSpLocks/>
                <a:stCxn id="229" idx="3"/>
                <a:endCxn id="230"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3" name="直線單箭頭接點 232">
                <a:extLst>
                  <a:ext uri="{FF2B5EF4-FFF2-40B4-BE49-F238E27FC236}">
                    <a16:creationId xmlns:a16="http://schemas.microsoft.com/office/drawing/2014/main" id="{84D1E001-F862-43F6-9F9A-AECFF0D8118B}"/>
                  </a:ext>
                </a:extLst>
              </p:cNvPr>
              <p:cNvCxnSpPr>
                <a:cxnSpLocks/>
                <a:stCxn id="229" idx="5"/>
                <a:endCxn id="231"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4" name="文字方塊 233">
                    <a:extLst>
                      <a:ext uri="{FF2B5EF4-FFF2-40B4-BE49-F238E27FC236}">
                        <a16:creationId xmlns:a16="http://schemas.microsoft.com/office/drawing/2014/main" id="{39C9CB4F-CD7D-4CB7-99A9-5C12421C11EF}"/>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34" name="文字方塊 233">
                    <a:extLst>
                      <a:ext uri="{FF2B5EF4-FFF2-40B4-BE49-F238E27FC236}">
                        <a16:creationId xmlns:a16="http://schemas.microsoft.com/office/drawing/2014/main" id="{39C9CB4F-CD7D-4CB7-99A9-5C12421C11EF}"/>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29"/>
                    <a:stretch>
                      <a:fillRect l="-46667" r="-13333" b="-6667"/>
                    </a:stretch>
                  </a:blipFill>
                </p:spPr>
                <p:txBody>
                  <a:bodyPr/>
                  <a:lstStyle/>
                  <a:p>
                    <a:r>
                      <a:rPr lang="en-US">
                        <a:noFill/>
                      </a:rPr>
                      <a:t> </a:t>
                    </a:r>
                  </a:p>
                </p:txBody>
              </p:sp>
            </mc:Fallback>
          </mc:AlternateContent>
          <p:sp>
            <p:nvSpPr>
              <p:cNvPr id="235" name="橢圓 234">
                <a:extLst>
                  <a:ext uri="{FF2B5EF4-FFF2-40B4-BE49-F238E27FC236}">
                    <a16:creationId xmlns:a16="http://schemas.microsoft.com/office/drawing/2014/main" id="{55CEBB60-6E40-4F82-B3F8-231D2C8CB172}"/>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6" name="直線單箭頭接點 235">
                <a:extLst>
                  <a:ext uri="{FF2B5EF4-FFF2-40B4-BE49-F238E27FC236}">
                    <a16:creationId xmlns:a16="http://schemas.microsoft.com/office/drawing/2014/main" id="{07AFDD70-C04D-4BAA-A52D-AD5ECA61ECD9}"/>
                  </a:ext>
                </a:extLst>
              </p:cNvPr>
              <p:cNvCxnSpPr>
                <a:stCxn id="235"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7" name="直線單箭頭接點 236">
                <a:extLst>
                  <a:ext uri="{FF2B5EF4-FFF2-40B4-BE49-F238E27FC236}">
                    <a16:creationId xmlns:a16="http://schemas.microsoft.com/office/drawing/2014/main" id="{5253982E-038B-4F76-88F2-D3C05D48716A}"/>
                  </a:ext>
                </a:extLst>
              </p:cNvPr>
              <p:cNvCxnSpPr>
                <a:stCxn id="235" idx="5"/>
                <a:endCxn id="229"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0596A303-A953-470D-9B08-EB6E8844F148}"/>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38" name="文字方塊 237">
                    <a:extLst>
                      <a:ext uri="{FF2B5EF4-FFF2-40B4-BE49-F238E27FC236}">
                        <a16:creationId xmlns:a16="http://schemas.microsoft.com/office/drawing/2014/main" id="{0596A303-A953-470D-9B08-EB6E8844F148}"/>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30"/>
                    <a:stretch>
                      <a:fillRect l="-2778" t="-1587"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文字方塊 238">
                    <a:extLst>
                      <a:ext uri="{FF2B5EF4-FFF2-40B4-BE49-F238E27FC236}">
                        <a16:creationId xmlns:a16="http://schemas.microsoft.com/office/drawing/2014/main" id="{196AEAD4-4615-4C7A-9F00-F223CB14C5C8}"/>
                      </a:ext>
                    </a:extLst>
                  </p:cNvPr>
                  <p:cNvSpPr txBox="1"/>
                  <p:nvPr/>
                </p:nvSpPr>
                <p:spPr>
                  <a:xfrm>
                    <a:off x="9304634" y="182971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39" name="文字方塊 238">
                    <a:extLst>
                      <a:ext uri="{FF2B5EF4-FFF2-40B4-BE49-F238E27FC236}">
                        <a16:creationId xmlns:a16="http://schemas.microsoft.com/office/drawing/2014/main" id="{196AEAD4-4615-4C7A-9F00-F223CB14C5C8}"/>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31"/>
                    <a:stretch>
                      <a:fillRect l="-2778" t="-1587" r="-8333" b="-9524"/>
                    </a:stretch>
                  </a:blipFill>
                </p:spPr>
                <p:txBody>
                  <a:bodyPr/>
                  <a:lstStyle/>
                  <a:p>
                    <a:r>
                      <a:rPr lang="en-US">
                        <a:noFill/>
                      </a:rPr>
                      <a:t> </a:t>
                    </a:r>
                  </a:p>
                </p:txBody>
              </p:sp>
            </mc:Fallback>
          </mc:AlternateContent>
        </p:grpSp>
        <p:grpSp>
          <p:nvGrpSpPr>
            <p:cNvPr id="94" name="群組 93">
              <a:extLst>
                <a:ext uri="{FF2B5EF4-FFF2-40B4-BE49-F238E27FC236}">
                  <a16:creationId xmlns:a16="http://schemas.microsoft.com/office/drawing/2014/main" id="{E33A77E9-38D0-4033-9C29-90B53D07697E}"/>
                </a:ext>
              </a:extLst>
            </p:cNvPr>
            <p:cNvGrpSpPr/>
            <p:nvPr/>
          </p:nvGrpSpPr>
          <p:grpSpPr>
            <a:xfrm>
              <a:off x="9326049" y="1250185"/>
              <a:ext cx="1109744" cy="974252"/>
              <a:chOff x="8423350" y="1271813"/>
              <a:chExt cx="1109744" cy="974252"/>
            </a:xfrm>
          </p:grpSpPr>
          <p:sp>
            <p:nvSpPr>
              <p:cNvPr id="149" name="橢圓 148">
                <a:extLst>
                  <a:ext uri="{FF2B5EF4-FFF2-40B4-BE49-F238E27FC236}">
                    <a16:creationId xmlns:a16="http://schemas.microsoft.com/office/drawing/2014/main" id="{15160272-43AF-4051-BE82-4B0989488A17}"/>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0" name="矩形 149">
                <a:extLst>
                  <a:ext uri="{FF2B5EF4-FFF2-40B4-BE49-F238E27FC236}">
                    <a16:creationId xmlns:a16="http://schemas.microsoft.com/office/drawing/2014/main" id="{D8040A99-4DA2-4DE3-9813-EE9A7BDCDF77}"/>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1" name="矩形 150">
                <a:extLst>
                  <a:ext uri="{FF2B5EF4-FFF2-40B4-BE49-F238E27FC236}">
                    <a16:creationId xmlns:a16="http://schemas.microsoft.com/office/drawing/2014/main" id="{0F7E963F-C55E-41B7-950F-5C6EDCD3A550}"/>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2" name="直線單箭頭接點 151">
                <a:extLst>
                  <a:ext uri="{FF2B5EF4-FFF2-40B4-BE49-F238E27FC236}">
                    <a16:creationId xmlns:a16="http://schemas.microsoft.com/office/drawing/2014/main" id="{C7D4F555-2173-4670-88E9-C085FE7FA037}"/>
                  </a:ext>
                </a:extLst>
              </p:cNvPr>
              <p:cNvCxnSpPr>
                <a:cxnSpLocks/>
                <a:stCxn id="149" idx="3"/>
                <a:endCxn id="150"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9" name="直線單箭頭接點 208">
                <a:extLst>
                  <a:ext uri="{FF2B5EF4-FFF2-40B4-BE49-F238E27FC236}">
                    <a16:creationId xmlns:a16="http://schemas.microsoft.com/office/drawing/2014/main" id="{C37A2B13-12FB-4760-973B-31DCB35A898A}"/>
                  </a:ext>
                </a:extLst>
              </p:cNvPr>
              <p:cNvCxnSpPr>
                <a:cxnSpLocks/>
                <a:stCxn id="149" idx="5"/>
                <a:endCxn id="151"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0" name="文字方塊 209">
                    <a:extLst>
                      <a:ext uri="{FF2B5EF4-FFF2-40B4-BE49-F238E27FC236}">
                        <a16:creationId xmlns:a16="http://schemas.microsoft.com/office/drawing/2014/main" id="{6C5E30A1-B9FE-4AE9-A594-DF7B0882861E}"/>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10" name="文字方塊 209">
                    <a:extLst>
                      <a:ext uri="{FF2B5EF4-FFF2-40B4-BE49-F238E27FC236}">
                        <a16:creationId xmlns:a16="http://schemas.microsoft.com/office/drawing/2014/main" id="{6C5E30A1-B9FE-4AE9-A594-DF7B0882861E}"/>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32"/>
                    <a:stretch>
                      <a:fillRect l="-46667" r="-13333" b="-6522"/>
                    </a:stretch>
                  </a:blipFill>
                </p:spPr>
                <p:txBody>
                  <a:bodyPr/>
                  <a:lstStyle/>
                  <a:p>
                    <a:r>
                      <a:rPr lang="en-US">
                        <a:noFill/>
                      </a:rPr>
                      <a:t> </a:t>
                    </a:r>
                  </a:p>
                </p:txBody>
              </p:sp>
            </mc:Fallback>
          </mc:AlternateContent>
          <p:sp>
            <p:nvSpPr>
              <p:cNvPr id="211" name="橢圓 210">
                <a:extLst>
                  <a:ext uri="{FF2B5EF4-FFF2-40B4-BE49-F238E27FC236}">
                    <a16:creationId xmlns:a16="http://schemas.microsoft.com/office/drawing/2014/main" id="{2C17B501-A0A4-438F-BDD1-32DF8EBD2341}"/>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2" name="矩形 211">
                <a:extLst>
                  <a:ext uri="{FF2B5EF4-FFF2-40B4-BE49-F238E27FC236}">
                    <a16:creationId xmlns:a16="http://schemas.microsoft.com/office/drawing/2014/main" id="{A9088286-C11C-48E3-833D-56DC89C3E1AB}"/>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4" name="矩形 213">
                <a:extLst>
                  <a:ext uri="{FF2B5EF4-FFF2-40B4-BE49-F238E27FC236}">
                    <a16:creationId xmlns:a16="http://schemas.microsoft.com/office/drawing/2014/main" id="{9455825E-1B65-45A2-A720-CFDE123E2968}"/>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5" name="直線單箭頭接點 214">
                <a:extLst>
                  <a:ext uri="{FF2B5EF4-FFF2-40B4-BE49-F238E27FC236}">
                    <a16:creationId xmlns:a16="http://schemas.microsoft.com/office/drawing/2014/main" id="{0DF4F9F2-81A2-4EC6-8A32-C21FBF812705}"/>
                  </a:ext>
                </a:extLst>
              </p:cNvPr>
              <p:cNvCxnSpPr>
                <a:cxnSpLocks/>
                <a:stCxn id="211" idx="3"/>
                <a:endCxn id="212"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a:extLst>
                  <a:ext uri="{FF2B5EF4-FFF2-40B4-BE49-F238E27FC236}">
                    <a16:creationId xmlns:a16="http://schemas.microsoft.com/office/drawing/2014/main" id="{80285F64-2EEF-42AE-B4C0-BD83BD3F7F3B}"/>
                  </a:ext>
                </a:extLst>
              </p:cNvPr>
              <p:cNvCxnSpPr>
                <a:cxnSpLocks/>
                <a:stCxn id="211" idx="5"/>
                <a:endCxn id="214"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7" name="文字方塊 216">
                    <a:extLst>
                      <a:ext uri="{FF2B5EF4-FFF2-40B4-BE49-F238E27FC236}">
                        <a16:creationId xmlns:a16="http://schemas.microsoft.com/office/drawing/2014/main" id="{C64CC2A5-F4C3-4CBB-A6DD-5402C0CB35D9}"/>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17" name="文字方塊 216">
                    <a:extLst>
                      <a:ext uri="{FF2B5EF4-FFF2-40B4-BE49-F238E27FC236}">
                        <a16:creationId xmlns:a16="http://schemas.microsoft.com/office/drawing/2014/main" id="{C64CC2A5-F4C3-4CBB-A6DD-5402C0CB35D9}"/>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33"/>
                    <a:stretch>
                      <a:fillRect l="-48276" r="-17241" b="-6522"/>
                    </a:stretch>
                  </a:blipFill>
                </p:spPr>
                <p:txBody>
                  <a:bodyPr/>
                  <a:lstStyle/>
                  <a:p>
                    <a:r>
                      <a:rPr lang="en-US">
                        <a:noFill/>
                      </a:rPr>
                      <a:t> </a:t>
                    </a:r>
                  </a:p>
                </p:txBody>
              </p:sp>
            </mc:Fallback>
          </mc:AlternateContent>
          <p:sp>
            <p:nvSpPr>
              <p:cNvPr id="218" name="橢圓 217">
                <a:extLst>
                  <a:ext uri="{FF2B5EF4-FFF2-40B4-BE49-F238E27FC236}">
                    <a16:creationId xmlns:a16="http://schemas.microsoft.com/office/drawing/2014/main" id="{0A7269A3-7D84-4B3F-8842-70C46C2676E8}"/>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9" name="直線單箭頭接點 218">
                <a:extLst>
                  <a:ext uri="{FF2B5EF4-FFF2-40B4-BE49-F238E27FC236}">
                    <a16:creationId xmlns:a16="http://schemas.microsoft.com/office/drawing/2014/main" id="{BE1C6F81-80FE-406D-90F5-0A9AEC758FAE}"/>
                  </a:ext>
                </a:extLst>
              </p:cNvPr>
              <p:cNvCxnSpPr>
                <a:stCxn id="218"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a:extLst>
                  <a:ext uri="{FF2B5EF4-FFF2-40B4-BE49-F238E27FC236}">
                    <a16:creationId xmlns:a16="http://schemas.microsoft.com/office/drawing/2014/main" id="{B19AEA57-CBA0-4F64-8392-CDDE467CED58}"/>
                  </a:ext>
                </a:extLst>
              </p:cNvPr>
              <p:cNvCxnSpPr>
                <a:stCxn id="218" idx="5"/>
                <a:endCxn id="211"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文字方塊 220">
                    <a:extLst>
                      <a:ext uri="{FF2B5EF4-FFF2-40B4-BE49-F238E27FC236}">
                        <a16:creationId xmlns:a16="http://schemas.microsoft.com/office/drawing/2014/main" id="{7AF14608-5A51-473F-BDF8-3782F1C9955C}"/>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21" name="文字方塊 220">
                    <a:extLst>
                      <a:ext uri="{FF2B5EF4-FFF2-40B4-BE49-F238E27FC236}">
                        <a16:creationId xmlns:a16="http://schemas.microsoft.com/office/drawing/2014/main" id="{7AF14608-5A51-473F-BDF8-3782F1C9955C}"/>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34"/>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文字方塊 221">
                    <a:extLst>
                      <a:ext uri="{FF2B5EF4-FFF2-40B4-BE49-F238E27FC236}">
                        <a16:creationId xmlns:a16="http://schemas.microsoft.com/office/drawing/2014/main" id="{60CEE7F5-D78A-49F4-8F3A-FBEB8DB89310}"/>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22" name="文字方塊 221">
                    <a:extLst>
                      <a:ext uri="{FF2B5EF4-FFF2-40B4-BE49-F238E27FC236}">
                        <a16:creationId xmlns:a16="http://schemas.microsoft.com/office/drawing/2014/main" id="{60CEE7F5-D78A-49F4-8F3A-FBEB8DB89310}"/>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35"/>
                    <a:stretch>
                      <a:fillRect l="-10256" t="-3226" r="-7692" b="-11290"/>
                    </a:stretch>
                  </a:blipFill>
                </p:spPr>
                <p:txBody>
                  <a:bodyPr/>
                  <a:lstStyle/>
                  <a:p>
                    <a:r>
                      <a:rPr lang="en-US">
                        <a:noFill/>
                      </a:rPr>
                      <a:t> </a:t>
                    </a:r>
                  </a:p>
                </p:txBody>
              </p:sp>
            </mc:Fallback>
          </mc:AlternateContent>
        </p:grpSp>
        <p:grpSp>
          <p:nvGrpSpPr>
            <p:cNvPr id="97" name="群組 96">
              <a:extLst>
                <a:ext uri="{FF2B5EF4-FFF2-40B4-BE49-F238E27FC236}">
                  <a16:creationId xmlns:a16="http://schemas.microsoft.com/office/drawing/2014/main" id="{A2605E3C-5070-4230-9EE3-7B852664EB38}"/>
                </a:ext>
              </a:extLst>
            </p:cNvPr>
            <p:cNvGrpSpPr/>
            <p:nvPr/>
          </p:nvGrpSpPr>
          <p:grpSpPr>
            <a:xfrm>
              <a:off x="7543205" y="2331732"/>
              <a:ext cx="1097297" cy="974252"/>
              <a:chOff x="8423350" y="1271813"/>
              <a:chExt cx="1097297" cy="974252"/>
            </a:xfrm>
          </p:grpSpPr>
          <p:sp>
            <p:nvSpPr>
              <p:cNvPr id="130" name="橢圓 129">
                <a:extLst>
                  <a:ext uri="{FF2B5EF4-FFF2-40B4-BE49-F238E27FC236}">
                    <a16:creationId xmlns:a16="http://schemas.microsoft.com/office/drawing/2014/main" id="{2FB58D9D-46C3-4C57-B3AA-E628C8236C07}"/>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1" name="矩形 130">
                <a:extLst>
                  <a:ext uri="{FF2B5EF4-FFF2-40B4-BE49-F238E27FC236}">
                    <a16:creationId xmlns:a16="http://schemas.microsoft.com/office/drawing/2014/main" id="{E44432BB-6F54-4824-BCFB-72ABD6DD71B3}"/>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3" name="矩形 132">
                <a:extLst>
                  <a:ext uri="{FF2B5EF4-FFF2-40B4-BE49-F238E27FC236}">
                    <a16:creationId xmlns:a16="http://schemas.microsoft.com/office/drawing/2014/main" id="{801BA758-1940-40B9-B23A-5F259BDAAD33}"/>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4" name="直線單箭頭接點 133">
                <a:extLst>
                  <a:ext uri="{FF2B5EF4-FFF2-40B4-BE49-F238E27FC236}">
                    <a16:creationId xmlns:a16="http://schemas.microsoft.com/office/drawing/2014/main" id="{60A913E6-01EB-408A-BCE6-35352B6550ED}"/>
                  </a:ext>
                </a:extLst>
              </p:cNvPr>
              <p:cNvCxnSpPr>
                <a:cxnSpLocks/>
                <a:stCxn id="130" idx="3"/>
                <a:endCxn id="13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F33802E6-DD3C-4656-9E73-0AF76D3CC80E}"/>
                  </a:ext>
                </a:extLst>
              </p:cNvPr>
              <p:cNvCxnSpPr>
                <a:cxnSpLocks/>
                <a:stCxn id="130" idx="5"/>
                <a:endCxn id="133"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橢圓 135">
                <a:extLst>
                  <a:ext uri="{FF2B5EF4-FFF2-40B4-BE49-F238E27FC236}">
                    <a16:creationId xmlns:a16="http://schemas.microsoft.com/office/drawing/2014/main" id="{7233DCEF-2F97-43B5-B339-6325A7D2DBB7}"/>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7" name="矩形 136">
                <a:extLst>
                  <a:ext uri="{FF2B5EF4-FFF2-40B4-BE49-F238E27FC236}">
                    <a16:creationId xmlns:a16="http://schemas.microsoft.com/office/drawing/2014/main" id="{F2C2D00B-D462-4204-BEEF-BD3912C4AD31}"/>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8" name="矩形 137">
                <a:extLst>
                  <a:ext uri="{FF2B5EF4-FFF2-40B4-BE49-F238E27FC236}">
                    <a16:creationId xmlns:a16="http://schemas.microsoft.com/office/drawing/2014/main" id="{5977A123-AA0F-43FE-863E-896351F93D7F}"/>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9" name="直線單箭頭接點 138">
                <a:extLst>
                  <a:ext uri="{FF2B5EF4-FFF2-40B4-BE49-F238E27FC236}">
                    <a16:creationId xmlns:a16="http://schemas.microsoft.com/office/drawing/2014/main" id="{66C6D9C5-AC07-412D-83D7-CEE857102098}"/>
                  </a:ext>
                </a:extLst>
              </p:cNvPr>
              <p:cNvCxnSpPr>
                <a:cxnSpLocks/>
                <a:stCxn id="136" idx="3"/>
                <a:endCxn id="137"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0" name="直線單箭頭接點 139">
                <a:extLst>
                  <a:ext uri="{FF2B5EF4-FFF2-40B4-BE49-F238E27FC236}">
                    <a16:creationId xmlns:a16="http://schemas.microsoft.com/office/drawing/2014/main" id="{2B27ACB3-996E-44D4-8E69-665397D9AEEC}"/>
                  </a:ext>
                </a:extLst>
              </p:cNvPr>
              <p:cNvCxnSpPr>
                <a:cxnSpLocks/>
                <a:stCxn id="136" idx="5"/>
                <a:endCxn id="138"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橢圓 140">
                <a:extLst>
                  <a:ext uri="{FF2B5EF4-FFF2-40B4-BE49-F238E27FC236}">
                    <a16:creationId xmlns:a16="http://schemas.microsoft.com/office/drawing/2014/main" id="{E3429A0A-0654-4D76-A4E3-6A477049BCEA}"/>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2" name="直線單箭頭接點 141">
                <a:extLst>
                  <a:ext uri="{FF2B5EF4-FFF2-40B4-BE49-F238E27FC236}">
                    <a16:creationId xmlns:a16="http://schemas.microsoft.com/office/drawing/2014/main" id="{D01C1180-7EE0-41F0-90B4-440905259B03}"/>
                  </a:ext>
                </a:extLst>
              </p:cNvPr>
              <p:cNvCxnSpPr>
                <a:stCxn id="141"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635FAF10-92F6-4157-B61C-F52F08935018}"/>
                  </a:ext>
                </a:extLst>
              </p:cNvPr>
              <p:cNvCxnSpPr>
                <a:stCxn id="141" idx="5"/>
                <a:endCxn id="136"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a:extLst>
                <a:ext uri="{FF2B5EF4-FFF2-40B4-BE49-F238E27FC236}">
                  <a16:creationId xmlns:a16="http://schemas.microsoft.com/office/drawing/2014/main" id="{CF6F09D5-0E3E-4250-8615-EE0324EFC1AA}"/>
                </a:ext>
              </a:extLst>
            </p:cNvPr>
            <p:cNvGrpSpPr/>
            <p:nvPr/>
          </p:nvGrpSpPr>
          <p:grpSpPr>
            <a:xfrm>
              <a:off x="9326049" y="2327999"/>
              <a:ext cx="1097297" cy="974252"/>
              <a:chOff x="8423350" y="1271813"/>
              <a:chExt cx="1097297" cy="974252"/>
            </a:xfrm>
          </p:grpSpPr>
          <p:sp>
            <p:nvSpPr>
              <p:cNvPr id="115" name="橢圓 114">
                <a:extLst>
                  <a:ext uri="{FF2B5EF4-FFF2-40B4-BE49-F238E27FC236}">
                    <a16:creationId xmlns:a16="http://schemas.microsoft.com/office/drawing/2014/main" id="{F413D9F7-1905-49AE-88BC-80AAD3812CAA}"/>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6" name="矩形 115">
                <a:extLst>
                  <a:ext uri="{FF2B5EF4-FFF2-40B4-BE49-F238E27FC236}">
                    <a16:creationId xmlns:a16="http://schemas.microsoft.com/office/drawing/2014/main" id="{2620A7B0-C5D1-451C-8FF6-CA0A5A544A1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7" name="矩形 116">
                <a:extLst>
                  <a:ext uri="{FF2B5EF4-FFF2-40B4-BE49-F238E27FC236}">
                    <a16:creationId xmlns:a16="http://schemas.microsoft.com/office/drawing/2014/main" id="{9FBEB9CE-7026-4814-9C5F-E364AD83DD61}"/>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8" name="直線單箭頭接點 117">
                <a:extLst>
                  <a:ext uri="{FF2B5EF4-FFF2-40B4-BE49-F238E27FC236}">
                    <a16:creationId xmlns:a16="http://schemas.microsoft.com/office/drawing/2014/main" id="{88B74C7A-CEFD-4DB2-A1E1-B540EE688913}"/>
                  </a:ext>
                </a:extLst>
              </p:cNvPr>
              <p:cNvCxnSpPr>
                <a:cxnSpLocks/>
                <a:stCxn id="115" idx="3"/>
                <a:endCxn id="116"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BDF70E46-0AE3-4BDA-BC71-661EBEB05978}"/>
                  </a:ext>
                </a:extLst>
              </p:cNvPr>
              <p:cNvCxnSpPr>
                <a:cxnSpLocks/>
                <a:stCxn id="115" idx="5"/>
                <a:endCxn id="117"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橢圓 119">
                <a:extLst>
                  <a:ext uri="{FF2B5EF4-FFF2-40B4-BE49-F238E27FC236}">
                    <a16:creationId xmlns:a16="http://schemas.microsoft.com/office/drawing/2014/main" id="{D994BA6A-9354-4462-AC2D-F9ADDE370168}"/>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1" name="矩形 120">
                <a:extLst>
                  <a:ext uri="{FF2B5EF4-FFF2-40B4-BE49-F238E27FC236}">
                    <a16:creationId xmlns:a16="http://schemas.microsoft.com/office/drawing/2014/main" id="{AA4B7393-7787-4226-AC7B-17136ABF9520}"/>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2" name="矩形 121">
                <a:extLst>
                  <a:ext uri="{FF2B5EF4-FFF2-40B4-BE49-F238E27FC236}">
                    <a16:creationId xmlns:a16="http://schemas.microsoft.com/office/drawing/2014/main" id="{92C10423-FD04-4647-95D9-7AEB4A652C20}"/>
                  </a:ext>
                </a:extLst>
              </p:cNvPr>
              <p:cNvSpPr/>
              <p:nvPr/>
            </p:nvSpPr>
            <p:spPr>
              <a:xfrm>
                <a:off x="9272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3" name="直線單箭頭接點 122">
                <a:extLst>
                  <a:ext uri="{FF2B5EF4-FFF2-40B4-BE49-F238E27FC236}">
                    <a16:creationId xmlns:a16="http://schemas.microsoft.com/office/drawing/2014/main" id="{1B5B472F-D541-412D-98A9-ED3DA702FB68}"/>
                  </a:ext>
                </a:extLst>
              </p:cNvPr>
              <p:cNvCxnSpPr>
                <a:cxnSpLocks/>
                <a:stCxn id="120" idx="3"/>
                <a:endCxn id="121"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CC846E60-ED9C-4AF2-9C88-78B93CA3293B}"/>
                  </a:ext>
                </a:extLst>
              </p:cNvPr>
              <p:cNvCxnSpPr>
                <a:cxnSpLocks/>
                <a:stCxn id="120" idx="5"/>
                <a:endCxn id="122"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橢圓 124">
                <a:extLst>
                  <a:ext uri="{FF2B5EF4-FFF2-40B4-BE49-F238E27FC236}">
                    <a16:creationId xmlns:a16="http://schemas.microsoft.com/office/drawing/2014/main" id="{F73CFB9A-5411-45E6-ABAB-031DC2E35427}"/>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6" name="直線單箭頭接點 125">
                <a:extLst>
                  <a:ext uri="{FF2B5EF4-FFF2-40B4-BE49-F238E27FC236}">
                    <a16:creationId xmlns:a16="http://schemas.microsoft.com/office/drawing/2014/main" id="{4E75EAAB-F5CF-4D31-BD44-961B396BFF2D}"/>
                  </a:ext>
                </a:extLst>
              </p:cNvPr>
              <p:cNvCxnSpPr>
                <a:stCxn id="125"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ED0C0427-6A21-4623-901B-CCA66DCE1B15}"/>
                  </a:ext>
                </a:extLst>
              </p:cNvPr>
              <p:cNvCxnSpPr>
                <a:stCxn id="125" idx="5"/>
                <a:endCxn id="120"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7" name="文字方塊 106">
                  <a:extLst>
                    <a:ext uri="{FF2B5EF4-FFF2-40B4-BE49-F238E27FC236}">
                      <a16:creationId xmlns:a16="http://schemas.microsoft.com/office/drawing/2014/main" id="{96C411F1-405B-4DC6-8DE9-9BA912534385}"/>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07" name="文字方塊 106">
                  <a:extLst>
                    <a:ext uri="{FF2B5EF4-FFF2-40B4-BE49-F238E27FC236}">
                      <a16:creationId xmlns:a16="http://schemas.microsoft.com/office/drawing/2014/main" id="{96C411F1-405B-4DC6-8DE9-9BA912534385}"/>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36"/>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文字方塊 107">
                  <a:extLst>
                    <a:ext uri="{FF2B5EF4-FFF2-40B4-BE49-F238E27FC236}">
                      <a16:creationId xmlns:a16="http://schemas.microsoft.com/office/drawing/2014/main" id="{4B180CB0-8B0E-4700-831D-9E6EDF50C3A0}"/>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08" name="文字方塊 107">
                  <a:extLst>
                    <a:ext uri="{FF2B5EF4-FFF2-40B4-BE49-F238E27FC236}">
                      <a16:creationId xmlns:a16="http://schemas.microsoft.com/office/drawing/2014/main" id="{4B180CB0-8B0E-4700-831D-9E6EDF50C3A0}"/>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37"/>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文字方塊 108">
                  <a:extLst>
                    <a:ext uri="{FF2B5EF4-FFF2-40B4-BE49-F238E27FC236}">
                      <a16:creationId xmlns:a16="http://schemas.microsoft.com/office/drawing/2014/main" id="{860CBC85-106B-4D30-8652-35DCB1E08A79}"/>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09" name="文字方塊 108">
                  <a:extLst>
                    <a:ext uri="{FF2B5EF4-FFF2-40B4-BE49-F238E27FC236}">
                      <a16:creationId xmlns:a16="http://schemas.microsoft.com/office/drawing/2014/main" id="{860CBC85-106B-4D30-8652-35DCB1E08A79}"/>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38"/>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F3C1D643-EDA8-44B4-B777-95884DD46971}"/>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10" name="文字方塊 109">
                  <a:extLst>
                    <a:ext uri="{FF2B5EF4-FFF2-40B4-BE49-F238E27FC236}">
                      <a16:creationId xmlns:a16="http://schemas.microsoft.com/office/drawing/2014/main" id="{F3C1D643-EDA8-44B4-B777-95884DD46971}"/>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39"/>
                  <a:stretch>
                    <a:fillRect t="-3175" r="-8108"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375594B7-AE6C-40A1-AFAE-CACD57D11DE2}"/>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11" name="文字方塊 110">
                  <a:extLst>
                    <a:ext uri="{FF2B5EF4-FFF2-40B4-BE49-F238E27FC236}">
                      <a16:creationId xmlns:a16="http://schemas.microsoft.com/office/drawing/2014/main" id="{375594B7-AE6C-40A1-AFAE-CACD57D11DE2}"/>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40"/>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文字方塊 111">
                  <a:extLst>
                    <a:ext uri="{FF2B5EF4-FFF2-40B4-BE49-F238E27FC236}">
                      <a16:creationId xmlns:a16="http://schemas.microsoft.com/office/drawing/2014/main" id="{ED99DEAD-531F-4C3A-9066-01842589B4A6}"/>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12" name="文字方塊 111">
                  <a:extLst>
                    <a:ext uri="{FF2B5EF4-FFF2-40B4-BE49-F238E27FC236}">
                      <a16:creationId xmlns:a16="http://schemas.microsoft.com/office/drawing/2014/main" id="{ED99DEAD-531F-4C3A-9066-01842589B4A6}"/>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41"/>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文字方塊 112">
                  <a:extLst>
                    <a:ext uri="{FF2B5EF4-FFF2-40B4-BE49-F238E27FC236}">
                      <a16:creationId xmlns:a16="http://schemas.microsoft.com/office/drawing/2014/main" id="{21BA4ACB-5D62-49D7-AEB8-7384880F5725}"/>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13" name="文字方塊 112">
                  <a:extLst>
                    <a:ext uri="{FF2B5EF4-FFF2-40B4-BE49-F238E27FC236}">
                      <a16:creationId xmlns:a16="http://schemas.microsoft.com/office/drawing/2014/main" id="{21BA4ACB-5D62-49D7-AEB8-7384880F5725}"/>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42"/>
                  <a:stretch>
                    <a:fillRect l="-46667" r="-133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E68CE353-1896-4C61-AE4B-33CF5F218338}"/>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14" name="文字方塊 113">
                  <a:extLst>
                    <a:ext uri="{FF2B5EF4-FFF2-40B4-BE49-F238E27FC236}">
                      <a16:creationId xmlns:a16="http://schemas.microsoft.com/office/drawing/2014/main" id="{E68CE353-1896-4C61-AE4B-33CF5F218338}"/>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43"/>
                  <a:stretch>
                    <a:fillRect l="-10256" t="-3175" r="-7692" b="-9524"/>
                  </a:stretch>
                </a:blipFill>
              </p:spPr>
              <p:txBody>
                <a:bodyPr/>
                <a:lstStyle/>
                <a:p>
                  <a:r>
                    <a:rPr lang="en-US">
                      <a:noFill/>
                    </a:rPr>
                    <a:t> </a:t>
                  </a:r>
                </a:p>
              </p:txBody>
            </p:sp>
          </mc:Fallback>
        </mc:AlternateContent>
      </p:grpSp>
      <p:sp>
        <p:nvSpPr>
          <p:cNvPr id="240" name="投影片編號版面配置區 3">
            <a:extLst>
              <a:ext uri="{FF2B5EF4-FFF2-40B4-BE49-F238E27FC236}">
                <a16:creationId xmlns:a16="http://schemas.microsoft.com/office/drawing/2014/main" id="{6295F2CD-3066-47B3-9424-557B334B3009}"/>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735107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FED2927C-F7E0-4AF9-A582-7B255A32B406}"/>
              </a:ext>
            </a:extLst>
          </p:cNvPr>
          <p:cNvSpPr txBox="1"/>
          <p:nvPr/>
        </p:nvSpPr>
        <p:spPr>
          <a:xfrm>
            <a:off x="4226058" y="249516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5746069" y="249516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6688061" y="249516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4068963" y="233214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4068963" y="2332142"/>
                <a:ext cx="31418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5512485" y="233214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5512485" y="2332141"/>
                <a:ext cx="314189"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6534424" y="233214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6534424" y="2332141"/>
                <a:ext cx="314189"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8062937" y="233214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8062937" y="2332141"/>
                <a:ext cx="314189" cy="615553"/>
              </a:xfrm>
              <a:prstGeom prst="rect">
                <a:avLst/>
              </a:prstGeom>
              <a:blipFill>
                <a:blip r:embed="rId6"/>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5774525" y="2332141"/>
            <a:ext cx="759900"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sp>
        <p:nvSpPr>
          <p:cNvPr id="13" name="文字方塊 12">
            <a:extLst>
              <a:ext uri="{FF2B5EF4-FFF2-40B4-BE49-F238E27FC236}">
                <a16:creationId xmlns:a16="http://schemas.microsoft.com/office/drawing/2014/main" id="{A8D03941-C90F-4605-AFD3-52A2262730F2}"/>
              </a:ext>
            </a:extLst>
          </p:cNvPr>
          <p:cNvSpPr txBox="1"/>
          <p:nvPr/>
        </p:nvSpPr>
        <p:spPr>
          <a:xfrm>
            <a:off x="2833589" y="1120171"/>
            <a:ext cx="6641771" cy="1077218"/>
          </a:xfrm>
          <a:prstGeom prst="rect">
            <a:avLst/>
          </a:prstGeom>
          <a:noFill/>
        </p:spPr>
        <p:txBody>
          <a:bodyPr wrap="square" rtlCol="0">
            <a:spAutoFit/>
          </a:bodyPr>
          <a:lstStyle/>
          <a:p>
            <a:pPr algn="ctr"/>
            <a:r>
              <a:rPr lang="en-US" altLang="zh-TW" sz="3200" dirty="0">
                <a:latin typeface="Bahnschrift SemiBold SemiConden" panose="020B0502040204020203" pitchFamily="34" charset="0"/>
              </a:rPr>
              <a:t>2. Derive the set of quantum states</a:t>
            </a:r>
            <a:br>
              <a:rPr lang="en-US" altLang="zh-TW" sz="3200" dirty="0">
                <a:latin typeface="Bahnschrift SemiBold SemiConden" panose="020B0502040204020203" pitchFamily="34" charset="0"/>
              </a:rPr>
            </a:br>
            <a:r>
              <a:rPr lang="en-US" altLang="zh-TW" sz="3200" dirty="0">
                <a:latin typeface="Bahnschrift SemiBold SemiConden" panose="020B0502040204020203" pitchFamily="34" charset="0"/>
              </a:rPr>
              <a:t>after executing the circuit …</a:t>
            </a:r>
            <a:endParaRPr lang="zh-TW" altLang="en-US" sz="6400" dirty="0">
              <a:solidFill>
                <a:srgbClr val="DC143C"/>
              </a:solidFill>
              <a:latin typeface="Bahnschrift SemiBold SemiConden" panose="020B0502040204020203" pitchFamily="34" charset="0"/>
            </a:endParaRPr>
          </a:p>
        </p:txBody>
      </p:sp>
      <p:sp>
        <p:nvSpPr>
          <p:cNvPr id="11" name="投影片編號版面配置區 3">
            <a:extLst>
              <a:ext uri="{FF2B5EF4-FFF2-40B4-BE49-F238E27FC236}">
                <a16:creationId xmlns:a16="http://schemas.microsoft.com/office/drawing/2014/main" id="{56E04662-F1C5-492D-8F5A-1477AB4A630D}"/>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786250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圖片 100">
            <a:extLst>
              <a:ext uri="{FF2B5EF4-FFF2-40B4-BE49-F238E27FC236}">
                <a16:creationId xmlns:a16="http://schemas.microsoft.com/office/drawing/2014/main" id="{742C86D9-E094-4F7A-818D-7983BBF8786C}"/>
              </a:ext>
            </a:extLst>
          </p:cNvPr>
          <p:cNvPicPr>
            <a:picLocks noChangeAspect="1"/>
          </p:cNvPicPr>
          <p:nvPr/>
        </p:nvPicPr>
        <p:blipFill>
          <a:blip r:embed="rId3"/>
          <a:stretch>
            <a:fillRect/>
          </a:stretch>
        </p:blipFill>
        <p:spPr>
          <a:xfrm>
            <a:off x="4557511" y="4022619"/>
            <a:ext cx="3133205" cy="2666653"/>
          </a:xfrm>
          <a:prstGeom prst="rect">
            <a:avLst/>
          </a:prstGeom>
        </p:spPr>
      </p:pic>
      <p:cxnSp>
        <p:nvCxnSpPr>
          <p:cNvPr id="102" name="直線接點 101">
            <a:extLst>
              <a:ext uri="{FF2B5EF4-FFF2-40B4-BE49-F238E27FC236}">
                <a16:creationId xmlns:a16="http://schemas.microsoft.com/office/drawing/2014/main" id="{03D45544-59E1-4328-9989-094414E9319A}"/>
              </a:ext>
            </a:extLst>
          </p:cNvPr>
          <p:cNvCxnSpPr>
            <a:cxnSpLocks/>
          </p:cNvCxnSpPr>
          <p:nvPr/>
        </p:nvCxnSpPr>
        <p:spPr>
          <a:xfrm>
            <a:off x="4049486" y="3343371"/>
            <a:ext cx="4379912" cy="0"/>
          </a:xfrm>
          <a:prstGeom prst="line">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0" name="圖片 99">
            <a:extLst>
              <a:ext uri="{FF2B5EF4-FFF2-40B4-BE49-F238E27FC236}">
                <a16:creationId xmlns:a16="http://schemas.microsoft.com/office/drawing/2014/main" id="{F98402A9-BD36-4C60-A18D-37D42AE6F09E}"/>
              </a:ext>
            </a:extLst>
          </p:cNvPr>
          <p:cNvPicPr>
            <a:picLocks noChangeAspect="1"/>
          </p:cNvPicPr>
          <p:nvPr/>
        </p:nvPicPr>
        <p:blipFill>
          <a:blip r:embed="rId4"/>
          <a:stretch>
            <a:fillRect/>
          </a:stretch>
        </p:blipFill>
        <p:spPr>
          <a:xfrm>
            <a:off x="4454663" y="1159398"/>
            <a:ext cx="3272252" cy="2863221"/>
          </a:xfrm>
          <a:prstGeom prst="rect">
            <a:avLst/>
          </a:prstGeom>
        </p:spPr>
      </p:pic>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8"/>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9428630" y="207801"/>
            <a:ext cx="742613"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sp>
        <p:nvSpPr>
          <p:cNvPr id="13" name="文字方塊 12">
            <a:extLst>
              <a:ext uri="{FF2B5EF4-FFF2-40B4-BE49-F238E27FC236}">
                <a16:creationId xmlns:a16="http://schemas.microsoft.com/office/drawing/2014/main" id="{A8D03941-C90F-4605-AFD3-52A2262730F2}"/>
              </a:ext>
            </a:extLst>
          </p:cNvPr>
          <p:cNvSpPr txBox="1"/>
          <p:nvPr/>
        </p:nvSpPr>
        <p:spPr>
          <a:xfrm>
            <a:off x="459182" y="370591"/>
            <a:ext cx="6274491"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Algorithm for common quantum gates</a:t>
            </a:r>
            <a:endParaRPr lang="zh-TW" altLang="en-US" sz="3200" dirty="0">
              <a:solidFill>
                <a:srgbClr val="DC143C"/>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1B22E35-C979-45CB-BECE-4C4AC2CADB88}"/>
                  </a:ext>
                </a:extLst>
              </p:cNvPr>
              <p:cNvSpPr txBox="1"/>
              <p:nvPr/>
            </p:nvSpPr>
            <p:spPr>
              <a:xfrm>
                <a:off x="2172944" y="2967393"/>
                <a:ext cx="57066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4800" i="1" smtClean="0">
                          <a:solidFill>
                            <a:schemeClr val="bg1">
                              <a:lumMod val="85000"/>
                            </a:schemeClr>
                          </a:solidFill>
                          <a:latin typeface="Cambria Math" panose="02040503050406030204" pitchFamily="18" charset="0"/>
                        </a:rPr>
                        <m:t>𝔸</m:t>
                      </m:r>
                    </m:oMath>
                  </m:oMathPara>
                </a14:m>
                <a:endParaRPr lang="zh-TW" altLang="en-US" sz="4800" dirty="0">
                  <a:solidFill>
                    <a:schemeClr val="bg1">
                      <a:lumMod val="85000"/>
                    </a:schemeClr>
                  </a:solidFill>
                </a:endParaRPr>
              </a:p>
            </p:txBody>
          </p:sp>
        </mc:Choice>
        <mc:Fallback xmlns="">
          <p:sp>
            <p:nvSpPr>
              <p:cNvPr id="12" name="文字方塊 11">
                <a:extLst>
                  <a:ext uri="{FF2B5EF4-FFF2-40B4-BE49-F238E27FC236}">
                    <a16:creationId xmlns:a16="http://schemas.microsoft.com/office/drawing/2014/main" id="{F1B22E35-C979-45CB-BECE-4C4AC2CADB88}"/>
                  </a:ext>
                </a:extLst>
              </p:cNvPr>
              <p:cNvSpPr txBox="1">
                <a:spLocks noRot="1" noChangeAspect="1" noMove="1" noResize="1" noEditPoints="1" noAdjustHandles="1" noChangeArrowheads="1" noChangeShapeType="1" noTextEdit="1"/>
              </p:cNvSpPr>
              <p:nvPr/>
            </p:nvSpPr>
            <p:spPr>
              <a:xfrm>
                <a:off x="2172944" y="2967393"/>
                <a:ext cx="570669" cy="73866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76976EB1-BD58-45F5-852E-A5A8682BAAE9}"/>
                  </a:ext>
                </a:extLst>
              </p:cNvPr>
              <p:cNvSpPr txBox="1"/>
              <p:nvPr/>
            </p:nvSpPr>
            <p:spPr>
              <a:xfrm>
                <a:off x="9195873" y="3035595"/>
                <a:ext cx="196855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bg1">
                              <a:lumMod val="85000"/>
                            </a:schemeClr>
                          </a:solidFill>
                          <a:latin typeface="Cambria Math" panose="02040503050406030204" pitchFamily="18" charset="0"/>
                        </a:rPr>
                        <m:t>𝑔𝑎𝑡𝑒</m:t>
                      </m:r>
                      <m:r>
                        <a:rPr lang="en-US" altLang="zh-TW" sz="4000" b="0" i="1" smtClean="0">
                          <a:solidFill>
                            <a:schemeClr val="bg1">
                              <a:lumMod val="85000"/>
                            </a:schemeClr>
                          </a:solidFill>
                          <a:latin typeface="Cambria Math" panose="02040503050406030204" pitchFamily="18" charset="0"/>
                        </a:rPr>
                        <m:t>(</m:t>
                      </m:r>
                      <m:r>
                        <a:rPr lang="zh-TW" altLang="en-US" sz="4000" i="1" smtClean="0">
                          <a:solidFill>
                            <a:schemeClr val="bg1">
                              <a:lumMod val="85000"/>
                            </a:schemeClr>
                          </a:solidFill>
                          <a:latin typeface="Cambria Math" panose="02040503050406030204" pitchFamily="18" charset="0"/>
                        </a:rPr>
                        <m:t>𝔸</m:t>
                      </m:r>
                      <m:r>
                        <a:rPr lang="en-US" altLang="zh-TW" sz="4000" b="0" i="1" smtClean="0">
                          <a:solidFill>
                            <a:schemeClr val="bg1">
                              <a:lumMod val="85000"/>
                            </a:schemeClr>
                          </a:solidFill>
                          <a:latin typeface="Cambria Math" panose="02040503050406030204" pitchFamily="18" charset="0"/>
                        </a:rPr>
                        <m:t>)</m:t>
                      </m:r>
                    </m:oMath>
                  </m:oMathPara>
                </a14:m>
                <a:endParaRPr lang="zh-TW" altLang="en-US" sz="4000" dirty="0">
                  <a:solidFill>
                    <a:schemeClr val="bg1">
                      <a:lumMod val="85000"/>
                    </a:schemeClr>
                  </a:solidFill>
                </a:endParaRPr>
              </a:p>
            </p:txBody>
          </p:sp>
        </mc:Choice>
        <mc:Fallback xmlns="">
          <p:sp>
            <p:nvSpPr>
              <p:cNvPr id="67" name="文字方塊 66">
                <a:extLst>
                  <a:ext uri="{FF2B5EF4-FFF2-40B4-BE49-F238E27FC236}">
                    <a16:creationId xmlns:a16="http://schemas.microsoft.com/office/drawing/2014/main" id="{76976EB1-BD58-45F5-852E-A5A8682BAAE9}"/>
                  </a:ext>
                </a:extLst>
              </p:cNvPr>
              <p:cNvSpPr txBox="1">
                <a:spLocks noRot="1" noChangeAspect="1" noMove="1" noResize="1" noEditPoints="1" noAdjustHandles="1" noChangeArrowheads="1" noChangeShapeType="1" noTextEdit="1"/>
              </p:cNvSpPr>
              <p:nvPr/>
            </p:nvSpPr>
            <p:spPr>
              <a:xfrm>
                <a:off x="9195873" y="3035595"/>
                <a:ext cx="1968551" cy="615553"/>
              </a:xfrm>
              <a:prstGeom prst="rect">
                <a:avLst/>
              </a:prstGeom>
              <a:blipFill>
                <a:blip r:embed="rId10"/>
                <a:stretch>
                  <a:fillRect/>
                </a:stretch>
              </a:blipFill>
            </p:spPr>
            <p:txBody>
              <a:bodyPr/>
              <a:lstStyle/>
              <a:p>
                <a:r>
                  <a:rPr lang="en-US">
                    <a:noFill/>
                  </a:rPr>
                  <a:t> </a:t>
                </a:r>
              </a:p>
            </p:txBody>
          </p:sp>
        </mc:Fallback>
      </mc:AlternateContent>
      <p:sp>
        <p:nvSpPr>
          <p:cNvPr id="60" name="橢圓 59">
            <a:extLst>
              <a:ext uri="{FF2B5EF4-FFF2-40B4-BE49-F238E27FC236}">
                <a16:creationId xmlns:a16="http://schemas.microsoft.com/office/drawing/2014/main" id="{00544D5D-CDF4-4F60-9636-54A93CC1440B}"/>
              </a:ext>
            </a:extLst>
          </p:cNvPr>
          <p:cNvSpPr/>
          <p:nvPr/>
        </p:nvSpPr>
        <p:spPr>
          <a:xfrm>
            <a:off x="2066463" y="421846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矩形 60">
            <a:extLst>
              <a:ext uri="{FF2B5EF4-FFF2-40B4-BE49-F238E27FC236}">
                <a16:creationId xmlns:a16="http://schemas.microsoft.com/office/drawing/2014/main" id="{92A853BB-70BD-4A38-9F23-A51B42822B47}"/>
              </a:ext>
            </a:extLst>
          </p:cNvPr>
          <p:cNvSpPr/>
          <p:nvPr/>
        </p:nvSpPr>
        <p:spPr>
          <a:xfrm>
            <a:off x="1867038" y="4518452"/>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矩形 61">
            <a:extLst>
              <a:ext uri="{FF2B5EF4-FFF2-40B4-BE49-F238E27FC236}">
                <a16:creationId xmlns:a16="http://schemas.microsoft.com/office/drawing/2014/main" id="{E745587A-60DD-4B1C-8170-A189CEE34025}"/>
              </a:ext>
            </a:extLst>
          </p:cNvPr>
          <p:cNvSpPr/>
          <p:nvPr/>
        </p:nvSpPr>
        <p:spPr>
          <a:xfrm>
            <a:off x="2148778" y="4518452"/>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4" name="直線單箭頭接點 63">
            <a:extLst>
              <a:ext uri="{FF2B5EF4-FFF2-40B4-BE49-F238E27FC236}">
                <a16:creationId xmlns:a16="http://schemas.microsoft.com/office/drawing/2014/main" id="{38D13749-B67E-44BE-BB3B-BE4358CA5F59}"/>
              </a:ext>
            </a:extLst>
          </p:cNvPr>
          <p:cNvCxnSpPr>
            <a:stCxn id="60" idx="3"/>
            <a:endCxn id="61" idx="0"/>
          </p:cNvCxnSpPr>
          <p:nvPr/>
        </p:nvCxnSpPr>
        <p:spPr>
          <a:xfrm flipH="1">
            <a:off x="1991317" y="432800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48C542D6-1AA2-41F7-89D4-EA8BD22481BA}"/>
              </a:ext>
            </a:extLst>
          </p:cNvPr>
          <p:cNvCxnSpPr>
            <a:stCxn id="60" idx="5"/>
            <a:endCxn id="62" idx="0"/>
          </p:cNvCxnSpPr>
          <p:nvPr/>
        </p:nvCxnSpPr>
        <p:spPr>
          <a:xfrm>
            <a:off x="2176005" y="432800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橢圓 71">
            <a:extLst>
              <a:ext uri="{FF2B5EF4-FFF2-40B4-BE49-F238E27FC236}">
                <a16:creationId xmlns:a16="http://schemas.microsoft.com/office/drawing/2014/main" id="{2BE3E85E-1E8C-47E7-AC6C-1F5616E446F1}"/>
              </a:ext>
            </a:extLst>
          </p:cNvPr>
          <p:cNvSpPr/>
          <p:nvPr/>
        </p:nvSpPr>
        <p:spPr>
          <a:xfrm>
            <a:off x="2736325" y="4219487"/>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3" name="矩形 72">
            <a:extLst>
              <a:ext uri="{FF2B5EF4-FFF2-40B4-BE49-F238E27FC236}">
                <a16:creationId xmlns:a16="http://schemas.microsoft.com/office/drawing/2014/main" id="{FDD2DAA2-C15A-45D5-B571-1E6E47BDADAD}"/>
              </a:ext>
            </a:extLst>
          </p:cNvPr>
          <p:cNvSpPr/>
          <p:nvPr/>
        </p:nvSpPr>
        <p:spPr>
          <a:xfrm>
            <a:off x="2536900" y="4519479"/>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4" name="矩形 73">
            <a:extLst>
              <a:ext uri="{FF2B5EF4-FFF2-40B4-BE49-F238E27FC236}">
                <a16:creationId xmlns:a16="http://schemas.microsoft.com/office/drawing/2014/main" id="{DB24088D-A5E3-4DEB-855E-0FAF8AD9F98B}"/>
              </a:ext>
            </a:extLst>
          </p:cNvPr>
          <p:cNvSpPr/>
          <p:nvPr/>
        </p:nvSpPr>
        <p:spPr>
          <a:xfrm>
            <a:off x="2818640" y="4519479"/>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單箭頭接點 74">
            <a:extLst>
              <a:ext uri="{FF2B5EF4-FFF2-40B4-BE49-F238E27FC236}">
                <a16:creationId xmlns:a16="http://schemas.microsoft.com/office/drawing/2014/main" id="{599B61D1-6EF8-4E64-9E4B-AAEFD7AD048D}"/>
              </a:ext>
            </a:extLst>
          </p:cNvPr>
          <p:cNvCxnSpPr>
            <a:stCxn id="72" idx="3"/>
            <a:endCxn id="73" idx="0"/>
          </p:cNvCxnSpPr>
          <p:nvPr/>
        </p:nvCxnSpPr>
        <p:spPr>
          <a:xfrm flipH="1">
            <a:off x="2661179" y="4329029"/>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6BDD41B7-EFCC-430C-BBAD-266812DA5473}"/>
              </a:ext>
            </a:extLst>
          </p:cNvPr>
          <p:cNvCxnSpPr>
            <a:stCxn id="72" idx="5"/>
            <a:endCxn id="74" idx="0"/>
          </p:cNvCxnSpPr>
          <p:nvPr/>
        </p:nvCxnSpPr>
        <p:spPr>
          <a:xfrm>
            <a:off x="2845867" y="4329029"/>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A00D0BAD-FF9F-44EB-8C3F-CBCE58DE930F}"/>
                  </a:ext>
                </a:extLst>
              </p:cNvPr>
              <p:cNvSpPr txBox="1"/>
              <p:nvPr/>
            </p:nvSpPr>
            <p:spPr>
              <a:xfrm>
                <a:off x="1362036" y="3836055"/>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80" name="文字方塊 79">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1362036" y="3836055"/>
                <a:ext cx="629981" cy="123110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E29094B5-B503-4BE6-AB08-62FA1DB1DDC6}"/>
                  </a:ext>
                </a:extLst>
              </p:cNvPr>
              <p:cNvSpPr txBox="1"/>
              <p:nvPr/>
            </p:nvSpPr>
            <p:spPr>
              <a:xfrm>
                <a:off x="2946712" y="3836055"/>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81" name="文字方塊 80">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2946712" y="3836055"/>
                <a:ext cx="629980" cy="123110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9139028" y="3878341"/>
                <a:ext cx="197374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000" b="0" i="1" smtClean="0">
                          <a:solidFill>
                            <a:schemeClr val="accent2"/>
                          </a:solidFill>
                          <a:latin typeface="Cambria Math" panose="02040503050406030204" pitchFamily="18" charset="0"/>
                        </a:rPr>
                        <m:t>𝑔𝑎𝑡𝑒</m:t>
                      </m:r>
                      <m:r>
                        <a:rPr lang="en-US" altLang="zh-TW" sz="3000" b="0" i="1" smtClean="0">
                          <a:solidFill>
                            <a:schemeClr val="accent2"/>
                          </a:solidFill>
                          <a:latin typeface="Cambria Math" panose="02040503050406030204" pitchFamily="18" charset="0"/>
                        </a:rPr>
                        <m:t>(         )</m:t>
                      </m:r>
                    </m:oMath>
                  </m:oMathPara>
                </a14:m>
                <a:endParaRPr lang="zh-TW" altLang="en-US" sz="3000" dirty="0">
                  <a:solidFill>
                    <a:schemeClr val="accent2"/>
                  </a:solidFill>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9139028" y="3878341"/>
                <a:ext cx="1973745" cy="461665"/>
              </a:xfrm>
              <a:prstGeom prst="rect">
                <a:avLst/>
              </a:prstGeom>
              <a:blipFill>
                <a:blip r:embed="rId14"/>
                <a:stretch>
                  <a:fillRect/>
                </a:stretch>
              </a:blipFill>
            </p:spPr>
            <p:txBody>
              <a:bodyPr/>
              <a:lstStyle/>
              <a:p>
                <a:r>
                  <a:rPr lang="en-US">
                    <a:noFill/>
                  </a:rPr>
                  <a:t> </a:t>
                </a:r>
              </a:p>
            </p:txBody>
          </p:sp>
        </mc:Fallback>
      </mc:AlternateContent>
      <p:sp>
        <p:nvSpPr>
          <p:cNvPr id="82" name="橢圓 81">
            <a:extLst>
              <a:ext uri="{FF2B5EF4-FFF2-40B4-BE49-F238E27FC236}">
                <a16:creationId xmlns:a16="http://schemas.microsoft.com/office/drawing/2014/main" id="{00544D5D-CDF4-4F60-9636-54A93CC1440B}"/>
              </a:ext>
            </a:extLst>
          </p:cNvPr>
          <p:cNvSpPr/>
          <p:nvPr/>
        </p:nvSpPr>
        <p:spPr>
          <a:xfrm>
            <a:off x="10450562" y="3796427"/>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3" name="矩形 82">
            <a:extLst>
              <a:ext uri="{FF2B5EF4-FFF2-40B4-BE49-F238E27FC236}">
                <a16:creationId xmlns:a16="http://schemas.microsoft.com/office/drawing/2014/main" id="{92A853BB-70BD-4A38-9F23-A51B42822B47}"/>
              </a:ext>
            </a:extLst>
          </p:cNvPr>
          <p:cNvSpPr/>
          <p:nvPr/>
        </p:nvSpPr>
        <p:spPr>
          <a:xfrm>
            <a:off x="10251137" y="4096419"/>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矩形 83">
            <a:extLst>
              <a:ext uri="{FF2B5EF4-FFF2-40B4-BE49-F238E27FC236}">
                <a16:creationId xmlns:a16="http://schemas.microsoft.com/office/drawing/2014/main" id="{E745587A-60DD-4B1C-8170-A189CEE34025}"/>
              </a:ext>
            </a:extLst>
          </p:cNvPr>
          <p:cNvSpPr/>
          <p:nvPr/>
        </p:nvSpPr>
        <p:spPr>
          <a:xfrm>
            <a:off x="10532877" y="4096419"/>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5" name="直線單箭頭接點 84">
            <a:extLst>
              <a:ext uri="{FF2B5EF4-FFF2-40B4-BE49-F238E27FC236}">
                <a16:creationId xmlns:a16="http://schemas.microsoft.com/office/drawing/2014/main" id="{38D13749-B67E-44BE-BB3B-BE4358CA5F59}"/>
              </a:ext>
            </a:extLst>
          </p:cNvPr>
          <p:cNvCxnSpPr>
            <a:stCxn id="82" idx="3"/>
            <a:endCxn id="83" idx="0"/>
          </p:cNvCxnSpPr>
          <p:nvPr/>
        </p:nvCxnSpPr>
        <p:spPr>
          <a:xfrm flipH="1">
            <a:off x="10375416" y="3905969"/>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48C542D6-1AA2-41F7-89D4-EA8BD22481BA}"/>
              </a:ext>
            </a:extLst>
          </p:cNvPr>
          <p:cNvCxnSpPr>
            <a:stCxn id="82" idx="5"/>
            <a:endCxn id="84" idx="0"/>
          </p:cNvCxnSpPr>
          <p:nvPr/>
        </p:nvCxnSpPr>
        <p:spPr>
          <a:xfrm>
            <a:off x="10560104" y="3905969"/>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2BE3E85E-1E8C-47E7-AC6C-1F5616E446F1}"/>
              </a:ext>
            </a:extLst>
          </p:cNvPr>
          <p:cNvSpPr/>
          <p:nvPr/>
        </p:nvSpPr>
        <p:spPr>
          <a:xfrm>
            <a:off x="10460280" y="45409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8" name="矩形 87">
            <a:extLst>
              <a:ext uri="{FF2B5EF4-FFF2-40B4-BE49-F238E27FC236}">
                <a16:creationId xmlns:a16="http://schemas.microsoft.com/office/drawing/2014/main" id="{FDD2DAA2-C15A-45D5-B571-1E6E47BDADAD}"/>
              </a:ext>
            </a:extLst>
          </p:cNvPr>
          <p:cNvSpPr/>
          <p:nvPr/>
        </p:nvSpPr>
        <p:spPr>
          <a:xfrm>
            <a:off x="10260855" y="4840957"/>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矩形 88">
            <a:extLst>
              <a:ext uri="{FF2B5EF4-FFF2-40B4-BE49-F238E27FC236}">
                <a16:creationId xmlns:a16="http://schemas.microsoft.com/office/drawing/2014/main" id="{DB24088D-A5E3-4DEB-855E-0FAF8AD9F98B}"/>
              </a:ext>
            </a:extLst>
          </p:cNvPr>
          <p:cNvSpPr/>
          <p:nvPr/>
        </p:nvSpPr>
        <p:spPr>
          <a:xfrm>
            <a:off x="10542595" y="4840957"/>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599B61D1-6EF8-4E64-9E4B-AAEFD7AD048D}"/>
              </a:ext>
            </a:extLst>
          </p:cNvPr>
          <p:cNvCxnSpPr>
            <a:stCxn id="87" idx="3"/>
            <a:endCxn id="88" idx="0"/>
          </p:cNvCxnSpPr>
          <p:nvPr/>
        </p:nvCxnSpPr>
        <p:spPr>
          <a:xfrm flipH="1">
            <a:off x="10385134" y="4650507"/>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6BDD41B7-EFCC-430C-BBAD-266812DA5473}"/>
              </a:ext>
            </a:extLst>
          </p:cNvPr>
          <p:cNvCxnSpPr>
            <a:stCxn id="87" idx="5"/>
            <a:endCxn id="89" idx="0"/>
          </p:cNvCxnSpPr>
          <p:nvPr/>
        </p:nvCxnSpPr>
        <p:spPr>
          <a:xfrm>
            <a:off x="10569822" y="4650507"/>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9152237" y="4575091"/>
                <a:ext cx="197374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000" b="0" i="1" smtClean="0">
                          <a:solidFill>
                            <a:schemeClr val="accent2"/>
                          </a:solidFill>
                          <a:latin typeface="Cambria Math" panose="02040503050406030204" pitchFamily="18" charset="0"/>
                        </a:rPr>
                        <m:t>𝑔𝑎𝑡𝑒</m:t>
                      </m:r>
                      <m:r>
                        <a:rPr lang="en-US" altLang="zh-TW" sz="3000" b="0" i="1" smtClean="0">
                          <a:solidFill>
                            <a:schemeClr val="accent2"/>
                          </a:solidFill>
                          <a:latin typeface="Cambria Math" panose="02040503050406030204" pitchFamily="18" charset="0"/>
                        </a:rPr>
                        <m:t>(         )</m:t>
                      </m:r>
                    </m:oMath>
                  </m:oMathPara>
                </a14:m>
                <a:endParaRPr lang="zh-TW" altLang="en-US" sz="3000" dirty="0">
                  <a:solidFill>
                    <a:schemeClr val="accent2"/>
                  </a:solidFill>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9152237" y="4575091"/>
                <a:ext cx="1973745"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A00D0BAD-FF9F-44EB-8C3F-CBCE58DE930F}"/>
                  </a:ext>
                </a:extLst>
              </p:cNvPr>
              <p:cNvSpPr txBox="1"/>
              <p:nvPr/>
            </p:nvSpPr>
            <p:spPr>
              <a:xfrm>
                <a:off x="8506151" y="3836054"/>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93" name="文字方塊 92">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8506151" y="3836054"/>
                <a:ext cx="629981" cy="12311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29094B5-B503-4BE6-AB08-62FA1DB1DDC6}"/>
                  </a:ext>
                </a:extLst>
              </p:cNvPr>
              <p:cNvSpPr txBox="1"/>
              <p:nvPr/>
            </p:nvSpPr>
            <p:spPr>
              <a:xfrm>
                <a:off x="11098361" y="3836054"/>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94" name="文字方塊 93">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11098361" y="3836054"/>
                <a:ext cx="629980" cy="1231106"/>
              </a:xfrm>
              <a:prstGeom prst="rect">
                <a:avLst/>
              </a:prstGeom>
              <a:blipFill>
                <a:blip r:embed="rId17"/>
                <a:stretch>
                  <a:fillRect/>
                </a:stretch>
              </a:blipFill>
            </p:spPr>
            <p:txBody>
              <a:bodyPr/>
              <a:lstStyle/>
              <a:p>
                <a:r>
                  <a:rPr lang="en-US">
                    <a:noFill/>
                  </a:rPr>
                  <a:t> </a:t>
                </a:r>
              </a:p>
            </p:txBody>
          </p:sp>
        </mc:Fallback>
      </mc:AlternateContent>
      <p:sp>
        <p:nvSpPr>
          <p:cNvPr id="97" name="文字方塊 96">
            <a:extLst>
              <a:ext uri="{FF2B5EF4-FFF2-40B4-BE49-F238E27FC236}">
                <a16:creationId xmlns:a16="http://schemas.microsoft.com/office/drawing/2014/main" id="{D2CFE47A-ABFC-480C-AD2D-36F8D8E12AC3}"/>
              </a:ext>
            </a:extLst>
          </p:cNvPr>
          <p:cNvSpPr txBox="1"/>
          <p:nvPr/>
        </p:nvSpPr>
        <p:spPr>
          <a:xfrm>
            <a:off x="762922" y="1854441"/>
            <a:ext cx="3390711" cy="1077218"/>
          </a:xfrm>
          <a:prstGeom prst="rect">
            <a:avLst/>
          </a:prstGeom>
          <a:noFill/>
        </p:spPr>
        <p:txBody>
          <a:bodyPr wrap="square" rtlCol="0">
            <a:spAutoFit/>
          </a:bodyPr>
          <a:lstStyle/>
          <a:p>
            <a:pPr algn="ctr"/>
            <a:r>
              <a:rPr lang="en-US" altLang="zh-TW" sz="3200" dirty="0">
                <a:solidFill>
                  <a:schemeClr val="bg1">
                    <a:lumMod val="85000"/>
                  </a:schemeClr>
                </a:solidFill>
                <a:latin typeface="Bahnschrift SemiBold SemiConden" panose="020B0502040204020203" pitchFamily="34" charset="0"/>
              </a:rPr>
              <a:t>Level-Synchronized</a:t>
            </a:r>
          </a:p>
          <a:p>
            <a:pPr algn="ctr"/>
            <a:r>
              <a:rPr lang="en-US" altLang="zh-TW" sz="3200" dirty="0">
                <a:solidFill>
                  <a:schemeClr val="bg1">
                    <a:lumMod val="85000"/>
                  </a:schemeClr>
                </a:solidFill>
                <a:latin typeface="Bahnschrift SemiBold SemiConden" panose="020B0502040204020203" pitchFamily="34" charset="0"/>
              </a:rPr>
              <a:t>Tree Automaton</a:t>
            </a:r>
            <a:endParaRPr lang="zh-TW" altLang="en-US" sz="3200" dirty="0">
              <a:solidFill>
                <a:schemeClr val="bg1">
                  <a:lumMod val="85000"/>
                </a:schemeClr>
              </a:solidFill>
              <a:latin typeface="Bahnschrift SemiBold SemiConden" panose="020B0502040204020203" pitchFamily="34" charset="0"/>
            </a:endParaRPr>
          </a:p>
        </p:txBody>
      </p:sp>
      <p:sp>
        <p:nvSpPr>
          <p:cNvPr id="98" name="文字方塊 97">
            <a:extLst>
              <a:ext uri="{FF2B5EF4-FFF2-40B4-BE49-F238E27FC236}">
                <a16:creationId xmlns:a16="http://schemas.microsoft.com/office/drawing/2014/main" id="{95574D03-CC3E-401A-949B-A8F7A03CA2EE}"/>
              </a:ext>
            </a:extLst>
          </p:cNvPr>
          <p:cNvSpPr txBox="1"/>
          <p:nvPr/>
        </p:nvSpPr>
        <p:spPr>
          <a:xfrm>
            <a:off x="8286690" y="1856232"/>
            <a:ext cx="3390711" cy="1077218"/>
          </a:xfrm>
          <a:prstGeom prst="rect">
            <a:avLst/>
          </a:prstGeom>
          <a:noFill/>
        </p:spPr>
        <p:txBody>
          <a:bodyPr wrap="square" rtlCol="0">
            <a:spAutoFit/>
          </a:bodyPr>
          <a:lstStyle/>
          <a:p>
            <a:pPr algn="ctr"/>
            <a:r>
              <a:rPr lang="en-US" altLang="zh-TW" sz="3200" dirty="0">
                <a:solidFill>
                  <a:schemeClr val="bg1">
                    <a:lumMod val="85000"/>
                  </a:schemeClr>
                </a:solidFill>
                <a:latin typeface="Bahnschrift SemiBold SemiConden" panose="020B0502040204020203" pitchFamily="34" charset="0"/>
              </a:rPr>
              <a:t>Level-Synchronized</a:t>
            </a:r>
          </a:p>
          <a:p>
            <a:pPr algn="ctr"/>
            <a:r>
              <a:rPr lang="en-US" altLang="zh-TW" sz="3200" dirty="0">
                <a:solidFill>
                  <a:schemeClr val="bg1">
                    <a:lumMod val="85000"/>
                  </a:schemeClr>
                </a:solidFill>
                <a:latin typeface="Bahnschrift SemiBold SemiConden" panose="020B0502040204020203" pitchFamily="34" charset="0"/>
              </a:rPr>
              <a:t>Tree Automaton</a:t>
            </a:r>
            <a:endParaRPr lang="zh-TW" altLang="en-US" sz="3200" dirty="0">
              <a:solidFill>
                <a:schemeClr val="bg1">
                  <a:lumMod val="85000"/>
                </a:schemeClr>
              </a:solidFill>
              <a:latin typeface="Bahnschrift SemiBold SemiConden" panose="020B0502040204020203" pitchFamily="34" charset="0"/>
            </a:endParaRPr>
          </a:p>
        </p:txBody>
      </p:sp>
      <p:sp>
        <p:nvSpPr>
          <p:cNvPr id="11" name="矩形: 圓角 10">
            <a:extLst>
              <a:ext uri="{FF2B5EF4-FFF2-40B4-BE49-F238E27FC236}">
                <a16:creationId xmlns:a16="http://schemas.microsoft.com/office/drawing/2014/main" id="{5F92D719-15F2-4729-8CAD-A7E96688B195}"/>
              </a:ext>
            </a:extLst>
          </p:cNvPr>
          <p:cNvSpPr/>
          <p:nvPr/>
        </p:nvSpPr>
        <p:spPr>
          <a:xfrm>
            <a:off x="4440274" y="1118394"/>
            <a:ext cx="3302746" cy="5638005"/>
          </a:xfrm>
          <a:prstGeom prst="roundRect">
            <a:avLst>
              <a:gd name="adj" fmla="val 6593"/>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投影片編號版面配置區 3">
            <a:extLst>
              <a:ext uri="{FF2B5EF4-FFF2-40B4-BE49-F238E27FC236}">
                <a16:creationId xmlns:a16="http://schemas.microsoft.com/office/drawing/2014/main" id="{3619ED3B-E7C8-4529-81A5-83D1F7DDC7B7}"/>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4291584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A00D0BAD-FF9F-44EB-8C3F-CBCE58DE930F}"/>
                  </a:ext>
                </a:extLst>
              </p:cNvPr>
              <p:cNvSpPr txBox="1"/>
              <p:nvPr/>
            </p:nvSpPr>
            <p:spPr>
              <a:xfrm>
                <a:off x="1362036" y="3836055"/>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80" name="文字方塊 79">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1362036" y="3836055"/>
                <a:ext cx="629981" cy="1231106"/>
              </a:xfrm>
              <a:prstGeom prst="rect">
                <a:avLst/>
              </a:prstGeom>
              <a:blipFill>
                <a:blip r:embed="rId3"/>
                <a:stretch>
                  <a:fillRect/>
                </a:stretch>
              </a:blipFill>
            </p:spPr>
            <p:txBody>
              <a:bodyPr/>
              <a:lstStyle/>
              <a:p>
                <a:r>
                  <a:rPr lang="en-US">
                    <a:noFill/>
                  </a:rPr>
                  <a:t> </a:t>
                </a:r>
              </a:p>
            </p:txBody>
          </p:sp>
        </mc:Fallback>
      </mc:AlternateContent>
      <p:pic>
        <p:nvPicPr>
          <p:cNvPr id="101" name="圖片 100">
            <a:extLst>
              <a:ext uri="{FF2B5EF4-FFF2-40B4-BE49-F238E27FC236}">
                <a16:creationId xmlns:a16="http://schemas.microsoft.com/office/drawing/2014/main" id="{742C86D9-E094-4F7A-818D-7983BBF8786C}"/>
              </a:ext>
            </a:extLst>
          </p:cNvPr>
          <p:cNvPicPr>
            <a:picLocks noChangeAspect="1"/>
          </p:cNvPicPr>
          <p:nvPr/>
        </p:nvPicPr>
        <p:blipFill>
          <a:blip r:embed="rId4"/>
          <a:stretch>
            <a:fillRect/>
          </a:stretch>
        </p:blipFill>
        <p:spPr>
          <a:xfrm>
            <a:off x="4557511" y="4022619"/>
            <a:ext cx="3133205" cy="2666653"/>
          </a:xfrm>
          <a:prstGeom prst="rect">
            <a:avLst/>
          </a:prstGeom>
        </p:spPr>
      </p:pic>
      <p:cxnSp>
        <p:nvCxnSpPr>
          <p:cNvPr id="102" name="直線接點 101">
            <a:extLst>
              <a:ext uri="{FF2B5EF4-FFF2-40B4-BE49-F238E27FC236}">
                <a16:creationId xmlns:a16="http://schemas.microsoft.com/office/drawing/2014/main" id="{03D45544-59E1-4328-9989-094414E9319A}"/>
              </a:ext>
            </a:extLst>
          </p:cNvPr>
          <p:cNvCxnSpPr>
            <a:cxnSpLocks/>
          </p:cNvCxnSpPr>
          <p:nvPr/>
        </p:nvCxnSpPr>
        <p:spPr>
          <a:xfrm>
            <a:off x="4049486" y="3343371"/>
            <a:ext cx="4379912" cy="0"/>
          </a:xfrm>
          <a:prstGeom prst="line">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0" name="圖片 99">
            <a:extLst>
              <a:ext uri="{FF2B5EF4-FFF2-40B4-BE49-F238E27FC236}">
                <a16:creationId xmlns:a16="http://schemas.microsoft.com/office/drawing/2014/main" id="{F98402A9-BD36-4C60-A18D-37D42AE6F09E}"/>
              </a:ext>
            </a:extLst>
          </p:cNvPr>
          <p:cNvPicPr>
            <a:picLocks noChangeAspect="1"/>
          </p:cNvPicPr>
          <p:nvPr/>
        </p:nvPicPr>
        <p:blipFill>
          <a:blip r:embed="rId5"/>
          <a:stretch>
            <a:fillRect/>
          </a:stretch>
        </p:blipFill>
        <p:spPr>
          <a:xfrm>
            <a:off x="4454663" y="1159398"/>
            <a:ext cx="3272252" cy="2863221"/>
          </a:xfrm>
          <a:prstGeom prst="rect">
            <a:avLst/>
          </a:prstGeom>
        </p:spPr>
      </p:pic>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9"/>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9428630" y="207801"/>
            <a:ext cx="742613"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sp>
        <p:nvSpPr>
          <p:cNvPr id="13" name="文字方塊 12">
            <a:extLst>
              <a:ext uri="{FF2B5EF4-FFF2-40B4-BE49-F238E27FC236}">
                <a16:creationId xmlns:a16="http://schemas.microsoft.com/office/drawing/2014/main" id="{A8D03941-C90F-4605-AFD3-52A2262730F2}"/>
              </a:ext>
            </a:extLst>
          </p:cNvPr>
          <p:cNvSpPr txBox="1"/>
          <p:nvPr/>
        </p:nvSpPr>
        <p:spPr>
          <a:xfrm>
            <a:off x="459182" y="370591"/>
            <a:ext cx="6274491"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Algorithm for common quantum gates</a:t>
            </a:r>
            <a:endParaRPr lang="zh-TW" altLang="en-US" sz="3200" dirty="0">
              <a:solidFill>
                <a:srgbClr val="DC143C"/>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1B22E35-C979-45CB-BECE-4C4AC2CADB88}"/>
                  </a:ext>
                </a:extLst>
              </p:cNvPr>
              <p:cNvSpPr txBox="1"/>
              <p:nvPr/>
            </p:nvSpPr>
            <p:spPr>
              <a:xfrm>
                <a:off x="2172944" y="2967393"/>
                <a:ext cx="57066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4800" i="1" smtClean="0">
                          <a:solidFill>
                            <a:srgbClr val="0070C0"/>
                          </a:solidFill>
                          <a:latin typeface="Cambria Math" panose="02040503050406030204" pitchFamily="18" charset="0"/>
                        </a:rPr>
                        <m:t>𝔸</m:t>
                      </m:r>
                    </m:oMath>
                  </m:oMathPara>
                </a14:m>
                <a:endParaRPr lang="zh-TW" altLang="en-US" sz="4800" dirty="0">
                  <a:solidFill>
                    <a:srgbClr val="0070C0"/>
                  </a:solidFill>
                </a:endParaRPr>
              </a:p>
            </p:txBody>
          </p:sp>
        </mc:Choice>
        <mc:Fallback xmlns="">
          <p:sp>
            <p:nvSpPr>
              <p:cNvPr id="12" name="文字方塊 11">
                <a:extLst>
                  <a:ext uri="{FF2B5EF4-FFF2-40B4-BE49-F238E27FC236}">
                    <a16:creationId xmlns:a16="http://schemas.microsoft.com/office/drawing/2014/main" id="{F1B22E35-C979-45CB-BECE-4C4AC2CADB88}"/>
                  </a:ext>
                </a:extLst>
              </p:cNvPr>
              <p:cNvSpPr txBox="1">
                <a:spLocks noRot="1" noChangeAspect="1" noMove="1" noResize="1" noEditPoints="1" noAdjustHandles="1" noChangeArrowheads="1" noChangeShapeType="1" noTextEdit="1"/>
              </p:cNvSpPr>
              <p:nvPr/>
            </p:nvSpPr>
            <p:spPr>
              <a:xfrm>
                <a:off x="2172944" y="2967393"/>
                <a:ext cx="570669" cy="73866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76976EB1-BD58-45F5-852E-A5A8682BAAE9}"/>
                  </a:ext>
                </a:extLst>
              </p:cNvPr>
              <p:cNvSpPr txBox="1"/>
              <p:nvPr/>
            </p:nvSpPr>
            <p:spPr>
              <a:xfrm>
                <a:off x="9195873" y="3035595"/>
                <a:ext cx="1968551"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accent2"/>
                          </a:solidFill>
                          <a:latin typeface="Cambria Math" panose="02040503050406030204" pitchFamily="18" charset="0"/>
                        </a:rPr>
                        <m:t>𝑔𝑎𝑡𝑒</m:t>
                      </m:r>
                      <m:r>
                        <a:rPr lang="en-US" altLang="zh-TW" sz="4000" b="0" i="1" smtClean="0">
                          <a:solidFill>
                            <a:schemeClr val="accent2"/>
                          </a:solidFill>
                          <a:latin typeface="Cambria Math" panose="02040503050406030204" pitchFamily="18" charset="0"/>
                        </a:rPr>
                        <m:t>(</m:t>
                      </m:r>
                      <m:r>
                        <a:rPr lang="zh-TW" altLang="en-US" sz="4000" i="1" smtClean="0">
                          <a:solidFill>
                            <a:srgbClr val="0070C0"/>
                          </a:solidFill>
                          <a:latin typeface="Cambria Math" panose="02040503050406030204" pitchFamily="18" charset="0"/>
                        </a:rPr>
                        <m:t>𝔸</m:t>
                      </m:r>
                      <m:r>
                        <a:rPr lang="en-US" altLang="zh-TW" sz="4000" b="0" i="1" smtClean="0">
                          <a:solidFill>
                            <a:schemeClr val="accent2"/>
                          </a:solidFill>
                          <a:latin typeface="Cambria Math" panose="02040503050406030204" pitchFamily="18" charset="0"/>
                        </a:rPr>
                        <m:t>)</m:t>
                      </m:r>
                    </m:oMath>
                  </m:oMathPara>
                </a14:m>
                <a:endParaRPr lang="zh-TW" altLang="en-US" sz="4000" dirty="0">
                  <a:solidFill>
                    <a:srgbClr val="0070C0"/>
                  </a:solidFill>
                </a:endParaRPr>
              </a:p>
            </p:txBody>
          </p:sp>
        </mc:Choice>
        <mc:Fallback xmlns="">
          <p:sp>
            <p:nvSpPr>
              <p:cNvPr id="67" name="文字方塊 66">
                <a:extLst>
                  <a:ext uri="{FF2B5EF4-FFF2-40B4-BE49-F238E27FC236}">
                    <a16:creationId xmlns:a16="http://schemas.microsoft.com/office/drawing/2014/main" id="{76976EB1-BD58-45F5-852E-A5A8682BAAE9}"/>
                  </a:ext>
                </a:extLst>
              </p:cNvPr>
              <p:cNvSpPr txBox="1">
                <a:spLocks noRot="1" noChangeAspect="1" noMove="1" noResize="1" noEditPoints="1" noAdjustHandles="1" noChangeArrowheads="1" noChangeShapeType="1" noTextEdit="1"/>
              </p:cNvSpPr>
              <p:nvPr/>
            </p:nvSpPr>
            <p:spPr>
              <a:xfrm>
                <a:off x="9195873" y="3035595"/>
                <a:ext cx="1968551" cy="615553"/>
              </a:xfrm>
              <a:prstGeom prst="rect">
                <a:avLst/>
              </a:prstGeom>
              <a:blipFill>
                <a:blip r:embed="rId11"/>
                <a:stretch>
                  <a:fillRect/>
                </a:stretch>
              </a:blipFill>
            </p:spPr>
            <p:txBody>
              <a:bodyPr/>
              <a:lstStyle/>
              <a:p>
                <a:r>
                  <a:rPr lang="en-US">
                    <a:noFill/>
                  </a:rPr>
                  <a:t> </a:t>
                </a:r>
              </a:p>
            </p:txBody>
          </p:sp>
        </mc:Fallback>
      </mc:AlternateContent>
      <p:sp>
        <p:nvSpPr>
          <p:cNvPr id="60" name="橢圓 59">
            <a:extLst>
              <a:ext uri="{FF2B5EF4-FFF2-40B4-BE49-F238E27FC236}">
                <a16:creationId xmlns:a16="http://schemas.microsoft.com/office/drawing/2014/main" id="{00544D5D-CDF4-4F60-9636-54A93CC1440B}"/>
              </a:ext>
            </a:extLst>
          </p:cNvPr>
          <p:cNvSpPr/>
          <p:nvPr/>
        </p:nvSpPr>
        <p:spPr>
          <a:xfrm>
            <a:off x="2066463" y="4218460"/>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矩形 60">
            <a:extLst>
              <a:ext uri="{FF2B5EF4-FFF2-40B4-BE49-F238E27FC236}">
                <a16:creationId xmlns:a16="http://schemas.microsoft.com/office/drawing/2014/main" id="{92A853BB-70BD-4A38-9F23-A51B42822B47}"/>
              </a:ext>
            </a:extLst>
          </p:cNvPr>
          <p:cNvSpPr/>
          <p:nvPr/>
        </p:nvSpPr>
        <p:spPr>
          <a:xfrm>
            <a:off x="1867038" y="451845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2" name="矩形 61">
            <a:extLst>
              <a:ext uri="{FF2B5EF4-FFF2-40B4-BE49-F238E27FC236}">
                <a16:creationId xmlns:a16="http://schemas.microsoft.com/office/drawing/2014/main" id="{E745587A-60DD-4B1C-8170-A189CEE34025}"/>
              </a:ext>
            </a:extLst>
          </p:cNvPr>
          <p:cNvSpPr/>
          <p:nvPr/>
        </p:nvSpPr>
        <p:spPr>
          <a:xfrm>
            <a:off x="2148778" y="4518452"/>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4" name="直線單箭頭接點 63">
            <a:extLst>
              <a:ext uri="{FF2B5EF4-FFF2-40B4-BE49-F238E27FC236}">
                <a16:creationId xmlns:a16="http://schemas.microsoft.com/office/drawing/2014/main" id="{38D13749-B67E-44BE-BB3B-BE4358CA5F59}"/>
              </a:ext>
            </a:extLst>
          </p:cNvPr>
          <p:cNvCxnSpPr>
            <a:stCxn id="60" idx="3"/>
            <a:endCxn id="61" idx="0"/>
          </p:cNvCxnSpPr>
          <p:nvPr/>
        </p:nvCxnSpPr>
        <p:spPr>
          <a:xfrm flipH="1">
            <a:off x="1991317" y="4328002"/>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a:extLst>
              <a:ext uri="{FF2B5EF4-FFF2-40B4-BE49-F238E27FC236}">
                <a16:creationId xmlns:a16="http://schemas.microsoft.com/office/drawing/2014/main" id="{48C542D6-1AA2-41F7-89D4-EA8BD22481BA}"/>
              </a:ext>
            </a:extLst>
          </p:cNvPr>
          <p:cNvCxnSpPr>
            <a:stCxn id="60" idx="5"/>
            <a:endCxn id="62" idx="0"/>
          </p:cNvCxnSpPr>
          <p:nvPr/>
        </p:nvCxnSpPr>
        <p:spPr>
          <a:xfrm>
            <a:off x="2176005" y="4328002"/>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橢圓 71">
            <a:extLst>
              <a:ext uri="{FF2B5EF4-FFF2-40B4-BE49-F238E27FC236}">
                <a16:creationId xmlns:a16="http://schemas.microsoft.com/office/drawing/2014/main" id="{2BE3E85E-1E8C-47E7-AC6C-1F5616E446F1}"/>
              </a:ext>
            </a:extLst>
          </p:cNvPr>
          <p:cNvSpPr/>
          <p:nvPr/>
        </p:nvSpPr>
        <p:spPr>
          <a:xfrm>
            <a:off x="2736325" y="4219487"/>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3" name="矩形 72">
            <a:extLst>
              <a:ext uri="{FF2B5EF4-FFF2-40B4-BE49-F238E27FC236}">
                <a16:creationId xmlns:a16="http://schemas.microsoft.com/office/drawing/2014/main" id="{FDD2DAA2-C15A-45D5-B571-1E6E47BDADAD}"/>
              </a:ext>
            </a:extLst>
          </p:cNvPr>
          <p:cNvSpPr/>
          <p:nvPr/>
        </p:nvSpPr>
        <p:spPr>
          <a:xfrm>
            <a:off x="2536900" y="4519479"/>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4" name="矩形 73">
            <a:extLst>
              <a:ext uri="{FF2B5EF4-FFF2-40B4-BE49-F238E27FC236}">
                <a16:creationId xmlns:a16="http://schemas.microsoft.com/office/drawing/2014/main" id="{DB24088D-A5E3-4DEB-855E-0FAF8AD9F98B}"/>
              </a:ext>
            </a:extLst>
          </p:cNvPr>
          <p:cNvSpPr/>
          <p:nvPr/>
        </p:nvSpPr>
        <p:spPr>
          <a:xfrm>
            <a:off x="2818640" y="4519479"/>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單箭頭接點 74">
            <a:extLst>
              <a:ext uri="{FF2B5EF4-FFF2-40B4-BE49-F238E27FC236}">
                <a16:creationId xmlns:a16="http://schemas.microsoft.com/office/drawing/2014/main" id="{599B61D1-6EF8-4E64-9E4B-AAEFD7AD048D}"/>
              </a:ext>
            </a:extLst>
          </p:cNvPr>
          <p:cNvCxnSpPr>
            <a:stCxn id="72" idx="3"/>
            <a:endCxn id="73" idx="0"/>
          </p:cNvCxnSpPr>
          <p:nvPr/>
        </p:nvCxnSpPr>
        <p:spPr>
          <a:xfrm flipH="1">
            <a:off x="2661179" y="4329029"/>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6BDD41B7-EFCC-430C-BBAD-266812DA5473}"/>
              </a:ext>
            </a:extLst>
          </p:cNvPr>
          <p:cNvCxnSpPr>
            <a:stCxn id="72" idx="5"/>
            <a:endCxn id="74" idx="0"/>
          </p:cNvCxnSpPr>
          <p:nvPr/>
        </p:nvCxnSpPr>
        <p:spPr>
          <a:xfrm>
            <a:off x="2845867" y="4329029"/>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E29094B5-B503-4BE6-AB08-62FA1DB1DDC6}"/>
                  </a:ext>
                </a:extLst>
              </p:cNvPr>
              <p:cNvSpPr txBox="1"/>
              <p:nvPr/>
            </p:nvSpPr>
            <p:spPr>
              <a:xfrm>
                <a:off x="2946712" y="3836055"/>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81" name="文字方塊 80">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2946712" y="3836055"/>
                <a:ext cx="629980" cy="123110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9139028" y="3878341"/>
                <a:ext cx="197374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000" b="0" i="1" smtClean="0">
                          <a:solidFill>
                            <a:schemeClr val="bg1">
                              <a:lumMod val="85000"/>
                            </a:schemeClr>
                          </a:solidFill>
                          <a:latin typeface="Cambria Math" panose="02040503050406030204" pitchFamily="18" charset="0"/>
                        </a:rPr>
                        <m:t>𝑔𝑎𝑡𝑒</m:t>
                      </m:r>
                      <m:r>
                        <a:rPr lang="en-US" altLang="zh-TW" sz="3000" b="0" i="1" smtClean="0">
                          <a:solidFill>
                            <a:schemeClr val="bg1">
                              <a:lumMod val="85000"/>
                            </a:schemeClr>
                          </a:solidFill>
                          <a:latin typeface="Cambria Math" panose="02040503050406030204" pitchFamily="18" charset="0"/>
                        </a:rPr>
                        <m:t>(         )</m:t>
                      </m:r>
                    </m:oMath>
                  </m:oMathPara>
                </a14:m>
                <a:endParaRPr lang="zh-TW" altLang="en-US" sz="3000" dirty="0">
                  <a:solidFill>
                    <a:schemeClr val="bg1">
                      <a:lumMod val="85000"/>
                    </a:schemeClr>
                  </a:solidFill>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9139028" y="3878341"/>
                <a:ext cx="1973745" cy="461665"/>
              </a:xfrm>
              <a:prstGeom prst="rect">
                <a:avLst/>
              </a:prstGeom>
              <a:blipFill>
                <a:blip r:embed="rId14"/>
                <a:stretch>
                  <a:fillRect/>
                </a:stretch>
              </a:blipFill>
            </p:spPr>
            <p:txBody>
              <a:bodyPr/>
              <a:lstStyle/>
              <a:p>
                <a:r>
                  <a:rPr lang="en-US">
                    <a:noFill/>
                  </a:rPr>
                  <a:t> </a:t>
                </a:r>
              </a:p>
            </p:txBody>
          </p:sp>
        </mc:Fallback>
      </mc:AlternateContent>
      <p:sp>
        <p:nvSpPr>
          <p:cNvPr id="82" name="橢圓 81">
            <a:extLst>
              <a:ext uri="{FF2B5EF4-FFF2-40B4-BE49-F238E27FC236}">
                <a16:creationId xmlns:a16="http://schemas.microsoft.com/office/drawing/2014/main" id="{00544D5D-CDF4-4F60-9636-54A93CC1440B}"/>
              </a:ext>
            </a:extLst>
          </p:cNvPr>
          <p:cNvSpPr/>
          <p:nvPr/>
        </p:nvSpPr>
        <p:spPr>
          <a:xfrm>
            <a:off x="10450562" y="3796427"/>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3" name="矩形 82">
            <a:extLst>
              <a:ext uri="{FF2B5EF4-FFF2-40B4-BE49-F238E27FC236}">
                <a16:creationId xmlns:a16="http://schemas.microsoft.com/office/drawing/2014/main" id="{92A853BB-70BD-4A38-9F23-A51B42822B47}"/>
              </a:ext>
            </a:extLst>
          </p:cNvPr>
          <p:cNvSpPr/>
          <p:nvPr/>
        </p:nvSpPr>
        <p:spPr>
          <a:xfrm>
            <a:off x="10251137" y="4096419"/>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4" name="矩形 83">
            <a:extLst>
              <a:ext uri="{FF2B5EF4-FFF2-40B4-BE49-F238E27FC236}">
                <a16:creationId xmlns:a16="http://schemas.microsoft.com/office/drawing/2014/main" id="{E745587A-60DD-4B1C-8170-A189CEE34025}"/>
              </a:ext>
            </a:extLst>
          </p:cNvPr>
          <p:cNvSpPr/>
          <p:nvPr/>
        </p:nvSpPr>
        <p:spPr>
          <a:xfrm>
            <a:off x="10532877" y="4096419"/>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5" name="直線單箭頭接點 84">
            <a:extLst>
              <a:ext uri="{FF2B5EF4-FFF2-40B4-BE49-F238E27FC236}">
                <a16:creationId xmlns:a16="http://schemas.microsoft.com/office/drawing/2014/main" id="{38D13749-B67E-44BE-BB3B-BE4358CA5F59}"/>
              </a:ext>
            </a:extLst>
          </p:cNvPr>
          <p:cNvCxnSpPr>
            <a:stCxn id="82" idx="3"/>
            <a:endCxn id="83" idx="0"/>
          </p:cNvCxnSpPr>
          <p:nvPr/>
        </p:nvCxnSpPr>
        <p:spPr>
          <a:xfrm flipH="1">
            <a:off x="10375416" y="3905969"/>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48C542D6-1AA2-41F7-89D4-EA8BD22481BA}"/>
              </a:ext>
            </a:extLst>
          </p:cNvPr>
          <p:cNvCxnSpPr>
            <a:stCxn id="82" idx="5"/>
            <a:endCxn id="84" idx="0"/>
          </p:cNvCxnSpPr>
          <p:nvPr/>
        </p:nvCxnSpPr>
        <p:spPr>
          <a:xfrm>
            <a:off x="10560104" y="3905969"/>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2BE3E85E-1E8C-47E7-AC6C-1F5616E446F1}"/>
              </a:ext>
            </a:extLst>
          </p:cNvPr>
          <p:cNvSpPr/>
          <p:nvPr/>
        </p:nvSpPr>
        <p:spPr>
          <a:xfrm>
            <a:off x="10460280" y="4540965"/>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8" name="矩形 87">
            <a:extLst>
              <a:ext uri="{FF2B5EF4-FFF2-40B4-BE49-F238E27FC236}">
                <a16:creationId xmlns:a16="http://schemas.microsoft.com/office/drawing/2014/main" id="{FDD2DAA2-C15A-45D5-B571-1E6E47BDADAD}"/>
              </a:ext>
            </a:extLst>
          </p:cNvPr>
          <p:cNvSpPr/>
          <p:nvPr/>
        </p:nvSpPr>
        <p:spPr>
          <a:xfrm>
            <a:off x="10260855" y="4840957"/>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9" name="矩形 88">
            <a:extLst>
              <a:ext uri="{FF2B5EF4-FFF2-40B4-BE49-F238E27FC236}">
                <a16:creationId xmlns:a16="http://schemas.microsoft.com/office/drawing/2014/main" id="{DB24088D-A5E3-4DEB-855E-0FAF8AD9F98B}"/>
              </a:ext>
            </a:extLst>
          </p:cNvPr>
          <p:cNvSpPr/>
          <p:nvPr/>
        </p:nvSpPr>
        <p:spPr>
          <a:xfrm>
            <a:off x="10542595" y="4840957"/>
            <a:ext cx="248557" cy="24855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0" name="直線單箭頭接點 89">
            <a:extLst>
              <a:ext uri="{FF2B5EF4-FFF2-40B4-BE49-F238E27FC236}">
                <a16:creationId xmlns:a16="http://schemas.microsoft.com/office/drawing/2014/main" id="{599B61D1-6EF8-4E64-9E4B-AAEFD7AD048D}"/>
              </a:ext>
            </a:extLst>
          </p:cNvPr>
          <p:cNvCxnSpPr>
            <a:stCxn id="87" idx="3"/>
            <a:endCxn id="88" idx="0"/>
          </p:cNvCxnSpPr>
          <p:nvPr/>
        </p:nvCxnSpPr>
        <p:spPr>
          <a:xfrm flipH="1">
            <a:off x="10385134" y="4650507"/>
            <a:ext cx="93941"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a:extLst>
              <a:ext uri="{FF2B5EF4-FFF2-40B4-BE49-F238E27FC236}">
                <a16:creationId xmlns:a16="http://schemas.microsoft.com/office/drawing/2014/main" id="{6BDD41B7-EFCC-430C-BBAD-266812DA5473}"/>
              </a:ext>
            </a:extLst>
          </p:cNvPr>
          <p:cNvCxnSpPr>
            <a:stCxn id="87" idx="5"/>
            <a:endCxn id="89" idx="0"/>
          </p:cNvCxnSpPr>
          <p:nvPr/>
        </p:nvCxnSpPr>
        <p:spPr>
          <a:xfrm>
            <a:off x="10569822" y="4650507"/>
            <a:ext cx="97052"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91"/>
              <p:cNvSpPr txBox="1"/>
              <p:nvPr/>
            </p:nvSpPr>
            <p:spPr>
              <a:xfrm>
                <a:off x="9152237" y="4575091"/>
                <a:ext cx="1973745"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000" b="0" i="1" smtClean="0">
                          <a:solidFill>
                            <a:schemeClr val="bg1">
                              <a:lumMod val="85000"/>
                            </a:schemeClr>
                          </a:solidFill>
                          <a:latin typeface="Cambria Math" panose="02040503050406030204" pitchFamily="18" charset="0"/>
                        </a:rPr>
                        <m:t>𝑔𝑎𝑡𝑒</m:t>
                      </m:r>
                      <m:r>
                        <a:rPr lang="en-US" altLang="zh-TW" sz="3000" b="0" i="1" smtClean="0">
                          <a:solidFill>
                            <a:schemeClr val="bg1">
                              <a:lumMod val="85000"/>
                            </a:schemeClr>
                          </a:solidFill>
                          <a:latin typeface="Cambria Math" panose="02040503050406030204" pitchFamily="18" charset="0"/>
                        </a:rPr>
                        <m:t>(         )</m:t>
                      </m:r>
                    </m:oMath>
                  </m:oMathPara>
                </a14:m>
                <a:endParaRPr lang="zh-TW" altLang="en-US" sz="3000" dirty="0">
                  <a:solidFill>
                    <a:schemeClr val="bg1">
                      <a:lumMod val="85000"/>
                    </a:schemeClr>
                  </a:solidFill>
                </a:endParaRPr>
              </a:p>
            </p:txBody>
          </p:sp>
        </mc:Choice>
        <mc:Fallback xmlns="">
          <p:sp>
            <p:nvSpPr>
              <p:cNvPr id="92" name="文字方塊 91"/>
              <p:cNvSpPr txBox="1">
                <a:spLocks noRot="1" noChangeAspect="1" noMove="1" noResize="1" noEditPoints="1" noAdjustHandles="1" noChangeArrowheads="1" noChangeShapeType="1" noTextEdit="1"/>
              </p:cNvSpPr>
              <p:nvPr/>
            </p:nvSpPr>
            <p:spPr>
              <a:xfrm>
                <a:off x="9152237" y="4575091"/>
                <a:ext cx="1973745"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字方塊 92">
                <a:extLst>
                  <a:ext uri="{FF2B5EF4-FFF2-40B4-BE49-F238E27FC236}">
                    <a16:creationId xmlns:a16="http://schemas.microsoft.com/office/drawing/2014/main" id="{A00D0BAD-FF9F-44EB-8C3F-CBCE58DE930F}"/>
                  </a:ext>
                </a:extLst>
              </p:cNvPr>
              <p:cNvSpPr txBox="1"/>
              <p:nvPr/>
            </p:nvSpPr>
            <p:spPr>
              <a:xfrm>
                <a:off x="8506151" y="3836054"/>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93" name="文字方塊 92">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8506151" y="3836054"/>
                <a:ext cx="629981" cy="1231106"/>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E29094B5-B503-4BE6-AB08-62FA1DB1DDC6}"/>
                  </a:ext>
                </a:extLst>
              </p:cNvPr>
              <p:cNvSpPr txBox="1"/>
              <p:nvPr/>
            </p:nvSpPr>
            <p:spPr>
              <a:xfrm>
                <a:off x="11098361" y="3836054"/>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bg1">
                              <a:lumMod val="85000"/>
                            </a:schemeClr>
                          </a:solidFill>
                          <a:latin typeface="Cambria Math" panose="02040503050406030204" pitchFamily="18" charset="0"/>
                        </a:rPr>
                        <m:t>}</m:t>
                      </m:r>
                    </m:oMath>
                  </m:oMathPara>
                </a14:m>
                <a:endParaRPr lang="zh-TW" altLang="en-US" sz="8000" dirty="0">
                  <a:solidFill>
                    <a:schemeClr val="bg1">
                      <a:lumMod val="85000"/>
                    </a:schemeClr>
                  </a:solidFill>
                </a:endParaRPr>
              </a:p>
            </p:txBody>
          </p:sp>
        </mc:Choice>
        <mc:Fallback xmlns="">
          <p:sp>
            <p:nvSpPr>
              <p:cNvPr id="94" name="文字方塊 93">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11098361" y="3836054"/>
                <a:ext cx="629980" cy="1231106"/>
              </a:xfrm>
              <a:prstGeom prst="rect">
                <a:avLst/>
              </a:prstGeom>
              <a:blipFill>
                <a:blip r:embed="rId17"/>
                <a:stretch>
                  <a:fillRect/>
                </a:stretch>
              </a:blipFill>
            </p:spPr>
            <p:txBody>
              <a:bodyPr/>
              <a:lstStyle/>
              <a:p>
                <a:r>
                  <a:rPr lang="en-US">
                    <a:noFill/>
                  </a:rPr>
                  <a:t> </a:t>
                </a:r>
              </a:p>
            </p:txBody>
          </p:sp>
        </mc:Fallback>
      </mc:AlternateContent>
      <p:sp>
        <p:nvSpPr>
          <p:cNvPr id="97" name="文字方塊 96">
            <a:extLst>
              <a:ext uri="{FF2B5EF4-FFF2-40B4-BE49-F238E27FC236}">
                <a16:creationId xmlns:a16="http://schemas.microsoft.com/office/drawing/2014/main" id="{D2CFE47A-ABFC-480C-AD2D-36F8D8E12AC3}"/>
              </a:ext>
            </a:extLst>
          </p:cNvPr>
          <p:cNvSpPr txBox="1"/>
          <p:nvPr/>
        </p:nvSpPr>
        <p:spPr>
          <a:xfrm>
            <a:off x="762922" y="1854441"/>
            <a:ext cx="3390711" cy="1077218"/>
          </a:xfrm>
          <a:prstGeom prst="rect">
            <a:avLst/>
          </a:prstGeom>
          <a:noFill/>
        </p:spPr>
        <p:txBody>
          <a:bodyPr wrap="square" rtlCol="0">
            <a:spAutoFit/>
          </a:bodyPr>
          <a:lstStyle/>
          <a:p>
            <a:pPr algn="ctr"/>
            <a:r>
              <a:rPr lang="en-US" altLang="zh-TW" sz="3200" dirty="0">
                <a:solidFill>
                  <a:srgbClr val="0070C0"/>
                </a:solidFill>
                <a:latin typeface="Bahnschrift SemiBold SemiConden" panose="020B0502040204020203" pitchFamily="34" charset="0"/>
              </a:rPr>
              <a:t>Level-Synchronized</a:t>
            </a:r>
          </a:p>
          <a:p>
            <a:pPr algn="ctr"/>
            <a:r>
              <a:rPr lang="en-US" altLang="zh-TW" sz="3200" dirty="0">
                <a:solidFill>
                  <a:srgbClr val="0070C0"/>
                </a:solidFill>
                <a:latin typeface="Bahnschrift SemiBold SemiConden" panose="020B0502040204020203" pitchFamily="34" charset="0"/>
              </a:rPr>
              <a:t>Tree Automaton</a:t>
            </a:r>
            <a:endParaRPr lang="zh-TW" altLang="en-US" sz="3200" dirty="0">
              <a:solidFill>
                <a:srgbClr val="0070C0"/>
              </a:solidFill>
              <a:latin typeface="Bahnschrift SemiBold SemiConden" panose="020B0502040204020203" pitchFamily="34" charset="0"/>
            </a:endParaRPr>
          </a:p>
        </p:txBody>
      </p:sp>
      <p:sp>
        <p:nvSpPr>
          <p:cNvPr id="98" name="文字方塊 97">
            <a:extLst>
              <a:ext uri="{FF2B5EF4-FFF2-40B4-BE49-F238E27FC236}">
                <a16:creationId xmlns:a16="http://schemas.microsoft.com/office/drawing/2014/main" id="{95574D03-CC3E-401A-949B-A8F7A03CA2EE}"/>
              </a:ext>
            </a:extLst>
          </p:cNvPr>
          <p:cNvSpPr txBox="1"/>
          <p:nvPr/>
        </p:nvSpPr>
        <p:spPr>
          <a:xfrm>
            <a:off x="8286690" y="1856232"/>
            <a:ext cx="3390711" cy="1077218"/>
          </a:xfrm>
          <a:prstGeom prst="rect">
            <a:avLst/>
          </a:prstGeom>
          <a:noFill/>
        </p:spPr>
        <p:txBody>
          <a:bodyPr wrap="square" rtlCol="0">
            <a:spAutoFit/>
          </a:bodyPr>
          <a:lstStyle/>
          <a:p>
            <a:pPr algn="ctr"/>
            <a:r>
              <a:rPr lang="en-US" altLang="zh-TW" sz="3200" dirty="0">
                <a:solidFill>
                  <a:srgbClr val="0070C0"/>
                </a:solidFill>
                <a:latin typeface="Bahnschrift SemiBold SemiConden" panose="020B0502040204020203" pitchFamily="34" charset="0"/>
              </a:rPr>
              <a:t>Level-Synchronized</a:t>
            </a:r>
          </a:p>
          <a:p>
            <a:pPr algn="ctr"/>
            <a:r>
              <a:rPr lang="en-US" altLang="zh-TW" sz="3200" dirty="0">
                <a:solidFill>
                  <a:srgbClr val="0070C0"/>
                </a:solidFill>
                <a:latin typeface="Bahnschrift SemiBold SemiConden" panose="020B0502040204020203" pitchFamily="34" charset="0"/>
              </a:rPr>
              <a:t>Tree Automaton</a:t>
            </a:r>
            <a:endParaRPr lang="zh-TW" altLang="en-US" sz="3200" dirty="0">
              <a:solidFill>
                <a:srgbClr val="0070C0"/>
              </a:solidFill>
              <a:latin typeface="Bahnschrift SemiBold SemiConden" panose="020B0502040204020203" pitchFamily="34" charset="0"/>
            </a:endParaRPr>
          </a:p>
        </p:txBody>
      </p:sp>
      <p:sp>
        <p:nvSpPr>
          <p:cNvPr id="11" name="矩形: 圓角 10">
            <a:extLst>
              <a:ext uri="{FF2B5EF4-FFF2-40B4-BE49-F238E27FC236}">
                <a16:creationId xmlns:a16="http://schemas.microsoft.com/office/drawing/2014/main" id="{5F92D719-15F2-4729-8CAD-A7E96688B195}"/>
              </a:ext>
            </a:extLst>
          </p:cNvPr>
          <p:cNvSpPr/>
          <p:nvPr/>
        </p:nvSpPr>
        <p:spPr>
          <a:xfrm>
            <a:off x="4440274" y="1118394"/>
            <a:ext cx="3302746" cy="5638005"/>
          </a:xfrm>
          <a:prstGeom prst="roundRect">
            <a:avLst>
              <a:gd name="adj" fmla="val 6593"/>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投影片編號版面配置區 3">
            <a:extLst>
              <a:ext uri="{FF2B5EF4-FFF2-40B4-BE49-F238E27FC236}">
                <a16:creationId xmlns:a16="http://schemas.microsoft.com/office/drawing/2014/main" id="{20BDD4BF-2363-4764-81AD-C09C3D6F9BE4}"/>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532149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E95561E-48CF-4B49-AD71-C586B665850F}"/>
              </a:ext>
            </a:extLst>
          </p:cNvPr>
          <p:cNvSpPr txBox="1"/>
          <p:nvPr/>
        </p:nvSpPr>
        <p:spPr>
          <a:xfrm>
            <a:off x="3047295" y="3075057"/>
            <a:ext cx="6097410" cy="707886"/>
          </a:xfrm>
          <a:prstGeom prst="rect">
            <a:avLst/>
          </a:prstGeom>
          <a:noFill/>
        </p:spPr>
        <p:txBody>
          <a:bodyPr wrap="square" rtlCol="0">
            <a:spAutoFit/>
          </a:bodyPr>
          <a:lstStyle/>
          <a:p>
            <a:pPr algn="ctr"/>
            <a:r>
              <a:rPr lang="en-US" altLang="zh-TW" sz="4000" dirty="0">
                <a:latin typeface="Bahnschrift SemiBold SemiConden" panose="020B0502040204020203" pitchFamily="34" charset="0"/>
              </a:rPr>
              <a:t>Basics of Quantum Computing</a:t>
            </a:r>
            <a:endParaRPr lang="zh-TW" altLang="en-US" sz="4000" dirty="0">
              <a:latin typeface="Bahnschrift SemiBold SemiConden" panose="020B0502040204020203" pitchFamily="34" charset="0"/>
            </a:endParaRPr>
          </a:p>
        </p:txBody>
      </p:sp>
      <p:sp>
        <p:nvSpPr>
          <p:cNvPr id="3" name="投影片編號版面配置區 3">
            <a:extLst>
              <a:ext uri="{FF2B5EF4-FFF2-40B4-BE49-F238E27FC236}">
                <a16:creationId xmlns:a16="http://schemas.microsoft.com/office/drawing/2014/main" id="{25760C95-52F7-4C71-A693-0286FE4657D2}"/>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100469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D0CC-F4C0-222B-8DCA-08B365E1E86A}"/>
            </a:ext>
          </a:extLst>
        </p:cNvPr>
        <p:cNvGrpSpPr/>
        <p:nvPr/>
      </p:nvGrpSpPr>
      <p:grpSpPr>
        <a:xfrm>
          <a:off x="0" y="0"/>
          <a:ext cx="0" cy="0"/>
          <a:chOff x="0" y="0"/>
          <a:chExt cx="0" cy="0"/>
        </a:xfrm>
      </p:grpSpPr>
      <p:pic>
        <p:nvPicPr>
          <p:cNvPr id="101" name="圖片 100">
            <a:extLst>
              <a:ext uri="{FF2B5EF4-FFF2-40B4-BE49-F238E27FC236}">
                <a16:creationId xmlns:a16="http://schemas.microsoft.com/office/drawing/2014/main" id="{94C7AC54-4442-0A24-3E28-EFD8CE9D0A38}"/>
              </a:ext>
            </a:extLst>
          </p:cNvPr>
          <p:cNvPicPr>
            <a:picLocks noChangeAspect="1"/>
          </p:cNvPicPr>
          <p:nvPr/>
        </p:nvPicPr>
        <p:blipFill>
          <a:blip r:embed="rId3"/>
          <a:stretch>
            <a:fillRect/>
          </a:stretch>
        </p:blipFill>
        <p:spPr>
          <a:xfrm>
            <a:off x="4557511" y="4022619"/>
            <a:ext cx="3133205" cy="2666653"/>
          </a:xfrm>
          <a:prstGeom prst="rect">
            <a:avLst/>
          </a:prstGeom>
        </p:spPr>
      </p:pic>
      <p:cxnSp>
        <p:nvCxnSpPr>
          <p:cNvPr id="102" name="直線接點 101">
            <a:extLst>
              <a:ext uri="{FF2B5EF4-FFF2-40B4-BE49-F238E27FC236}">
                <a16:creationId xmlns:a16="http://schemas.microsoft.com/office/drawing/2014/main" id="{1F173090-2A04-B369-64B0-C4D8E6D6B16B}"/>
              </a:ext>
            </a:extLst>
          </p:cNvPr>
          <p:cNvCxnSpPr>
            <a:cxnSpLocks/>
          </p:cNvCxnSpPr>
          <p:nvPr/>
        </p:nvCxnSpPr>
        <p:spPr>
          <a:xfrm>
            <a:off x="4049486" y="3343371"/>
            <a:ext cx="4379912" cy="0"/>
          </a:xfrm>
          <a:prstGeom prst="line">
            <a:avLst/>
          </a:prstGeom>
          <a:ln w="762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0" name="圖片 99">
            <a:extLst>
              <a:ext uri="{FF2B5EF4-FFF2-40B4-BE49-F238E27FC236}">
                <a16:creationId xmlns:a16="http://schemas.microsoft.com/office/drawing/2014/main" id="{89E34CA7-1985-A960-7345-69B9EF15553F}"/>
              </a:ext>
            </a:extLst>
          </p:cNvPr>
          <p:cNvPicPr>
            <a:picLocks noChangeAspect="1"/>
          </p:cNvPicPr>
          <p:nvPr/>
        </p:nvPicPr>
        <p:blipFill>
          <a:blip r:embed="rId4"/>
          <a:stretch>
            <a:fillRect/>
          </a:stretch>
        </p:blipFill>
        <p:spPr>
          <a:xfrm>
            <a:off x="4454663" y="1159398"/>
            <a:ext cx="3272252" cy="2863221"/>
          </a:xfrm>
          <a:prstGeom prst="rect">
            <a:avLst/>
          </a:prstGeom>
        </p:spPr>
      </p:pic>
      <p:sp>
        <p:nvSpPr>
          <p:cNvPr id="14" name="文字方塊 13">
            <a:extLst>
              <a:ext uri="{FF2B5EF4-FFF2-40B4-BE49-F238E27FC236}">
                <a16:creationId xmlns:a16="http://schemas.microsoft.com/office/drawing/2014/main" id="{03AED8E8-392F-EBAA-F454-E69788574E28}"/>
              </a:ext>
            </a:extLst>
          </p:cNvPr>
          <p:cNvSpPr txBox="1"/>
          <p:nvPr/>
        </p:nvSpPr>
        <p:spPr>
          <a:xfrm>
            <a:off x="7862877" y="370829"/>
            <a:ext cx="14640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Precondition</a:t>
            </a:r>
            <a:endParaRPr lang="zh-TW" altLang="en-US" sz="2000" dirty="0">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0C347449-44FD-413B-3878-7A12923763AD}"/>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FBD1F735-0D34-0830-9195-AC58A89184AB}"/>
              </a:ext>
            </a:extLst>
          </p:cNvPr>
          <p:cNvSpPr txBox="1"/>
          <p:nvPr/>
        </p:nvSpPr>
        <p:spPr>
          <a:xfrm>
            <a:off x="10324880" y="370829"/>
            <a:ext cx="1649403"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Postcondition</a:t>
            </a:r>
            <a:endParaRPr lang="zh-TW" altLang="en-US" sz="2000"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098DD118-C7CC-B8E0-DCF6-7EAD9D9A9D31}"/>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D59720DD-85BE-D816-EED1-0D6F9ED73E31}"/>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4B39CC44-E8AC-2A41-0C7E-06B7100C3E6C}"/>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90412F28-0800-1DCD-430D-A1E04EEB0010}"/>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chemeClr val="tx1"/>
                          </a:solidFill>
                          <a:latin typeface="Cambria Math" panose="02040503050406030204" pitchFamily="18" charset="0"/>
                        </a:rPr>
                        <m:t>}</m:t>
                      </m:r>
                    </m:oMath>
                  </m:oMathPara>
                </a14:m>
                <a:endParaRPr lang="zh-TW" altLang="en-US" sz="4000" dirty="0">
                  <a:solidFill>
                    <a:schemeClr val="tx1"/>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9"/>
                <a:stretch>
                  <a:fillRect/>
                </a:stretch>
              </a:blipFill>
            </p:spPr>
            <p:txBody>
              <a:bodyPr/>
              <a:lstStyle/>
              <a:p>
                <a:r>
                  <a:rPr lang="en-US">
                    <a:noFill/>
                  </a:rPr>
                  <a:t> </a:t>
                </a:r>
              </a:p>
            </p:txBody>
          </p:sp>
        </mc:Fallback>
      </mc:AlternateContent>
      <p:sp>
        <p:nvSpPr>
          <p:cNvPr id="3" name="矩形 2">
            <a:extLst>
              <a:ext uri="{FF2B5EF4-FFF2-40B4-BE49-F238E27FC236}">
                <a16:creationId xmlns:a16="http://schemas.microsoft.com/office/drawing/2014/main" id="{E203EFED-ED83-B726-A696-AFDE9E071399}"/>
              </a:ext>
            </a:extLst>
          </p:cNvPr>
          <p:cNvSpPr/>
          <p:nvPr/>
        </p:nvSpPr>
        <p:spPr>
          <a:xfrm>
            <a:off x="9428630" y="207801"/>
            <a:ext cx="742613"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solidFill>
                <a:schemeClr val="tx1"/>
              </a:solidFill>
            </a:endParaRPr>
          </a:p>
        </p:txBody>
      </p:sp>
      <p:sp>
        <p:nvSpPr>
          <p:cNvPr id="13" name="文字方塊 12">
            <a:extLst>
              <a:ext uri="{FF2B5EF4-FFF2-40B4-BE49-F238E27FC236}">
                <a16:creationId xmlns:a16="http://schemas.microsoft.com/office/drawing/2014/main" id="{0F187856-A2D9-F254-25B8-545992440968}"/>
              </a:ext>
            </a:extLst>
          </p:cNvPr>
          <p:cNvSpPr txBox="1"/>
          <p:nvPr/>
        </p:nvSpPr>
        <p:spPr>
          <a:xfrm>
            <a:off x="459182" y="370591"/>
            <a:ext cx="6274491"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Algorithm for common quantum gates</a:t>
            </a:r>
            <a:endParaRPr lang="zh-TW" altLang="en-US" sz="3200" dirty="0">
              <a:solidFill>
                <a:srgbClr val="DC143C"/>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9938AEB7-2690-8F11-7BE6-A38366C2424C}"/>
                  </a:ext>
                </a:extLst>
              </p:cNvPr>
              <p:cNvSpPr txBox="1"/>
              <p:nvPr/>
            </p:nvSpPr>
            <p:spPr>
              <a:xfrm>
                <a:off x="2172944" y="2967393"/>
                <a:ext cx="570669"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4800" i="1" smtClean="0">
                          <a:solidFill>
                            <a:srgbClr val="0070C0"/>
                          </a:solidFill>
                          <a:latin typeface="Cambria Math" panose="02040503050406030204" pitchFamily="18" charset="0"/>
                        </a:rPr>
                        <m:t>𝔸</m:t>
                      </m:r>
                    </m:oMath>
                  </m:oMathPara>
                </a14:m>
                <a:endParaRPr lang="zh-TW" altLang="en-US" sz="4800" dirty="0">
                  <a:solidFill>
                    <a:srgbClr val="0070C0"/>
                  </a:solidFill>
                </a:endParaRPr>
              </a:p>
            </p:txBody>
          </p:sp>
        </mc:Choice>
        <mc:Fallback xmlns="">
          <p:sp>
            <p:nvSpPr>
              <p:cNvPr id="12" name="文字方塊 11">
                <a:extLst>
                  <a:ext uri="{FF2B5EF4-FFF2-40B4-BE49-F238E27FC236}">
                    <a16:creationId xmlns:a16="http://schemas.microsoft.com/office/drawing/2014/main" id="{F1B22E35-C979-45CB-BECE-4C4AC2CADB88}"/>
                  </a:ext>
                </a:extLst>
              </p:cNvPr>
              <p:cNvSpPr txBox="1">
                <a:spLocks noRot="1" noChangeAspect="1" noMove="1" noResize="1" noEditPoints="1" noAdjustHandles="1" noChangeArrowheads="1" noChangeShapeType="1" noTextEdit="1"/>
              </p:cNvSpPr>
              <p:nvPr/>
            </p:nvSpPr>
            <p:spPr>
              <a:xfrm>
                <a:off x="2172944" y="2967393"/>
                <a:ext cx="570669" cy="73866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文字方塊 66">
                <a:extLst>
                  <a:ext uri="{FF2B5EF4-FFF2-40B4-BE49-F238E27FC236}">
                    <a16:creationId xmlns:a16="http://schemas.microsoft.com/office/drawing/2014/main" id="{62844E36-9F91-D8A2-7EB3-46AEE07EEF5A}"/>
                  </a:ext>
                </a:extLst>
              </p:cNvPr>
              <p:cNvSpPr txBox="1"/>
              <p:nvPr/>
            </p:nvSpPr>
            <p:spPr>
              <a:xfrm>
                <a:off x="9262456" y="3035594"/>
                <a:ext cx="144622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000" b="0" i="1" smtClean="0">
                              <a:solidFill>
                                <a:schemeClr val="accent2"/>
                              </a:solidFill>
                              <a:latin typeface="Cambria Math" panose="02040503050406030204" pitchFamily="18" charset="0"/>
                            </a:rPr>
                          </m:ctrlPr>
                        </m:sSubPr>
                        <m:e>
                          <m:r>
                            <a:rPr lang="en-US" altLang="zh-TW" sz="4000" b="0" i="1" smtClean="0">
                              <a:solidFill>
                                <a:schemeClr val="accent2"/>
                              </a:solidFill>
                              <a:latin typeface="Cambria Math" panose="02040503050406030204" pitchFamily="18" charset="0"/>
                            </a:rPr>
                            <m:t>𝑋</m:t>
                          </m:r>
                        </m:e>
                        <m:sub>
                          <m:r>
                            <a:rPr lang="en-US" altLang="zh-TW" sz="4000" b="0" i="1" smtClean="0">
                              <a:solidFill>
                                <a:schemeClr val="accent2"/>
                              </a:solidFill>
                              <a:latin typeface="Cambria Math" panose="02040503050406030204" pitchFamily="18" charset="0"/>
                            </a:rPr>
                            <m:t>2</m:t>
                          </m:r>
                        </m:sub>
                      </m:sSub>
                      <m:r>
                        <a:rPr lang="en-US" altLang="zh-TW" sz="4000" b="0" i="1" smtClean="0">
                          <a:solidFill>
                            <a:schemeClr val="accent2"/>
                          </a:solidFill>
                          <a:latin typeface="Cambria Math" panose="02040503050406030204" pitchFamily="18" charset="0"/>
                        </a:rPr>
                        <m:t>(</m:t>
                      </m:r>
                      <m:r>
                        <a:rPr lang="zh-TW" altLang="en-US" sz="4000" i="1" smtClean="0">
                          <a:solidFill>
                            <a:srgbClr val="0070C0"/>
                          </a:solidFill>
                          <a:latin typeface="Cambria Math" panose="02040503050406030204" pitchFamily="18" charset="0"/>
                        </a:rPr>
                        <m:t>𝔸</m:t>
                      </m:r>
                      <m:r>
                        <a:rPr lang="en-US" altLang="zh-TW" sz="4000" b="0" i="1" smtClean="0">
                          <a:solidFill>
                            <a:schemeClr val="accent2"/>
                          </a:solidFill>
                          <a:latin typeface="Cambria Math" panose="02040503050406030204" pitchFamily="18" charset="0"/>
                        </a:rPr>
                        <m:t>)</m:t>
                      </m:r>
                    </m:oMath>
                  </m:oMathPara>
                </a14:m>
                <a:endParaRPr lang="zh-TW" altLang="en-US" sz="4000" dirty="0">
                  <a:solidFill>
                    <a:srgbClr val="0070C0"/>
                  </a:solidFill>
                </a:endParaRPr>
              </a:p>
            </p:txBody>
          </p:sp>
        </mc:Choice>
        <mc:Fallback>
          <p:sp>
            <p:nvSpPr>
              <p:cNvPr id="67" name="文字方塊 66">
                <a:extLst>
                  <a:ext uri="{FF2B5EF4-FFF2-40B4-BE49-F238E27FC236}">
                    <a16:creationId xmlns:a16="http://schemas.microsoft.com/office/drawing/2014/main" id="{62844E36-9F91-D8A2-7EB3-46AEE07EEF5A}"/>
                  </a:ext>
                </a:extLst>
              </p:cNvPr>
              <p:cNvSpPr txBox="1">
                <a:spLocks noRot="1" noChangeAspect="1" noMove="1" noResize="1" noEditPoints="1" noAdjustHandles="1" noChangeArrowheads="1" noChangeShapeType="1" noTextEdit="1"/>
              </p:cNvSpPr>
              <p:nvPr/>
            </p:nvSpPr>
            <p:spPr>
              <a:xfrm>
                <a:off x="9262456" y="3035594"/>
                <a:ext cx="1446229" cy="615553"/>
              </a:xfrm>
              <a:prstGeom prst="rect">
                <a:avLst/>
              </a:prstGeom>
              <a:blipFill>
                <a:blip r:embed="rId11"/>
                <a:stretch>
                  <a:fillRect/>
                </a:stretch>
              </a:blipFill>
            </p:spPr>
            <p:txBody>
              <a:bodyPr/>
              <a:lstStyle/>
              <a:p>
                <a:r>
                  <a:rPr lang="en-US">
                    <a:noFill/>
                  </a:rPr>
                  <a:t> </a:t>
                </a:r>
              </a:p>
            </p:txBody>
          </p:sp>
        </mc:Fallback>
      </mc:AlternateContent>
      <p:sp>
        <p:nvSpPr>
          <p:cNvPr id="97" name="文字方塊 96">
            <a:extLst>
              <a:ext uri="{FF2B5EF4-FFF2-40B4-BE49-F238E27FC236}">
                <a16:creationId xmlns:a16="http://schemas.microsoft.com/office/drawing/2014/main" id="{52981B9F-97BE-A3CF-3647-859A4AB5CB83}"/>
              </a:ext>
            </a:extLst>
          </p:cNvPr>
          <p:cNvSpPr txBox="1"/>
          <p:nvPr/>
        </p:nvSpPr>
        <p:spPr>
          <a:xfrm>
            <a:off x="762922" y="1854441"/>
            <a:ext cx="3390711" cy="1077218"/>
          </a:xfrm>
          <a:prstGeom prst="rect">
            <a:avLst/>
          </a:prstGeom>
          <a:noFill/>
        </p:spPr>
        <p:txBody>
          <a:bodyPr wrap="square" rtlCol="0">
            <a:spAutoFit/>
          </a:bodyPr>
          <a:lstStyle/>
          <a:p>
            <a:pPr algn="ctr"/>
            <a:r>
              <a:rPr lang="en-US" altLang="zh-TW" sz="3200" dirty="0">
                <a:solidFill>
                  <a:srgbClr val="0070C0"/>
                </a:solidFill>
                <a:latin typeface="Bahnschrift SemiBold SemiConden" panose="020B0502040204020203" pitchFamily="34" charset="0"/>
              </a:rPr>
              <a:t>Level-Synchronized</a:t>
            </a:r>
          </a:p>
          <a:p>
            <a:pPr algn="ctr"/>
            <a:r>
              <a:rPr lang="en-US" altLang="zh-TW" sz="3200" dirty="0">
                <a:solidFill>
                  <a:srgbClr val="0070C0"/>
                </a:solidFill>
                <a:latin typeface="Bahnschrift SemiBold SemiConden" panose="020B0502040204020203" pitchFamily="34" charset="0"/>
              </a:rPr>
              <a:t>Tree Automaton</a:t>
            </a:r>
            <a:endParaRPr lang="zh-TW" altLang="en-US" sz="3200" dirty="0">
              <a:solidFill>
                <a:srgbClr val="0070C0"/>
              </a:solidFill>
              <a:latin typeface="Bahnschrift SemiBold SemiConden" panose="020B0502040204020203" pitchFamily="34" charset="0"/>
            </a:endParaRPr>
          </a:p>
        </p:txBody>
      </p:sp>
      <p:sp>
        <p:nvSpPr>
          <p:cNvPr id="98" name="文字方塊 97">
            <a:extLst>
              <a:ext uri="{FF2B5EF4-FFF2-40B4-BE49-F238E27FC236}">
                <a16:creationId xmlns:a16="http://schemas.microsoft.com/office/drawing/2014/main" id="{7E58A874-9149-3384-328A-A5EBD99EA689}"/>
              </a:ext>
            </a:extLst>
          </p:cNvPr>
          <p:cNvSpPr txBox="1"/>
          <p:nvPr/>
        </p:nvSpPr>
        <p:spPr>
          <a:xfrm>
            <a:off x="8286690" y="1856232"/>
            <a:ext cx="3390711" cy="1077218"/>
          </a:xfrm>
          <a:prstGeom prst="rect">
            <a:avLst/>
          </a:prstGeom>
          <a:noFill/>
        </p:spPr>
        <p:txBody>
          <a:bodyPr wrap="square" rtlCol="0">
            <a:spAutoFit/>
          </a:bodyPr>
          <a:lstStyle/>
          <a:p>
            <a:pPr algn="ctr"/>
            <a:r>
              <a:rPr lang="en-US" altLang="zh-TW" sz="3200" dirty="0">
                <a:solidFill>
                  <a:srgbClr val="0070C0"/>
                </a:solidFill>
                <a:latin typeface="Bahnschrift SemiBold SemiConden" panose="020B0502040204020203" pitchFamily="34" charset="0"/>
              </a:rPr>
              <a:t>Level-Synchronized</a:t>
            </a:r>
          </a:p>
          <a:p>
            <a:pPr algn="ctr"/>
            <a:r>
              <a:rPr lang="en-US" altLang="zh-TW" sz="3200" dirty="0">
                <a:solidFill>
                  <a:srgbClr val="0070C0"/>
                </a:solidFill>
                <a:latin typeface="Bahnschrift SemiBold SemiConden" panose="020B0502040204020203" pitchFamily="34" charset="0"/>
              </a:rPr>
              <a:t>Tree Automaton</a:t>
            </a:r>
            <a:endParaRPr lang="zh-TW" altLang="en-US" sz="3200" dirty="0">
              <a:solidFill>
                <a:srgbClr val="0070C0"/>
              </a:solidFill>
              <a:latin typeface="Bahnschrift SemiBold SemiConden" panose="020B0502040204020203" pitchFamily="34" charset="0"/>
            </a:endParaRPr>
          </a:p>
        </p:txBody>
      </p:sp>
      <p:sp>
        <p:nvSpPr>
          <p:cNvPr id="11" name="矩形: 圓角 10">
            <a:extLst>
              <a:ext uri="{FF2B5EF4-FFF2-40B4-BE49-F238E27FC236}">
                <a16:creationId xmlns:a16="http://schemas.microsoft.com/office/drawing/2014/main" id="{7F024575-066B-39BB-4679-AF93C9F584DA}"/>
              </a:ext>
            </a:extLst>
          </p:cNvPr>
          <p:cNvSpPr/>
          <p:nvPr/>
        </p:nvSpPr>
        <p:spPr>
          <a:xfrm>
            <a:off x="4440274" y="1118394"/>
            <a:ext cx="3302746" cy="5638005"/>
          </a:xfrm>
          <a:prstGeom prst="roundRect">
            <a:avLst>
              <a:gd name="adj" fmla="val 6593"/>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投影片編號版面配置區 3">
            <a:extLst>
              <a:ext uri="{FF2B5EF4-FFF2-40B4-BE49-F238E27FC236}">
                <a16:creationId xmlns:a16="http://schemas.microsoft.com/office/drawing/2014/main" id="{40A29776-870C-6651-1AAA-E033E67721C2}"/>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grpSp>
        <p:nvGrpSpPr>
          <p:cNvPr id="2" name="群組 33">
            <a:extLst>
              <a:ext uri="{FF2B5EF4-FFF2-40B4-BE49-F238E27FC236}">
                <a16:creationId xmlns:a16="http://schemas.microsoft.com/office/drawing/2014/main" id="{B0BC384A-9156-867E-6076-7BFA7B3BBF5D}"/>
              </a:ext>
            </a:extLst>
          </p:cNvPr>
          <p:cNvGrpSpPr>
            <a:grpSpLocks noChangeAspect="1"/>
          </p:cNvGrpSpPr>
          <p:nvPr/>
        </p:nvGrpSpPr>
        <p:grpSpPr>
          <a:xfrm>
            <a:off x="716080" y="3830733"/>
            <a:ext cx="3333406" cy="2656665"/>
            <a:chOff x="438895" y="1024805"/>
            <a:chExt cx="5071825" cy="4042154"/>
          </a:xfrm>
        </p:grpSpPr>
        <p:sp>
          <p:nvSpPr>
            <p:cNvPr id="4" name="橢圓 239">
              <a:extLst>
                <a:ext uri="{FF2B5EF4-FFF2-40B4-BE49-F238E27FC236}">
                  <a16:creationId xmlns:a16="http://schemas.microsoft.com/office/drawing/2014/main" id="{82C2555E-2E73-81C4-1818-D120250FD0FA}"/>
                </a:ext>
              </a:extLst>
            </p:cNvPr>
            <p:cNvSpPr/>
            <p:nvPr/>
          </p:nvSpPr>
          <p:spPr>
            <a:xfrm>
              <a:off x="3427000" y="2098697"/>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橢圓 240">
              <a:extLst>
                <a:ext uri="{FF2B5EF4-FFF2-40B4-BE49-F238E27FC236}">
                  <a16:creationId xmlns:a16="http://schemas.microsoft.com/office/drawing/2014/main" id="{92895434-5911-FFA2-EAD2-EBEE4C0170AF}"/>
                </a:ext>
              </a:extLst>
            </p:cNvPr>
            <p:cNvSpPr/>
            <p:nvPr/>
          </p:nvSpPr>
          <p:spPr>
            <a:xfrm>
              <a:off x="3040458"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橢圓 241">
              <a:extLst>
                <a:ext uri="{FF2B5EF4-FFF2-40B4-BE49-F238E27FC236}">
                  <a16:creationId xmlns:a16="http://schemas.microsoft.com/office/drawing/2014/main" id="{8825555B-7F7B-9059-469C-3EB141300418}"/>
                </a:ext>
              </a:extLst>
            </p:cNvPr>
            <p:cNvSpPr/>
            <p:nvPr/>
          </p:nvSpPr>
          <p:spPr>
            <a:xfrm>
              <a:off x="3816746"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 name="直線單箭頭接點 242">
              <a:extLst>
                <a:ext uri="{FF2B5EF4-FFF2-40B4-BE49-F238E27FC236}">
                  <a16:creationId xmlns:a16="http://schemas.microsoft.com/office/drawing/2014/main" id="{EEF4AD19-C52C-D8F5-85DF-D825D5C5CB36}"/>
                </a:ext>
              </a:extLst>
            </p:cNvPr>
            <p:cNvCxnSpPr>
              <a:stCxn id="4" idx="5"/>
              <a:endCxn id="7" idx="1"/>
            </p:cNvCxnSpPr>
            <p:nvPr/>
          </p:nvCxnSpPr>
          <p:spPr>
            <a:xfrm>
              <a:off x="3756934"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243">
              <a:extLst>
                <a:ext uri="{FF2B5EF4-FFF2-40B4-BE49-F238E27FC236}">
                  <a16:creationId xmlns:a16="http://schemas.microsoft.com/office/drawing/2014/main" id="{75AC2088-8AEA-576D-380A-79713C6529ED}"/>
                </a:ext>
              </a:extLst>
            </p:cNvPr>
            <p:cNvCxnSpPr>
              <a:stCxn id="4" idx="3"/>
              <a:endCxn id="6" idx="7"/>
            </p:cNvCxnSpPr>
            <p:nvPr/>
          </p:nvCxnSpPr>
          <p:spPr>
            <a:xfrm flipH="1">
              <a:off x="3370392"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文字方塊 244">
                  <a:extLst>
                    <a:ext uri="{FF2B5EF4-FFF2-40B4-BE49-F238E27FC236}">
                      <a16:creationId xmlns:a16="http://schemas.microsoft.com/office/drawing/2014/main" id="{883C0433-1432-9754-B13C-EBD741F45DEA}"/>
                    </a:ext>
                  </a:extLst>
                </p:cNvPr>
                <p:cNvSpPr txBox="1"/>
                <p:nvPr/>
              </p:nvSpPr>
              <p:spPr>
                <a:xfrm>
                  <a:off x="3506075" y="2454344"/>
                  <a:ext cx="330631"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2</m:t>
                            </m:r>
                          </m:sub>
                        </m:sSub>
                      </m:oMath>
                    </m:oMathPara>
                  </a14:m>
                  <a:endParaRPr lang="zh-TW" altLang="en-US" sz="1400" dirty="0"/>
                </a:p>
              </p:txBody>
            </p:sp>
          </mc:Choice>
          <mc:Fallback>
            <p:sp>
              <p:nvSpPr>
                <p:cNvPr id="10" name="文字方塊 244">
                  <a:extLst>
                    <a:ext uri="{FF2B5EF4-FFF2-40B4-BE49-F238E27FC236}">
                      <a16:creationId xmlns:a16="http://schemas.microsoft.com/office/drawing/2014/main" id="{883C0433-1432-9754-B13C-EBD741F45DEA}"/>
                    </a:ext>
                  </a:extLst>
                </p:cNvPr>
                <p:cNvSpPr txBox="1">
                  <a:spLocks noRot="1" noChangeAspect="1" noMove="1" noResize="1" noEditPoints="1" noAdjustHandles="1" noChangeArrowheads="1" noChangeShapeType="1" noTextEdit="1"/>
                </p:cNvSpPr>
                <p:nvPr/>
              </p:nvSpPr>
              <p:spPr>
                <a:xfrm>
                  <a:off x="3506075" y="2454344"/>
                  <a:ext cx="330631" cy="327801"/>
                </a:xfrm>
                <a:prstGeom prst="rect">
                  <a:avLst/>
                </a:prstGeom>
                <a:blipFill>
                  <a:blip r:embed="rId12"/>
                  <a:stretch>
                    <a:fillRect l="-11111" r="-2778"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文字方塊 245">
                  <a:extLst>
                    <a:ext uri="{FF2B5EF4-FFF2-40B4-BE49-F238E27FC236}">
                      <a16:creationId xmlns:a16="http://schemas.microsoft.com/office/drawing/2014/main" id="{CAA9EF48-EC5E-6D65-8CA7-FA02FA1F4048}"/>
                    </a:ext>
                  </a:extLst>
                </p:cNvPr>
                <p:cNvSpPr txBox="1"/>
                <p:nvPr/>
              </p:nvSpPr>
              <p:spPr>
                <a:xfrm>
                  <a:off x="3491027" y="2104574"/>
                  <a:ext cx="35716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𝑞</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7" name="文字方塊 245">
                  <a:extLst>
                    <a:ext uri="{FF2B5EF4-FFF2-40B4-BE49-F238E27FC236}">
                      <a16:creationId xmlns:a16="http://schemas.microsoft.com/office/drawing/2014/main" id="{CAA9EF48-EC5E-6D65-8CA7-FA02FA1F4048}"/>
                    </a:ext>
                  </a:extLst>
                </p:cNvPr>
                <p:cNvSpPr txBox="1">
                  <a:spLocks noRot="1" noChangeAspect="1" noMove="1" noResize="1" noEditPoints="1" noAdjustHandles="1" noChangeArrowheads="1" noChangeShapeType="1" noTextEdit="1"/>
                </p:cNvSpPr>
                <p:nvPr/>
              </p:nvSpPr>
              <p:spPr>
                <a:xfrm>
                  <a:off x="3491027" y="2104574"/>
                  <a:ext cx="357165" cy="327801"/>
                </a:xfrm>
                <a:prstGeom prst="rect">
                  <a:avLst/>
                </a:prstGeom>
                <a:blipFill>
                  <a:blip r:embed="rId13"/>
                  <a:stretch>
                    <a:fillRect l="-21053" r="-2632" b="-2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文字方塊 246">
                  <a:extLst>
                    <a:ext uri="{FF2B5EF4-FFF2-40B4-BE49-F238E27FC236}">
                      <a16:creationId xmlns:a16="http://schemas.microsoft.com/office/drawing/2014/main" id="{62BF9D59-F29C-C20C-61F5-D8318163E46E}"/>
                    </a:ext>
                  </a:extLst>
                </p:cNvPr>
                <p:cNvSpPr txBox="1"/>
                <p:nvPr/>
              </p:nvSpPr>
              <p:spPr>
                <a:xfrm>
                  <a:off x="3824722" y="2531940"/>
                  <a:ext cx="37638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i="1">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8" name="文字方塊 246">
                  <a:extLst>
                    <a:ext uri="{FF2B5EF4-FFF2-40B4-BE49-F238E27FC236}">
                      <a16:creationId xmlns:a16="http://schemas.microsoft.com/office/drawing/2014/main" id="{62BF9D59-F29C-C20C-61F5-D8318163E46E}"/>
                    </a:ext>
                  </a:extLst>
                </p:cNvPr>
                <p:cNvSpPr txBox="1">
                  <a:spLocks noRot="1" noChangeAspect="1" noMove="1" noResize="1" noEditPoints="1" noAdjustHandles="1" noChangeArrowheads="1" noChangeShapeType="1" noTextEdit="1"/>
                </p:cNvSpPr>
                <p:nvPr/>
              </p:nvSpPr>
              <p:spPr>
                <a:xfrm>
                  <a:off x="3824722" y="2531940"/>
                  <a:ext cx="376385" cy="327801"/>
                </a:xfrm>
                <a:prstGeom prst="rect">
                  <a:avLst/>
                </a:prstGeom>
                <a:blipFill>
                  <a:blip r:embed="rId14"/>
                  <a:stretch>
                    <a:fillRect r="-2500" b="-1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文字方塊 247">
                  <a:extLst>
                    <a:ext uri="{FF2B5EF4-FFF2-40B4-BE49-F238E27FC236}">
                      <a16:creationId xmlns:a16="http://schemas.microsoft.com/office/drawing/2014/main" id="{DA344456-9EA4-30C7-215A-0065630F0812}"/>
                    </a:ext>
                  </a:extLst>
                </p:cNvPr>
                <p:cNvSpPr txBox="1"/>
                <p:nvPr/>
              </p:nvSpPr>
              <p:spPr>
                <a:xfrm>
                  <a:off x="3053347" y="2524804"/>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i="1">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23" name="文字方塊 247">
                  <a:extLst>
                    <a:ext uri="{FF2B5EF4-FFF2-40B4-BE49-F238E27FC236}">
                      <a16:creationId xmlns:a16="http://schemas.microsoft.com/office/drawing/2014/main" id="{DA344456-9EA4-30C7-215A-0065630F0812}"/>
                    </a:ext>
                  </a:extLst>
                </p:cNvPr>
                <p:cNvSpPr txBox="1">
                  <a:spLocks noRot="1" noChangeAspect="1" noMove="1" noResize="1" noEditPoints="1" noAdjustHandles="1" noChangeArrowheads="1" noChangeShapeType="1" noTextEdit="1"/>
                </p:cNvSpPr>
                <p:nvPr/>
              </p:nvSpPr>
              <p:spPr>
                <a:xfrm>
                  <a:off x="3053347" y="2524804"/>
                  <a:ext cx="347117" cy="327801"/>
                </a:xfrm>
                <a:prstGeom prst="rect">
                  <a:avLst/>
                </a:prstGeom>
                <a:blipFill>
                  <a:blip r:embed="rId15"/>
                  <a:stretch>
                    <a:fillRect r="-5263" b="-14286"/>
                  </a:stretch>
                </a:blipFill>
              </p:spPr>
              <p:txBody>
                <a:bodyPr/>
                <a:lstStyle/>
                <a:p>
                  <a:r>
                    <a:rPr lang="en-US">
                      <a:noFill/>
                    </a:rPr>
                    <a:t> </a:t>
                  </a:r>
                </a:p>
              </p:txBody>
            </p:sp>
          </mc:Fallback>
        </mc:AlternateContent>
        <p:grpSp>
          <p:nvGrpSpPr>
            <p:cNvPr id="24" name="群組 16">
              <a:extLst>
                <a:ext uri="{FF2B5EF4-FFF2-40B4-BE49-F238E27FC236}">
                  <a16:creationId xmlns:a16="http://schemas.microsoft.com/office/drawing/2014/main" id="{950B2375-F867-422B-DBBC-B6974101E4FA}"/>
                </a:ext>
              </a:extLst>
            </p:cNvPr>
            <p:cNvGrpSpPr/>
            <p:nvPr/>
          </p:nvGrpSpPr>
          <p:grpSpPr>
            <a:xfrm>
              <a:off x="2395876" y="1024805"/>
              <a:ext cx="1209023" cy="894198"/>
              <a:chOff x="1650186" y="1019725"/>
              <a:chExt cx="1209023" cy="894198"/>
            </a:xfrm>
          </p:grpSpPr>
          <p:sp>
            <p:nvSpPr>
              <p:cNvPr id="119" name="橢圓 221">
                <a:extLst>
                  <a:ext uri="{FF2B5EF4-FFF2-40B4-BE49-F238E27FC236}">
                    <a16:creationId xmlns:a16="http://schemas.microsoft.com/office/drawing/2014/main" id="{36BC9324-46FF-67EF-BD51-11EF13E184DE}"/>
                  </a:ext>
                </a:extLst>
              </p:cNvPr>
              <p:cNvSpPr/>
              <p:nvPr/>
            </p:nvSpPr>
            <p:spPr>
              <a:xfrm>
                <a:off x="2036728" y="1019725"/>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0" name="橢圓 222">
                <a:extLst>
                  <a:ext uri="{FF2B5EF4-FFF2-40B4-BE49-F238E27FC236}">
                    <a16:creationId xmlns:a16="http://schemas.microsoft.com/office/drawing/2014/main" id="{B372C99C-45C9-E6D7-5E04-0D392543D7B0}"/>
                  </a:ext>
                </a:extLst>
              </p:cNvPr>
              <p:cNvSpPr/>
              <p:nvPr/>
            </p:nvSpPr>
            <p:spPr>
              <a:xfrm>
                <a:off x="1650186"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1" name="橢圓 223">
                <a:extLst>
                  <a:ext uri="{FF2B5EF4-FFF2-40B4-BE49-F238E27FC236}">
                    <a16:creationId xmlns:a16="http://schemas.microsoft.com/office/drawing/2014/main" id="{D7987025-99DF-3749-E484-4878A639F0E0}"/>
                  </a:ext>
                </a:extLst>
              </p:cNvPr>
              <p:cNvSpPr/>
              <p:nvPr/>
            </p:nvSpPr>
            <p:spPr>
              <a:xfrm>
                <a:off x="2426474"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2" name="直線單箭頭接點 224">
                <a:extLst>
                  <a:ext uri="{FF2B5EF4-FFF2-40B4-BE49-F238E27FC236}">
                    <a16:creationId xmlns:a16="http://schemas.microsoft.com/office/drawing/2014/main" id="{036B2404-E2D5-1FFB-21A1-83645377CC7C}"/>
                  </a:ext>
                </a:extLst>
              </p:cNvPr>
              <p:cNvCxnSpPr>
                <a:stCxn id="119" idx="5"/>
                <a:endCxn id="121" idx="1"/>
              </p:cNvCxnSpPr>
              <p:nvPr/>
            </p:nvCxnSpPr>
            <p:spPr>
              <a:xfrm>
                <a:off x="2366662" y="1349659"/>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225">
                <a:extLst>
                  <a:ext uri="{FF2B5EF4-FFF2-40B4-BE49-F238E27FC236}">
                    <a16:creationId xmlns:a16="http://schemas.microsoft.com/office/drawing/2014/main" id="{F69DBD86-1E35-7EAE-94D1-56C90E61E63B}"/>
                  </a:ext>
                </a:extLst>
              </p:cNvPr>
              <p:cNvCxnSpPr>
                <a:stCxn id="119" idx="3"/>
                <a:endCxn id="120" idx="7"/>
              </p:cNvCxnSpPr>
              <p:nvPr/>
            </p:nvCxnSpPr>
            <p:spPr>
              <a:xfrm flipH="1">
                <a:off x="1980120" y="1349659"/>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4" name="文字方塊 226">
                    <a:extLst>
                      <a:ext uri="{FF2B5EF4-FFF2-40B4-BE49-F238E27FC236}">
                        <a16:creationId xmlns:a16="http://schemas.microsoft.com/office/drawing/2014/main" id="{E7D61D40-02D9-13CC-1664-63D72FA0C597}"/>
                      </a:ext>
                    </a:extLst>
                  </p:cNvPr>
                  <p:cNvSpPr txBox="1"/>
                  <p:nvPr/>
                </p:nvSpPr>
                <p:spPr>
                  <a:xfrm>
                    <a:off x="2115802" y="1375373"/>
                    <a:ext cx="324288"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1</m:t>
                              </m:r>
                            </m:sub>
                          </m:sSub>
                        </m:oMath>
                      </m:oMathPara>
                    </a14:m>
                    <a:endParaRPr lang="zh-TW" altLang="en-US" sz="1400" dirty="0"/>
                  </a:p>
                </p:txBody>
              </p:sp>
            </mc:Choice>
            <mc:Fallback>
              <p:sp>
                <p:nvSpPr>
                  <p:cNvPr id="124" name="文字方塊 226">
                    <a:extLst>
                      <a:ext uri="{FF2B5EF4-FFF2-40B4-BE49-F238E27FC236}">
                        <a16:creationId xmlns:a16="http://schemas.microsoft.com/office/drawing/2014/main" id="{E7D61D40-02D9-13CC-1664-63D72FA0C597}"/>
                      </a:ext>
                    </a:extLst>
                  </p:cNvPr>
                  <p:cNvSpPr txBox="1">
                    <a:spLocks noRot="1" noChangeAspect="1" noMove="1" noResize="1" noEditPoints="1" noAdjustHandles="1" noChangeArrowheads="1" noChangeShapeType="1" noTextEdit="1"/>
                  </p:cNvSpPr>
                  <p:nvPr/>
                </p:nvSpPr>
                <p:spPr>
                  <a:xfrm>
                    <a:off x="2115802" y="1375373"/>
                    <a:ext cx="324288" cy="327801"/>
                  </a:xfrm>
                  <a:prstGeom prst="rect">
                    <a:avLst/>
                  </a:prstGeom>
                  <a:blipFill>
                    <a:blip r:embed="rId16"/>
                    <a:stretch>
                      <a:fillRect l="-14286" r="-2857"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5" name="文字方塊 227">
                    <a:extLst>
                      <a:ext uri="{FF2B5EF4-FFF2-40B4-BE49-F238E27FC236}">
                        <a16:creationId xmlns:a16="http://schemas.microsoft.com/office/drawing/2014/main" id="{81FDCD3E-A3AA-6809-23D7-1B9E7BC8F6BF}"/>
                      </a:ext>
                    </a:extLst>
                  </p:cNvPr>
                  <p:cNvSpPr txBox="1"/>
                  <p:nvPr/>
                </p:nvSpPr>
                <p:spPr>
                  <a:xfrm>
                    <a:off x="2137538" y="1037047"/>
                    <a:ext cx="215509"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𝑝</m:t>
                          </m:r>
                        </m:oMath>
                      </m:oMathPara>
                    </a14:m>
                    <a:endParaRPr lang="zh-TW" altLang="en-US" sz="1400" dirty="0">
                      <a:solidFill>
                        <a:schemeClr val="bg1"/>
                      </a:solidFill>
                    </a:endParaRPr>
                  </a:p>
                </p:txBody>
              </p:sp>
            </mc:Choice>
            <mc:Fallback>
              <p:sp>
                <p:nvSpPr>
                  <p:cNvPr id="125" name="文字方塊 227">
                    <a:extLst>
                      <a:ext uri="{FF2B5EF4-FFF2-40B4-BE49-F238E27FC236}">
                        <a16:creationId xmlns:a16="http://schemas.microsoft.com/office/drawing/2014/main" id="{81FDCD3E-A3AA-6809-23D7-1B9E7BC8F6BF}"/>
                      </a:ext>
                    </a:extLst>
                  </p:cNvPr>
                  <p:cNvSpPr txBox="1">
                    <a:spLocks noRot="1" noChangeAspect="1" noMove="1" noResize="1" noEditPoints="1" noAdjustHandles="1" noChangeArrowheads="1" noChangeShapeType="1" noTextEdit="1"/>
                  </p:cNvSpPr>
                  <p:nvPr/>
                </p:nvSpPr>
                <p:spPr>
                  <a:xfrm>
                    <a:off x="2137538" y="1037047"/>
                    <a:ext cx="215509" cy="327801"/>
                  </a:xfrm>
                  <a:prstGeom prst="rect">
                    <a:avLst/>
                  </a:prstGeom>
                  <a:blipFill>
                    <a:blip r:embed="rId17"/>
                    <a:stretch>
                      <a:fillRect l="-30435" r="-30435"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6" name="文字方塊 228">
                    <a:extLst>
                      <a:ext uri="{FF2B5EF4-FFF2-40B4-BE49-F238E27FC236}">
                        <a16:creationId xmlns:a16="http://schemas.microsoft.com/office/drawing/2014/main" id="{9697B83C-82B3-90C0-B5C2-98ACBFED94CE}"/>
                      </a:ext>
                    </a:extLst>
                  </p:cNvPr>
                  <p:cNvSpPr txBox="1"/>
                  <p:nvPr/>
                </p:nvSpPr>
                <p:spPr>
                  <a:xfrm>
                    <a:off x="1705727" y="1443323"/>
                    <a:ext cx="35716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𝑞</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26" name="文字方塊 228">
                    <a:extLst>
                      <a:ext uri="{FF2B5EF4-FFF2-40B4-BE49-F238E27FC236}">
                        <a16:creationId xmlns:a16="http://schemas.microsoft.com/office/drawing/2014/main" id="{9697B83C-82B3-90C0-B5C2-98ACBFED94CE}"/>
                      </a:ext>
                    </a:extLst>
                  </p:cNvPr>
                  <p:cNvSpPr txBox="1">
                    <a:spLocks noRot="1" noChangeAspect="1" noMove="1" noResize="1" noEditPoints="1" noAdjustHandles="1" noChangeArrowheads="1" noChangeShapeType="1" noTextEdit="1"/>
                  </p:cNvSpPr>
                  <p:nvPr/>
                </p:nvSpPr>
                <p:spPr>
                  <a:xfrm>
                    <a:off x="1705727" y="1443323"/>
                    <a:ext cx="357165" cy="327801"/>
                  </a:xfrm>
                  <a:prstGeom prst="rect">
                    <a:avLst/>
                  </a:prstGeom>
                  <a:blipFill>
                    <a:blip r:embed="rId18"/>
                    <a:stretch>
                      <a:fillRect l="-17949" r="-2564" b="-2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7" name="文字方塊 229">
                    <a:extLst>
                      <a:ext uri="{FF2B5EF4-FFF2-40B4-BE49-F238E27FC236}">
                        <a16:creationId xmlns:a16="http://schemas.microsoft.com/office/drawing/2014/main" id="{E342C2EF-18B8-3D10-F91F-D638320EF68B}"/>
                      </a:ext>
                    </a:extLst>
                  </p:cNvPr>
                  <p:cNvSpPr txBox="1"/>
                  <p:nvPr/>
                </p:nvSpPr>
                <p:spPr>
                  <a:xfrm>
                    <a:off x="2497166" y="1443323"/>
                    <a:ext cx="36204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𝑞</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127" name="文字方塊 229">
                    <a:extLst>
                      <a:ext uri="{FF2B5EF4-FFF2-40B4-BE49-F238E27FC236}">
                        <a16:creationId xmlns:a16="http://schemas.microsoft.com/office/drawing/2014/main" id="{E342C2EF-18B8-3D10-F91F-D638320EF68B}"/>
                      </a:ext>
                    </a:extLst>
                  </p:cNvPr>
                  <p:cNvSpPr txBox="1">
                    <a:spLocks noRot="1" noChangeAspect="1" noMove="1" noResize="1" noEditPoints="1" noAdjustHandles="1" noChangeArrowheads="1" noChangeShapeType="1" noTextEdit="1"/>
                  </p:cNvSpPr>
                  <p:nvPr/>
                </p:nvSpPr>
                <p:spPr>
                  <a:xfrm>
                    <a:off x="2497166" y="1443323"/>
                    <a:ext cx="362043" cy="335215"/>
                  </a:xfrm>
                  <a:prstGeom prst="rect">
                    <a:avLst/>
                  </a:prstGeom>
                  <a:blipFill>
                    <a:blip r:embed="rId19"/>
                    <a:stretch>
                      <a:fillRect l="-20513" r="-7692"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8" name="文字方塊 267">
                    <a:extLst>
                      <a:ext uri="{FF2B5EF4-FFF2-40B4-BE49-F238E27FC236}">
                        <a16:creationId xmlns:a16="http://schemas.microsoft.com/office/drawing/2014/main" id="{43F97D70-120D-1908-4E96-9083F50E51E6}"/>
                      </a:ext>
                    </a:extLst>
                  </p:cNvPr>
                  <p:cNvSpPr txBox="1"/>
                  <p:nvPr/>
                </p:nvSpPr>
                <p:spPr>
                  <a:xfrm>
                    <a:off x="2105655" y="163692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p:sp>
                <p:nvSpPr>
                  <p:cNvPr id="128" name="文字方塊 267">
                    <a:extLst>
                      <a:ext uri="{FF2B5EF4-FFF2-40B4-BE49-F238E27FC236}">
                        <a16:creationId xmlns:a16="http://schemas.microsoft.com/office/drawing/2014/main" id="{43F97D70-120D-1908-4E96-9083F50E51E6}"/>
                      </a:ext>
                    </a:extLst>
                  </p:cNvPr>
                  <p:cNvSpPr txBox="1">
                    <a:spLocks noRot="1" noChangeAspect="1" noMove="1" noResize="1" noEditPoints="1" noAdjustHandles="1" noChangeArrowheads="1" noChangeShapeType="1" noTextEdit="1"/>
                  </p:cNvSpPr>
                  <p:nvPr/>
                </p:nvSpPr>
                <p:spPr>
                  <a:xfrm>
                    <a:off x="2105655" y="1636924"/>
                    <a:ext cx="283732" cy="276999"/>
                  </a:xfrm>
                  <a:prstGeom prst="rect">
                    <a:avLst/>
                  </a:prstGeom>
                  <a:blipFill>
                    <a:blip r:embed="rId20"/>
                    <a:stretch>
                      <a:fillRect l="-63333" t="-16667" r="-90000" b="-10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文字方塊 268">
                  <a:extLst>
                    <a:ext uri="{FF2B5EF4-FFF2-40B4-BE49-F238E27FC236}">
                      <a16:creationId xmlns:a16="http://schemas.microsoft.com/office/drawing/2014/main" id="{3523605C-0605-9E06-43C5-068B6CD8A7C6}"/>
                    </a:ext>
                  </a:extLst>
                </p:cNvPr>
                <p:cNvSpPr txBox="1"/>
                <p:nvPr/>
              </p:nvSpPr>
              <p:spPr>
                <a:xfrm>
                  <a:off x="3487971" y="270575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69" name="文字方塊 268">
                  <a:extLst>
                    <a:ext uri="{FF2B5EF4-FFF2-40B4-BE49-F238E27FC236}">
                      <a16:creationId xmlns:a16="http://schemas.microsoft.com/office/drawing/2014/main" id="{29E80F65-8071-4F40-871C-E56E10DF7B3E}"/>
                    </a:ext>
                  </a:extLst>
                </p:cNvPr>
                <p:cNvSpPr txBox="1">
                  <a:spLocks noRot="1" noChangeAspect="1" noMove="1" noResize="1" noEditPoints="1" noAdjustHandles="1" noChangeArrowheads="1" noChangeShapeType="1" noTextEdit="1"/>
                </p:cNvSpPr>
                <p:nvPr/>
              </p:nvSpPr>
              <p:spPr>
                <a:xfrm>
                  <a:off x="3487971" y="2705753"/>
                  <a:ext cx="283732" cy="276999"/>
                </a:xfrm>
                <a:prstGeom prst="rect">
                  <a:avLst/>
                </a:prstGeom>
                <a:blipFill>
                  <a:blip r:embed="rId21"/>
                  <a:stretch>
                    <a:fillRect l="-32609" t="-11111" r="-32609" b="-35556"/>
                  </a:stretch>
                </a:blipFill>
              </p:spPr>
              <p:txBody>
                <a:bodyPr/>
                <a:lstStyle/>
                <a:p>
                  <a:r>
                    <a:rPr lang="en-US">
                      <a:noFill/>
                    </a:rPr>
                    <a:t> </a:t>
                  </a:r>
                </a:p>
              </p:txBody>
            </p:sp>
          </mc:Fallback>
        </mc:AlternateContent>
        <p:grpSp>
          <p:nvGrpSpPr>
            <p:cNvPr id="26" name="群組 1">
              <a:extLst>
                <a:ext uri="{FF2B5EF4-FFF2-40B4-BE49-F238E27FC236}">
                  <a16:creationId xmlns:a16="http://schemas.microsoft.com/office/drawing/2014/main" id="{0702326A-E362-75EB-C137-C712D63239B8}"/>
                </a:ext>
              </a:extLst>
            </p:cNvPr>
            <p:cNvGrpSpPr/>
            <p:nvPr/>
          </p:nvGrpSpPr>
          <p:grpSpPr>
            <a:xfrm>
              <a:off x="438895" y="2098697"/>
              <a:ext cx="1162830" cy="913941"/>
              <a:chOff x="438895" y="2098697"/>
              <a:chExt cx="1162830" cy="913941"/>
            </a:xfrm>
          </p:grpSpPr>
          <p:sp>
            <p:nvSpPr>
              <p:cNvPr id="109" name="橢圓 230">
                <a:extLst>
                  <a:ext uri="{FF2B5EF4-FFF2-40B4-BE49-F238E27FC236}">
                    <a16:creationId xmlns:a16="http://schemas.microsoft.com/office/drawing/2014/main" id="{C5145598-0A03-CE1F-36FB-6C0E274E857E}"/>
                  </a:ext>
                </a:extLst>
              </p:cNvPr>
              <p:cNvSpPr/>
              <p:nvPr/>
            </p:nvSpPr>
            <p:spPr>
              <a:xfrm>
                <a:off x="825437" y="20986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 name="橢圓 231">
                <a:extLst>
                  <a:ext uri="{FF2B5EF4-FFF2-40B4-BE49-F238E27FC236}">
                    <a16:creationId xmlns:a16="http://schemas.microsoft.com/office/drawing/2014/main" id="{6487AE6F-11A3-24A7-FDB5-60AAB0CCFAA7}"/>
                  </a:ext>
                </a:extLst>
              </p:cNvPr>
              <p:cNvSpPr/>
              <p:nvPr/>
            </p:nvSpPr>
            <p:spPr>
              <a:xfrm>
                <a:off x="438895"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橢圓 232">
                <a:extLst>
                  <a:ext uri="{FF2B5EF4-FFF2-40B4-BE49-F238E27FC236}">
                    <a16:creationId xmlns:a16="http://schemas.microsoft.com/office/drawing/2014/main" id="{C8070DAB-BC7F-2184-57E6-0DDB07D2E99F}"/>
                  </a:ext>
                </a:extLst>
              </p:cNvPr>
              <p:cNvSpPr/>
              <p:nvPr/>
            </p:nvSpPr>
            <p:spPr>
              <a:xfrm>
                <a:off x="1215183"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2" name="直線單箭頭接點 233">
                <a:extLst>
                  <a:ext uri="{FF2B5EF4-FFF2-40B4-BE49-F238E27FC236}">
                    <a16:creationId xmlns:a16="http://schemas.microsoft.com/office/drawing/2014/main" id="{4A93BFFF-265C-B736-AF23-EE83459362DC}"/>
                  </a:ext>
                </a:extLst>
              </p:cNvPr>
              <p:cNvCxnSpPr>
                <a:stCxn id="109" idx="5"/>
                <a:endCxn id="111" idx="1"/>
              </p:cNvCxnSpPr>
              <p:nvPr/>
            </p:nvCxnSpPr>
            <p:spPr>
              <a:xfrm>
                <a:off x="1155371"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234">
                <a:extLst>
                  <a:ext uri="{FF2B5EF4-FFF2-40B4-BE49-F238E27FC236}">
                    <a16:creationId xmlns:a16="http://schemas.microsoft.com/office/drawing/2014/main" id="{E48344EF-75C9-70C3-DFE7-E87CD33CC556}"/>
                  </a:ext>
                </a:extLst>
              </p:cNvPr>
              <p:cNvCxnSpPr>
                <a:stCxn id="109" idx="3"/>
                <a:endCxn id="110" idx="7"/>
              </p:cNvCxnSpPr>
              <p:nvPr/>
            </p:nvCxnSpPr>
            <p:spPr>
              <a:xfrm flipH="1">
                <a:off x="768829"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4" name="文字方塊 235">
                    <a:extLst>
                      <a:ext uri="{FF2B5EF4-FFF2-40B4-BE49-F238E27FC236}">
                        <a16:creationId xmlns:a16="http://schemas.microsoft.com/office/drawing/2014/main" id="{BD18D105-8B77-9466-45DB-BB934F63F055}"/>
                      </a:ext>
                    </a:extLst>
                  </p:cNvPr>
                  <p:cNvSpPr txBox="1"/>
                  <p:nvPr/>
                </p:nvSpPr>
                <p:spPr>
                  <a:xfrm>
                    <a:off x="904511" y="2454345"/>
                    <a:ext cx="330631"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2</m:t>
                              </m:r>
                            </m:sub>
                          </m:sSub>
                        </m:oMath>
                      </m:oMathPara>
                    </a14:m>
                    <a:endParaRPr lang="zh-TW" altLang="en-US" sz="1400" dirty="0"/>
                  </a:p>
                </p:txBody>
              </p:sp>
            </mc:Choice>
            <mc:Fallback>
              <p:sp>
                <p:nvSpPr>
                  <p:cNvPr id="114" name="文字方塊 235">
                    <a:extLst>
                      <a:ext uri="{FF2B5EF4-FFF2-40B4-BE49-F238E27FC236}">
                        <a16:creationId xmlns:a16="http://schemas.microsoft.com/office/drawing/2014/main" id="{BD18D105-8B77-9466-45DB-BB934F63F055}"/>
                      </a:ext>
                    </a:extLst>
                  </p:cNvPr>
                  <p:cNvSpPr txBox="1">
                    <a:spLocks noRot="1" noChangeAspect="1" noMove="1" noResize="1" noEditPoints="1" noAdjustHandles="1" noChangeArrowheads="1" noChangeShapeType="1" noTextEdit="1"/>
                  </p:cNvSpPr>
                  <p:nvPr/>
                </p:nvSpPr>
                <p:spPr>
                  <a:xfrm>
                    <a:off x="904511" y="2454345"/>
                    <a:ext cx="330631" cy="327801"/>
                  </a:xfrm>
                  <a:prstGeom prst="rect">
                    <a:avLst/>
                  </a:prstGeom>
                  <a:blipFill>
                    <a:blip r:embed="rId22"/>
                    <a:stretch>
                      <a:fillRect l="-14286" r="-5714"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5" name="文字方塊 236">
                    <a:extLst>
                      <a:ext uri="{FF2B5EF4-FFF2-40B4-BE49-F238E27FC236}">
                        <a16:creationId xmlns:a16="http://schemas.microsoft.com/office/drawing/2014/main" id="{617EC973-1655-25B1-B485-C8491D6B23AB}"/>
                      </a:ext>
                    </a:extLst>
                  </p:cNvPr>
                  <p:cNvSpPr txBox="1"/>
                  <p:nvPr/>
                </p:nvSpPr>
                <p:spPr>
                  <a:xfrm>
                    <a:off x="889464" y="2104575"/>
                    <a:ext cx="35716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𝑞</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15" name="文字方塊 236">
                    <a:extLst>
                      <a:ext uri="{FF2B5EF4-FFF2-40B4-BE49-F238E27FC236}">
                        <a16:creationId xmlns:a16="http://schemas.microsoft.com/office/drawing/2014/main" id="{617EC973-1655-25B1-B485-C8491D6B23AB}"/>
                      </a:ext>
                    </a:extLst>
                  </p:cNvPr>
                  <p:cNvSpPr txBox="1">
                    <a:spLocks noRot="1" noChangeAspect="1" noMove="1" noResize="1" noEditPoints="1" noAdjustHandles="1" noChangeArrowheads="1" noChangeShapeType="1" noTextEdit="1"/>
                  </p:cNvSpPr>
                  <p:nvPr/>
                </p:nvSpPr>
                <p:spPr>
                  <a:xfrm>
                    <a:off x="889464" y="2104575"/>
                    <a:ext cx="357165" cy="327801"/>
                  </a:xfrm>
                  <a:prstGeom prst="rect">
                    <a:avLst/>
                  </a:prstGeom>
                  <a:blipFill>
                    <a:blip r:embed="rId23"/>
                    <a:stretch>
                      <a:fillRect l="-17949" r="-2564" b="-2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6" name="文字方塊 237">
                    <a:extLst>
                      <a:ext uri="{FF2B5EF4-FFF2-40B4-BE49-F238E27FC236}">
                        <a16:creationId xmlns:a16="http://schemas.microsoft.com/office/drawing/2014/main" id="{E8692233-FB83-B375-5915-C0B01EBDA045}"/>
                      </a:ext>
                    </a:extLst>
                  </p:cNvPr>
                  <p:cNvSpPr txBox="1"/>
                  <p:nvPr/>
                </p:nvSpPr>
                <p:spPr>
                  <a:xfrm>
                    <a:off x="1223160" y="2531940"/>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116" name="文字方塊 237">
                    <a:extLst>
                      <a:ext uri="{FF2B5EF4-FFF2-40B4-BE49-F238E27FC236}">
                        <a16:creationId xmlns:a16="http://schemas.microsoft.com/office/drawing/2014/main" id="{E8692233-FB83-B375-5915-C0B01EBDA045}"/>
                      </a:ext>
                    </a:extLst>
                  </p:cNvPr>
                  <p:cNvSpPr txBox="1">
                    <a:spLocks noRot="1" noChangeAspect="1" noMove="1" noResize="1" noEditPoints="1" noAdjustHandles="1" noChangeArrowheads="1" noChangeShapeType="1" noTextEdit="1"/>
                  </p:cNvSpPr>
                  <p:nvPr/>
                </p:nvSpPr>
                <p:spPr>
                  <a:xfrm>
                    <a:off x="1223160" y="2531940"/>
                    <a:ext cx="347117" cy="327801"/>
                  </a:xfrm>
                  <a:prstGeom prst="rect">
                    <a:avLst/>
                  </a:prstGeom>
                  <a:blipFill>
                    <a:blip r:embed="rId15"/>
                    <a:stretch>
                      <a:fillRect r="-8108"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文字方塊 238">
                    <a:extLst>
                      <a:ext uri="{FF2B5EF4-FFF2-40B4-BE49-F238E27FC236}">
                        <a16:creationId xmlns:a16="http://schemas.microsoft.com/office/drawing/2014/main" id="{6A64C473-6B59-052A-8EEA-166C65028B62}"/>
                      </a:ext>
                    </a:extLst>
                  </p:cNvPr>
                  <p:cNvSpPr txBox="1"/>
                  <p:nvPr/>
                </p:nvSpPr>
                <p:spPr>
                  <a:xfrm>
                    <a:off x="451784" y="2524804"/>
                    <a:ext cx="37638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17" name="文字方塊 238">
                    <a:extLst>
                      <a:ext uri="{FF2B5EF4-FFF2-40B4-BE49-F238E27FC236}">
                        <a16:creationId xmlns:a16="http://schemas.microsoft.com/office/drawing/2014/main" id="{6A64C473-6B59-052A-8EEA-166C65028B62}"/>
                      </a:ext>
                    </a:extLst>
                  </p:cNvPr>
                  <p:cNvSpPr txBox="1">
                    <a:spLocks noRot="1" noChangeAspect="1" noMove="1" noResize="1" noEditPoints="1" noAdjustHandles="1" noChangeArrowheads="1" noChangeShapeType="1" noTextEdit="1"/>
                  </p:cNvSpPr>
                  <p:nvPr/>
                </p:nvSpPr>
                <p:spPr>
                  <a:xfrm>
                    <a:off x="451784" y="2524804"/>
                    <a:ext cx="376385" cy="327801"/>
                  </a:xfrm>
                  <a:prstGeom prst="rect">
                    <a:avLst/>
                  </a:prstGeom>
                  <a:blipFill>
                    <a:blip r:embed="rId24"/>
                    <a:stretch>
                      <a:fillRect r="-250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文字方塊 270">
                    <a:extLst>
                      <a:ext uri="{FF2B5EF4-FFF2-40B4-BE49-F238E27FC236}">
                        <a16:creationId xmlns:a16="http://schemas.microsoft.com/office/drawing/2014/main" id="{FA45A13B-27E2-451C-7373-3CC273AF0040}"/>
                      </a:ext>
                    </a:extLst>
                  </p:cNvPr>
                  <p:cNvSpPr txBox="1"/>
                  <p:nvPr/>
                </p:nvSpPr>
                <p:spPr>
                  <a:xfrm>
                    <a:off x="881612" y="273563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71" name="文字方塊 270">
                    <a:extLst>
                      <a:ext uri="{FF2B5EF4-FFF2-40B4-BE49-F238E27FC236}">
                        <a16:creationId xmlns:a16="http://schemas.microsoft.com/office/drawing/2014/main" id="{1D82D307-1059-4306-868A-AD0BAB8A5023}"/>
                      </a:ext>
                    </a:extLst>
                  </p:cNvPr>
                  <p:cNvSpPr txBox="1">
                    <a:spLocks noRot="1" noChangeAspect="1" noMove="1" noResize="1" noEditPoints="1" noAdjustHandles="1" noChangeArrowheads="1" noChangeShapeType="1" noTextEdit="1"/>
                  </p:cNvSpPr>
                  <p:nvPr/>
                </p:nvSpPr>
                <p:spPr>
                  <a:xfrm>
                    <a:off x="881612" y="2735639"/>
                    <a:ext cx="283732" cy="276999"/>
                  </a:xfrm>
                  <a:prstGeom prst="rect">
                    <a:avLst/>
                  </a:prstGeom>
                  <a:blipFill>
                    <a:blip r:embed="rId44"/>
                    <a:stretch>
                      <a:fillRect l="-32609" t="-11111" r="-32609" b="-35556"/>
                    </a:stretch>
                  </a:blipFill>
                </p:spPr>
                <p:txBody>
                  <a:bodyPr/>
                  <a:lstStyle/>
                  <a:p>
                    <a:r>
                      <a:rPr lang="en-US">
                        <a:noFill/>
                      </a:rPr>
                      <a:t> </a:t>
                    </a:r>
                  </a:p>
                </p:txBody>
              </p:sp>
            </mc:Fallback>
          </mc:AlternateContent>
        </p:grpSp>
        <p:sp>
          <p:nvSpPr>
            <p:cNvPr id="27" name="橢圓 282">
              <a:extLst>
                <a:ext uri="{FF2B5EF4-FFF2-40B4-BE49-F238E27FC236}">
                  <a16:creationId xmlns:a16="http://schemas.microsoft.com/office/drawing/2014/main" id="{358029DD-9EDC-8FF6-2801-C4BFB4BCDBB9}"/>
                </a:ext>
              </a:extLst>
            </p:cNvPr>
            <p:cNvSpPr/>
            <p:nvPr/>
          </p:nvSpPr>
          <p:spPr>
            <a:xfrm>
              <a:off x="2124192" y="210740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橢圓 283">
              <a:extLst>
                <a:ext uri="{FF2B5EF4-FFF2-40B4-BE49-F238E27FC236}">
                  <a16:creationId xmlns:a16="http://schemas.microsoft.com/office/drawing/2014/main" id="{C487F0DE-2ADD-53B5-3D13-FEA443EEBC6E}"/>
                </a:ext>
              </a:extLst>
            </p:cNvPr>
            <p:cNvSpPr/>
            <p:nvPr/>
          </p:nvSpPr>
          <p:spPr>
            <a:xfrm>
              <a:off x="1737650"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4">
              <a:extLst>
                <a:ext uri="{FF2B5EF4-FFF2-40B4-BE49-F238E27FC236}">
                  <a16:creationId xmlns:a16="http://schemas.microsoft.com/office/drawing/2014/main" id="{D3796AFB-D297-33D5-F6F4-E5C4781ABDF9}"/>
                </a:ext>
              </a:extLst>
            </p:cNvPr>
            <p:cNvSpPr/>
            <p:nvPr/>
          </p:nvSpPr>
          <p:spPr>
            <a:xfrm>
              <a:off x="2513938"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0" name="直線單箭頭接點 285">
              <a:extLst>
                <a:ext uri="{FF2B5EF4-FFF2-40B4-BE49-F238E27FC236}">
                  <a16:creationId xmlns:a16="http://schemas.microsoft.com/office/drawing/2014/main" id="{4C2D9789-E1FB-6026-D184-1F44F4619779}"/>
                </a:ext>
              </a:extLst>
            </p:cNvPr>
            <p:cNvCxnSpPr>
              <a:stCxn id="27" idx="5"/>
              <a:endCxn id="29" idx="1"/>
            </p:cNvCxnSpPr>
            <p:nvPr/>
          </p:nvCxnSpPr>
          <p:spPr>
            <a:xfrm>
              <a:off x="2454126" y="2437336"/>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286">
              <a:extLst>
                <a:ext uri="{FF2B5EF4-FFF2-40B4-BE49-F238E27FC236}">
                  <a16:creationId xmlns:a16="http://schemas.microsoft.com/office/drawing/2014/main" id="{059A0432-C2C4-210A-8324-76E68A29A651}"/>
                </a:ext>
              </a:extLst>
            </p:cNvPr>
            <p:cNvCxnSpPr>
              <a:stCxn id="27" idx="3"/>
              <a:endCxn id="28" idx="7"/>
            </p:cNvCxnSpPr>
            <p:nvPr/>
          </p:nvCxnSpPr>
          <p:spPr>
            <a:xfrm flipH="1">
              <a:off x="2067584" y="2437336"/>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文字方塊 287">
                  <a:extLst>
                    <a:ext uri="{FF2B5EF4-FFF2-40B4-BE49-F238E27FC236}">
                      <a16:creationId xmlns:a16="http://schemas.microsoft.com/office/drawing/2014/main" id="{8B9947D7-8D4C-7BA5-CF88-605E0328FBDF}"/>
                    </a:ext>
                  </a:extLst>
                </p:cNvPr>
                <p:cNvSpPr txBox="1"/>
                <p:nvPr/>
              </p:nvSpPr>
              <p:spPr>
                <a:xfrm>
                  <a:off x="2203266" y="2463048"/>
                  <a:ext cx="330631"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2</m:t>
                            </m:r>
                          </m:sub>
                        </m:sSub>
                      </m:oMath>
                    </m:oMathPara>
                  </a14:m>
                  <a:endParaRPr lang="zh-TW" altLang="en-US" sz="1400" dirty="0"/>
                </a:p>
              </p:txBody>
            </p:sp>
          </mc:Choice>
          <mc:Fallback>
            <p:sp>
              <p:nvSpPr>
                <p:cNvPr id="32" name="文字方塊 287">
                  <a:extLst>
                    <a:ext uri="{FF2B5EF4-FFF2-40B4-BE49-F238E27FC236}">
                      <a16:creationId xmlns:a16="http://schemas.microsoft.com/office/drawing/2014/main" id="{8B9947D7-8D4C-7BA5-CF88-605E0328FBDF}"/>
                    </a:ext>
                  </a:extLst>
                </p:cNvPr>
                <p:cNvSpPr txBox="1">
                  <a:spLocks noRot="1" noChangeAspect="1" noMove="1" noResize="1" noEditPoints="1" noAdjustHandles="1" noChangeArrowheads="1" noChangeShapeType="1" noTextEdit="1"/>
                </p:cNvSpPr>
                <p:nvPr/>
              </p:nvSpPr>
              <p:spPr>
                <a:xfrm>
                  <a:off x="2203266" y="2463048"/>
                  <a:ext cx="330631" cy="327801"/>
                </a:xfrm>
                <a:prstGeom prst="rect">
                  <a:avLst/>
                </a:prstGeom>
                <a:blipFill>
                  <a:blip r:embed="rId22"/>
                  <a:stretch>
                    <a:fillRect l="-14286" r="-5714"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文字方塊 288">
                  <a:extLst>
                    <a:ext uri="{FF2B5EF4-FFF2-40B4-BE49-F238E27FC236}">
                      <a16:creationId xmlns:a16="http://schemas.microsoft.com/office/drawing/2014/main" id="{6DEE9D87-3C53-7708-EE94-67F618BE303C}"/>
                    </a:ext>
                  </a:extLst>
                </p:cNvPr>
                <p:cNvSpPr txBox="1"/>
                <p:nvPr/>
              </p:nvSpPr>
              <p:spPr>
                <a:xfrm>
                  <a:off x="2188220" y="2113280"/>
                  <a:ext cx="36204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𝑞</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33" name="文字方塊 288">
                  <a:extLst>
                    <a:ext uri="{FF2B5EF4-FFF2-40B4-BE49-F238E27FC236}">
                      <a16:creationId xmlns:a16="http://schemas.microsoft.com/office/drawing/2014/main" id="{6DEE9D87-3C53-7708-EE94-67F618BE303C}"/>
                    </a:ext>
                  </a:extLst>
                </p:cNvPr>
                <p:cNvSpPr txBox="1">
                  <a:spLocks noRot="1" noChangeAspect="1" noMove="1" noResize="1" noEditPoints="1" noAdjustHandles="1" noChangeArrowheads="1" noChangeShapeType="1" noTextEdit="1"/>
                </p:cNvSpPr>
                <p:nvPr/>
              </p:nvSpPr>
              <p:spPr>
                <a:xfrm>
                  <a:off x="2188220" y="2113280"/>
                  <a:ext cx="362043" cy="335215"/>
                </a:xfrm>
                <a:prstGeom prst="rect">
                  <a:avLst/>
                </a:prstGeom>
                <a:blipFill>
                  <a:blip r:embed="rId45"/>
                  <a:stretch>
                    <a:fillRect l="-17949" r="-7692"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文字方塊 289">
                  <a:extLst>
                    <a:ext uri="{FF2B5EF4-FFF2-40B4-BE49-F238E27FC236}">
                      <a16:creationId xmlns:a16="http://schemas.microsoft.com/office/drawing/2014/main" id="{E36F63BA-D6C4-9F65-2BFD-80EB1CA7E708}"/>
                    </a:ext>
                  </a:extLst>
                </p:cNvPr>
                <p:cNvSpPr txBox="1"/>
                <p:nvPr/>
              </p:nvSpPr>
              <p:spPr>
                <a:xfrm>
                  <a:off x="2521915" y="2540646"/>
                  <a:ext cx="38126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rPr>
                              <m:t>𝑟</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34" name="文字方塊 289">
                  <a:extLst>
                    <a:ext uri="{FF2B5EF4-FFF2-40B4-BE49-F238E27FC236}">
                      <a16:creationId xmlns:a16="http://schemas.microsoft.com/office/drawing/2014/main" id="{E36F63BA-D6C4-9F65-2BFD-80EB1CA7E708}"/>
                    </a:ext>
                  </a:extLst>
                </p:cNvPr>
                <p:cNvSpPr txBox="1">
                  <a:spLocks noRot="1" noChangeAspect="1" noMove="1" noResize="1" noEditPoints="1" noAdjustHandles="1" noChangeArrowheads="1" noChangeShapeType="1" noTextEdit="1"/>
                </p:cNvSpPr>
                <p:nvPr/>
              </p:nvSpPr>
              <p:spPr>
                <a:xfrm>
                  <a:off x="2521915" y="2540646"/>
                  <a:ext cx="381263" cy="335215"/>
                </a:xfrm>
                <a:prstGeom prst="rect">
                  <a:avLst/>
                </a:prstGeom>
                <a:blipFill>
                  <a:blip r:embed="rId46"/>
                  <a:stretch>
                    <a:fillRect r="-9756" b="-19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文字方塊 290">
                  <a:extLst>
                    <a:ext uri="{FF2B5EF4-FFF2-40B4-BE49-F238E27FC236}">
                      <a16:creationId xmlns:a16="http://schemas.microsoft.com/office/drawing/2014/main" id="{B474BE38-A6BF-EC03-7597-CDC267657B38}"/>
                    </a:ext>
                  </a:extLst>
                </p:cNvPr>
                <p:cNvSpPr txBox="1"/>
                <p:nvPr/>
              </p:nvSpPr>
              <p:spPr>
                <a:xfrm>
                  <a:off x="1750539" y="2533510"/>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35" name="文字方塊 290">
                  <a:extLst>
                    <a:ext uri="{FF2B5EF4-FFF2-40B4-BE49-F238E27FC236}">
                      <a16:creationId xmlns:a16="http://schemas.microsoft.com/office/drawing/2014/main" id="{B474BE38-A6BF-EC03-7597-CDC267657B38}"/>
                    </a:ext>
                  </a:extLst>
                </p:cNvPr>
                <p:cNvSpPr txBox="1">
                  <a:spLocks noRot="1" noChangeAspect="1" noMove="1" noResize="1" noEditPoints="1" noAdjustHandles="1" noChangeArrowheads="1" noChangeShapeType="1" noTextEdit="1"/>
                </p:cNvSpPr>
                <p:nvPr/>
              </p:nvSpPr>
              <p:spPr>
                <a:xfrm>
                  <a:off x="1750539" y="2533510"/>
                  <a:ext cx="347117" cy="327801"/>
                </a:xfrm>
                <a:prstGeom prst="rect">
                  <a:avLst/>
                </a:prstGeom>
                <a:blipFill>
                  <a:blip r:embed="rId15"/>
                  <a:stretch>
                    <a:fillRect r="-810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字方塊 291">
                  <a:extLst>
                    <a:ext uri="{FF2B5EF4-FFF2-40B4-BE49-F238E27FC236}">
                      <a16:creationId xmlns:a16="http://schemas.microsoft.com/office/drawing/2014/main" id="{C13F1497-369D-3ACB-6E1A-5AEEC9047B7B}"/>
                    </a:ext>
                  </a:extLst>
                </p:cNvPr>
                <p:cNvSpPr txBox="1"/>
                <p:nvPr/>
              </p:nvSpPr>
              <p:spPr>
                <a:xfrm>
                  <a:off x="2180367" y="274434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92" name="文字方塊 291">
                  <a:extLst>
                    <a:ext uri="{FF2B5EF4-FFF2-40B4-BE49-F238E27FC236}">
                      <a16:creationId xmlns:a16="http://schemas.microsoft.com/office/drawing/2014/main" id="{CEFFBECB-86D0-4130-A0A9-63B92A16E5C0}"/>
                    </a:ext>
                  </a:extLst>
                </p:cNvPr>
                <p:cNvSpPr txBox="1">
                  <a:spLocks noRot="1" noChangeAspect="1" noMove="1" noResize="1" noEditPoints="1" noAdjustHandles="1" noChangeArrowheads="1" noChangeShapeType="1" noTextEdit="1"/>
                </p:cNvSpPr>
                <p:nvPr/>
              </p:nvSpPr>
              <p:spPr>
                <a:xfrm>
                  <a:off x="2180367" y="2744344"/>
                  <a:ext cx="283732" cy="276999"/>
                </a:xfrm>
                <a:prstGeom prst="rect">
                  <a:avLst/>
                </a:prstGeom>
                <a:blipFill>
                  <a:blip r:embed="rId49"/>
                  <a:stretch>
                    <a:fillRect l="-31915" t="-8696" r="-29787" b="-32609"/>
                  </a:stretch>
                </a:blipFill>
              </p:spPr>
              <p:txBody>
                <a:bodyPr/>
                <a:lstStyle/>
                <a:p>
                  <a:r>
                    <a:rPr lang="en-US">
                      <a:noFill/>
                    </a:rPr>
                    <a:t> </a:t>
                  </a:r>
                </a:p>
              </p:txBody>
            </p:sp>
          </mc:Fallback>
        </mc:AlternateContent>
        <p:sp>
          <p:nvSpPr>
            <p:cNvPr id="37" name="橢圓 292">
              <a:extLst>
                <a:ext uri="{FF2B5EF4-FFF2-40B4-BE49-F238E27FC236}">
                  <a16:creationId xmlns:a16="http://schemas.microsoft.com/office/drawing/2014/main" id="{D65F35FF-D5C8-A167-1D48-328260A5802B}"/>
                </a:ext>
              </a:extLst>
            </p:cNvPr>
            <p:cNvSpPr/>
            <p:nvPr/>
          </p:nvSpPr>
          <p:spPr>
            <a:xfrm>
              <a:off x="4734432" y="2106716"/>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橢圓 293">
              <a:extLst>
                <a:ext uri="{FF2B5EF4-FFF2-40B4-BE49-F238E27FC236}">
                  <a16:creationId xmlns:a16="http://schemas.microsoft.com/office/drawing/2014/main" id="{E43F5E87-C85F-8D01-9C47-42ABCE7D7126}"/>
                </a:ext>
              </a:extLst>
            </p:cNvPr>
            <p:cNvSpPr/>
            <p:nvPr/>
          </p:nvSpPr>
          <p:spPr>
            <a:xfrm>
              <a:off x="4347890"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橢圓 294">
              <a:extLst>
                <a:ext uri="{FF2B5EF4-FFF2-40B4-BE49-F238E27FC236}">
                  <a16:creationId xmlns:a16="http://schemas.microsoft.com/office/drawing/2014/main" id="{1C5A9B41-F7AA-8478-CD81-5DBC62DE2EC6}"/>
                </a:ext>
              </a:extLst>
            </p:cNvPr>
            <p:cNvSpPr/>
            <p:nvPr/>
          </p:nvSpPr>
          <p:spPr>
            <a:xfrm>
              <a:off x="5124178"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0" name="直線單箭頭接點 295">
              <a:extLst>
                <a:ext uri="{FF2B5EF4-FFF2-40B4-BE49-F238E27FC236}">
                  <a16:creationId xmlns:a16="http://schemas.microsoft.com/office/drawing/2014/main" id="{8BDC8BC5-0C51-3336-A53C-34CB45703840}"/>
                </a:ext>
              </a:extLst>
            </p:cNvPr>
            <p:cNvCxnSpPr>
              <a:stCxn id="37" idx="5"/>
              <a:endCxn id="39" idx="1"/>
            </p:cNvCxnSpPr>
            <p:nvPr/>
          </p:nvCxnSpPr>
          <p:spPr>
            <a:xfrm>
              <a:off x="5064366" y="2436650"/>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296">
              <a:extLst>
                <a:ext uri="{FF2B5EF4-FFF2-40B4-BE49-F238E27FC236}">
                  <a16:creationId xmlns:a16="http://schemas.microsoft.com/office/drawing/2014/main" id="{C51662CF-FA2E-7F64-DC58-0291A3C0E9EF}"/>
                </a:ext>
              </a:extLst>
            </p:cNvPr>
            <p:cNvCxnSpPr>
              <a:stCxn id="37" idx="3"/>
              <a:endCxn id="38" idx="7"/>
            </p:cNvCxnSpPr>
            <p:nvPr/>
          </p:nvCxnSpPr>
          <p:spPr>
            <a:xfrm flipH="1">
              <a:off x="4677824" y="2436650"/>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297">
                  <a:extLst>
                    <a:ext uri="{FF2B5EF4-FFF2-40B4-BE49-F238E27FC236}">
                      <a16:creationId xmlns:a16="http://schemas.microsoft.com/office/drawing/2014/main" id="{686405D8-75F5-F6A6-B6AD-9E51246A225C}"/>
                    </a:ext>
                  </a:extLst>
                </p:cNvPr>
                <p:cNvSpPr txBox="1"/>
                <p:nvPr/>
              </p:nvSpPr>
              <p:spPr>
                <a:xfrm>
                  <a:off x="4813506" y="2462364"/>
                  <a:ext cx="330631"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2</m:t>
                            </m:r>
                          </m:sub>
                        </m:sSub>
                      </m:oMath>
                    </m:oMathPara>
                  </a14:m>
                  <a:endParaRPr lang="zh-TW" altLang="en-US" sz="1400" dirty="0"/>
                </a:p>
              </p:txBody>
            </p:sp>
          </mc:Choice>
          <mc:Fallback>
            <p:sp>
              <p:nvSpPr>
                <p:cNvPr id="42" name="文字方塊 297">
                  <a:extLst>
                    <a:ext uri="{FF2B5EF4-FFF2-40B4-BE49-F238E27FC236}">
                      <a16:creationId xmlns:a16="http://schemas.microsoft.com/office/drawing/2014/main" id="{686405D8-75F5-F6A6-B6AD-9E51246A225C}"/>
                    </a:ext>
                  </a:extLst>
                </p:cNvPr>
                <p:cNvSpPr txBox="1">
                  <a:spLocks noRot="1" noChangeAspect="1" noMove="1" noResize="1" noEditPoints="1" noAdjustHandles="1" noChangeArrowheads="1" noChangeShapeType="1" noTextEdit="1"/>
                </p:cNvSpPr>
                <p:nvPr/>
              </p:nvSpPr>
              <p:spPr>
                <a:xfrm>
                  <a:off x="4813506" y="2462364"/>
                  <a:ext cx="330631" cy="327801"/>
                </a:xfrm>
                <a:prstGeom prst="rect">
                  <a:avLst/>
                </a:prstGeom>
                <a:blipFill>
                  <a:blip r:embed="rId12"/>
                  <a:stretch>
                    <a:fillRect l="-11111" r="-2778"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文字方塊 298">
                  <a:extLst>
                    <a:ext uri="{FF2B5EF4-FFF2-40B4-BE49-F238E27FC236}">
                      <a16:creationId xmlns:a16="http://schemas.microsoft.com/office/drawing/2014/main" id="{D65B115C-9C3E-032A-ED73-2A2C2DB4EAAA}"/>
                    </a:ext>
                  </a:extLst>
                </p:cNvPr>
                <p:cNvSpPr txBox="1"/>
                <p:nvPr/>
              </p:nvSpPr>
              <p:spPr>
                <a:xfrm>
                  <a:off x="4798460" y="2112593"/>
                  <a:ext cx="36204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𝑞</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43" name="文字方塊 298">
                  <a:extLst>
                    <a:ext uri="{FF2B5EF4-FFF2-40B4-BE49-F238E27FC236}">
                      <a16:creationId xmlns:a16="http://schemas.microsoft.com/office/drawing/2014/main" id="{D65B115C-9C3E-032A-ED73-2A2C2DB4EAAA}"/>
                    </a:ext>
                  </a:extLst>
                </p:cNvPr>
                <p:cNvSpPr txBox="1">
                  <a:spLocks noRot="1" noChangeAspect="1" noMove="1" noResize="1" noEditPoints="1" noAdjustHandles="1" noChangeArrowheads="1" noChangeShapeType="1" noTextEdit="1"/>
                </p:cNvSpPr>
                <p:nvPr/>
              </p:nvSpPr>
              <p:spPr>
                <a:xfrm>
                  <a:off x="4798460" y="2112593"/>
                  <a:ext cx="362043" cy="335215"/>
                </a:xfrm>
                <a:prstGeom prst="rect">
                  <a:avLst/>
                </a:prstGeom>
                <a:blipFill>
                  <a:blip r:embed="rId50"/>
                  <a:stretch>
                    <a:fillRect l="-17500" r="-5000"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文字方塊 299">
                  <a:extLst>
                    <a:ext uri="{FF2B5EF4-FFF2-40B4-BE49-F238E27FC236}">
                      <a16:creationId xmlns:a16="http://schemas.microsoft.com/office/drawing/2014/main" id="{A6631FEA-38EF-AEA3-CFFA-7A5EE4BEEF80}"/>
                    </a:ext>
                  </a:extLst>
                </p:cNvPr>
                <p:cNvSpPr txBox="1"/>
                <p:nvPr/>
              </p:nvSpPr>
              <p:spPr>
                <a:xfrm>
                  <a:off x="5132155" y="2539959"/>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44" name="文字方塊 299">
                  <a:extLst>
                    <a:ext uri="{FF2B5EF4-FFF2-40B4-BE49-F238E27FC236}">
                      <a16:creationId xmlns:a16="http://schemas.microsoft.com/office/drawing/2014/main" id="{A6631FEA-38EF-AEA3-CFFA-7A5EE4BEEF80}"/>
                    </a:ext>
                  </a:extLst>
                </p:cNvPr>
                <p:cNvSpPr txBox="1">
                  <a:spLocks noRot="1" noChangeAspect="1" noMove="1" noResize="1" noEditPoints="1" noAdjustHandles="1" noChangeArrowheads="1" noChangeShapeType="1" noTextEdit="1"/>
                </p:cNvSpPr>
                <p:nvPr/>
              </p:nvSpPr>
              <p:spPr>
                <a:xfrm>
                  <a:off x="5132155" y="2539959"/>
                  <a:ext cx="347117" cy="327801"/>
                </a:xfrm>
                <a:prstGeom prst="rect">
                  <a:avLst/>
                </a:prstGeom>
                <a:blipFill>
                  <a:blip r:embed="rId51"/>
                  <a:stretch>
                    <a:fillRect r="-5263"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文字方塊 300">
                  <a:extLst>
                    <a:ext uri="{FF2B5EF4-FFF2-40B4-BE49-F238E27FC236}">
                      <a16:creationId xmlns:a16="http://schemas.microsoft.com/office/drawing/2014/main" id="{D4C18527-CB7C-0997-60E7-E7AF41B8EBF1}"/>
                    </a:ext>
                  </a:extLst>
                </p:cNvPr>
                <p:cNvSpPr txBox="1"/>
                <p:nvPr/>
              </p:nvSpPr>
              <p:spPr>
                <a:xfrm>
                  <a:off x="4360779" y="2532824"/>
                  <a:ext cx="38126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𝑟</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46" name="文字方塊 300">
                  <a:extLst>
                    <a:ext uri="{FF2B5EF4-FFF2-40B4-BE49-F238E27FC236}">
                      <a16:creationId xmlns:a16="http://schemas.microsoft.com/office/drawing/2014/main" id="{D4C18527-CB7C-0997-60E7-E7AF41B8EBF1}"/>
                    </a:ext>
                  </a:extLst>
                </p:cNvPr>
                <p:cNvSpPr txBox="1">
                  <a:spLocks noRot="1" noChangeAspect="1" noMove="1" noResize="1" noEditPoints="1" noAdjustHandles="1" noChangeArrowheads="1" noChangeShapeType="1" noTextEdit="1"/>
                </p:cNvSpPr>
                <p:nvPr/>
              </p:nvSpPr>
              <p:spPr>
                <a:xfrm>
                  <a:off x="4360779" y="2532824"/>
                  <a:ext cx="381263" cy="335215"/>
                </a:xfrm>
                <a:prstGeom prst="rect">
                  <a:avLst/>
                </a:prstGeom>
                <a:blipFill>
                  <a:blip r:embed="rId46"/>
                  <a:stretch>
                    <a:fillRect r="-9756"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文字方塊 301">
                  <a:extLst>
                    <a:ext uri="{FF2B5EF4-FFF2-40B4-BE49-F238E27FC236}">
                      <a16:creationId xmlns:a16="http://schemas.microsoft.com/office/drawing/2014/main" id="{DDB20707-3F87-EE4B-1082-370A7A343624}"/>
                    </a:ext>
                  </a:extLst>
                </p:cNvPr>
                <p:cNvSpPr txBox="1"/>
                <p:nvPr/>
              </p:nvSpPr>
              <p:spPr>
                <a:xfrm>
                  <a:off x="4795403" y="2713772"/>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302" name="文字方塊 301">
                  <a:extLst>
                    <a:ext uri="{FF2B5EF4-FFF2-40B4-BE49-F238E27FC236}">
                      <a16:creationId xmlns:a16="http://schemas.microsoft.com/office/drawing/2014/main" id="{886B91D3-9FE2-41B7-8F12-AAE1EAB98ED3}"/>
                    </a:ext>
                  </a:extLst>
                </p:cNvPr>
                <p:cNvSpPr txBox="1">
                  <a:spLocks noRot="1" noChangeAspect="1" noMove="1" noResize="1" noEditPoints="1" noAdjustHandles="1" noChangeArrowheads="1" noChangeShapeType="1" noTextEdit="1"/>
                </p:cNvSpPr>
                <p:nvPr/>
              </p:nvSpPr>
              <p:spPr>
                <a:xfrm>
                  <a:off x="4795403" y="2713772"/>
                  <a:ext cx="283732" cy="276999"/>
                </a:xfrm>
                <a:prstGeom prst="rect">
                  <a:avLst/>
                </a:prstGeom>
                <a:blipFill>
                  <a:blip r:embed="rId54"/>
                  <a:stretch>
                    <a:fillRect l="-31915" t="-8696" r="-29787" b="-32609"/>
                  </a:stretch>
                </a:blipFill>
              </p:spPr>
              <p:txBody>
                <a:bodyPr/>
                <a:lstStyle/>
                <a:p>
                  <a:r>
                    <a:rPr lang="en-US">
                      <a:noFill/>
                    </a:rPr>
                    <a:t> </a:t>
                  </a:r>
                </a:p>
              </p:txBody>
            </p:sp>
          </mc:Fallback>
        </mc:AlternateContent>
        <p:grpSp>
          <p:nvGrpSpPr>
            <p:cNvPr id="48" name="群組 29">
              <a:extLst>
                <a:ext uri="{FF2B5EF4-FFF2-40B4-BE49-F238E27FC236}">
                  <a16:creationId xmlns:a16="http://schemas.microsoft.com/office/drawing/2014/main" id="{A1946316-BB8F-1304-20C7-65A9722CABB7}"/>
                </a:ext>
              </a:extLst>
            </p:cNvPr>
            <p:cNvGrpSpPr/>
            <p:nvPr/>
          </p:nvGrpSpPr>
          <p:grpSpPr>
            <a:xfrm>
              <a:off x="824298" y="3214713"/>
              <a:ext cx="399318" cy="1511901"/>
              <a:chOff x="835305" y="3128353"/>
              <a:chExt cx="399318" cy="1511901"/>
            </a:xfrm>
          </p:grpSpPr>
          <p:sp>
            <p:nvSpPr>
              <p:cNvPr id="99" name="橢圓 257">
                <a:extLst>
                  <a:ext uri="{FF2B5EF4-FFF2-40B4-BE49-F238E27FC236}">
                    <a16:creationId xmlns:a16="http://schemas.microsoft.com/office/drawing/2014/main" id="{63E29DA1-3EA3-CEBC-43E3-B621A7130B7F}"/>
                  </a:ext>
                </a:extLst>
              </p:cNvPr>
              <p:cNvSpPr/>
              <p:nvPr/>
            </p:nvSpPr>
            <p:spPr>
              <a:xfrm>
                <a:off x="842110"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03" name="文字方塊 258">
                    <a:extLst>
                      <a:ext uri="{FF2B5EF4-FFF2-40B4-BE49-F238E27FC236}">
                        <a16:creationId xmlns:a16="http://schemas.microsoft.com/office/drawing/2014/main" id="{7AFD5DA1-511E-AC47-B991-21587A0D4BE6}"/>
                      </a:ext>
                    </a:extLst>
                  </p:cNvPr>
                  <p:cNvSpPr txBox="1"/>
                  <p:nvPr/>
                </p:nvSpPr>
                <p:spPr>
                  <a:xfrm>
                    <a:off x="860582" y="3128353"/>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103" name="文字方塊 258">
                    <a:extLst>
                      <a:ext uri="{FF2B5EF4-FFF2-40B4-BE49-F238E27FC236}">
                        <a16:creationId xmlns:a16="http://schemas.microsoft.com/office/drawing/2014/main" id="{7AFD5DA1-511E-AC47-B991-21587A0D4BE6}"/>
                      </a:ext>
                    </a:extLst>
                  </p:cNvPr>
                  <p:cNvSpPr txBox="1">
                    <a:spLocks noRot="1" noChangeAspect="1" noMove="1" noResize="1" noEditPoints="1" noAdjustHandles="1" noChangeArrowheads="1" noChangeShapeType="1" noTextEdit="1"/>
                  </p:cNvSpPr>
                  <p:nvPr/>
                </p:nvSpPr>
                <p:spPr>
                  <a:xfrm>
                    <a:off x="860582" y="3128353"/>
                    <a:ext cx="347117" cy="327801"/>
                  </a:xfrm>
                  <a:prstGeom prst="rect">
                    <a:avLst/>
                  </a:prstGeom>
                  <a:blipFill>
                    <a:blip r:embed="rId15"/>
                    <a:stretch>
                      <a:fillRect r="-8108" b="-14286"/>
                    </a:stretch>
                  </a:blipFill>
                </p:spPr>
                <p:txBody>
                  <a:bodyPr/>
                  <a:lstStyle/>
                  <a:p>
                    <a:r>
                      <a:rPr lang="en-US">
                        <a:noFill/>
                      </a:rPr>
                      <a:t> </a:t>
                    </a:r>
                  </a:p>
                </p:txBody>
              </p:sp>
            </mc:Fallback>
          </mc:AlternateContent>
          <p:sp>
            <p:nvSpPr>
              <p:cNvPr id="104" name="矩形 259">
                <a:extLst>
                  <a:ext uri="{FF2B5EF4-FFF2-40B4-BE49-F238E27FC236}">
                    <a16:creationId xmlns:a16="http://schemas.microsoft.com/office/drawing/2014/main" id="{1951C869-508B-A7A4-1E47-C17563AAA74F}"/>
                  </a:ext>
                </a:extLst>
              </p:cNvPr>
              <p:cNvSpPr/>
              <p:nvPr/>
            </p:nvSpPr>
            <p:spPr>
              <a:xfrm>
                <a:off x="835305" y="3727522"/>
                <a:ext cx="399318" cy="37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5" name="直線單箭頭接點 260">
                <a:extLst>
                  <a:ext uri="{FF2B5EF4-FFF2-40B4-BE49-F238E27FC236}">
                    <a16:creationId xmlns:a16="http://schemas.microsoft.com/office/drawing/2014/main" id="{6DCDC3C4-DCDE-6781-9099-11C917D04B6B}"/>
                  </a:ext>
                </a:extLst>
              </p:cNvPr>
              <p:cNvCxnSpPr>
                <a:stCxn id="99" idx="4"/>
                <a:endCxn id="104" idx="0"/>
              </p:cNvCxnSpPr>
              <p:nvPr/>
            </p:nvCxnSpPr>
            <p:spPr>
              <a:xfrm flipH="1">
                <a:off x="1034964"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6" name="文字方塊 261">
                    <a:extLst>
                      <a:ext uri="{FF2B5EF4-FFF2-40B4-BE49-F238E27FC236}">
                        <a16:creationId xmlns:a16="http://schemas.microsoft.com/office/drawing/2014/main" id="{084D7637-012E-5D71-0D6B-AD3C620F1CD4}"/>
                      </a:ext>
                    </a:extLst>
                  </p:cNvPr>
                  <p:cNvSpPr txBox="1"/>
                  <p:nvPr/>
                </p:nvSpPr>
                <p:spPr>
                  <a:xfrm>
                    <a:off x="938871" y="3772693"/>
                    <a:ext cx="212192"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0</m:t>
                          </m:r>
                        </m:oMath>
                      </m:oMathPara>
                    </a14:m>
                    <a:endParaRPr lang="zh-TW" altLang="en-US" sz="1400" dirty="0">
                      <a:solidFill>
                        <a:schemeClr val="bg1"/>
                      </a:solidFill>
                    </a:endParaRPr>
                  </a:p>
                </p:txBody>
              </p:sp>
            </mc:Choice>
            <mc:Fallback>
              <p:sp>
                <p:nvSpPr>
                  <p:cNvPr id="106" name="文字方塊 261">
                    <a:extLst>
                      <a:ext uri="{FF2B5EF4-FFF2-40B4-BE49-F238E27FC236}">
                        <a16:creationId xmlns:a16="http://schemas.microsoft.com/office/drawing/2014/main" id="{084D7637-012E-5D71-0D6B-AD3C620F1CD4}"/>
                      </a:ext>
                    </a:extLst>
                  </p:cNvPr>
                  <p:cNvSpPr txBox="1">
                    <a:spLocks noRot="1" noChangeAspect="1" noMove="1" noResize="1" noEditPoints="1" noAdjustHandles="1" noChangeArrowheads="1" noChangeShapeType="1" noTextEdit="1"/>
                  </p:cNvSpPr>
                  <p:nvPr/>
                </p:nvSpPr>
                <p:spPr>
                  <a:xfrm>
                    <a:off x="938871" y="3772693"/>
                    <a:ext cx="212192" cy="327801"/>
                  </a:xfrm>
                  <a:prstGeom prst="rect">
                    <a:avLst/>
                  </a:prstGeom>
                  <a:blipFill>
                    <a:blip r:embed="rId55"/>
                    <a:stretch>
                      <a:fillRect l="-30435" r="-2608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文字方塊 208">
                    <a:extLst>
                      <a:ext uri="{FF2B5EF4-FFF2-40B4-BE49-F238E27FC236}">
                        <a16:creationId xmlns:a16="http://schemas.microsoft.com/office/drawing/2014/main" id="{504D8F4D-B569-E135-971C-77FE62E83233}"/>
                      </a:ext>
                    </a:extLst>
                  </p:cNvPr>
                  <p:cNvSpPr txBox="1"/>
                  <p:nvPr/>
                </p:nvSpPr>
                <p:spPr>
                  <a:xfrm>
                    <a:off x="891406" y="4363255"/>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09" name="文字方塊 208">
                    <a:extLst>
                      <a:ext uri="{FF2B5EF4-FFF2-40B4-BE49-F238E27FC236}">
                        <a16:creationId xmlns:a16="http://schemas.microsoft.com/office/drawing/2014/main" id="{905D7E0A-67D4-4A5F-B148-9E8282193A1C}"/>
                      </a:ext>
                    </a:extLst>
                  </p:cNvPr>
                  <p:cNvSpPr txBox="1">
                    <a:spLocks noRot="1" noChangeAspect="1" noMove="1" noResize="1" noEditPoints="1" noAdjustHandles="1" noChangeArrowheads="1" noChangeShapeType="1" noTextEdit="1"/>
                  </p:cNvSpPr>
                  <p:nvPr/>
                </p:nvSpPr>
                <p:spPr>
                  <a:xfrm>
                    <a:off x="891406" y="4363255"/>
                    <a:ext cx="283732" cy="276999"/>
                  </a:xfrm>
                  <a:prstGeom prst="rect">
                    <a:avLst/>
                  </a:prstGeom>
                  <a:blipFill>
                    <a:blip r:embed="rId57"/>
                    <a:stretch>
                      <a:fillRect l="-31915" t="-11111" r="-2978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文字方塊 209">
                    <a:extLst>
                      <a:ext uri="{FF2B5EF4-FFF2-40B4-BE49-F238E27FC236}">
                        <a16:creationId xmlns:a16="http://schemas.microsoft.com/office/drawing/2014/main" id="{2590AFEF-A43C-AE01-43F9-CDFC8919781E}"/>
                      </a:ext>
                    </a:extLst>
                  </p:cNvPr>
                  <p:cNvSpPr txBox="1"/>
                  <p:nvPr/>
                </p:nvSpPr>
                <p:spPr>
                  <a:xfrm>
                    <a:off x="891406" y="410762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0" name="文字方塊 209">
                    <a:extLst>
                      <a:ext uri="{FF2B5EF4-FFF2-40B4-BE49-F238E27FC236}">
                        <a16:creationId xmlns:a16="http://schemas.microsoft.com/office/drawing/2014/main" id="{88C5C2BC-D1AA-4702-BE9A-2C925E160A16}"/>
                      </a:ext>
                    </a:extLst>
                  </p:cNvPr>
                  <p:cNvSpPr txBox="1">
                    <a:spLocks noRot="1" noChangeAspect="1" noMove="1" noResize="1" noEditPoints="1" noAdjustHandles="1" noChangeArrowheads="1" noChangeShapeType="1" noTextEdit="1"/>
                  </p:cNvSpPr>
                  <p:nvPr/>
                </p:nvSpPr>
                <p:spPr>
                  <a:xfrm>
                    <a:off x="891406" y="4107623"/>
                    <a:ext cx="283732" cy="276999"/>
                  </a:xfrm>
                  <a:prstGeom prst="rect">
                    <a:avLst/>
                  </a:prstGeom>
                  <a:blipFill>
                    <a:blip r:embed="rId58"/>
                    <a:stretch>
                      <a:fillRect l="-31915" t="-10870" r="-29787" b="-32609"/>
                    </a:stretch>
                  </a:blipFill>
                </p:spPr>
                <p:txBody>
                  <a:bodyPr/>
                  <a:lstStyle/>
                  <a:p>
                    <a:r>
                      <a:rPr lang="en-US">
                        <a:noFill/>
                      </a:rPr>
                      <a:t> </a:t>
                    </a:r>
                  </a:p>
                </p:txBody>
              </p:sp>
            </mc:Fallback>
          </mc:AlternateContent>
        </p:grpSp>
        <p:grpSp>
          <p:nvGrpSpPr>
            <p:cNvPr id="49" name="群組 30">
              <a:extLst>
                <a:ext uri="{FF2B5EF4-FFF2-40B4-BE49-F238E27FC236}">
                  <a16:creationId xmlns:a16="http://schemas.microsoft.com/office/drawing/2014/main" id="{0E327301-FFA7-9A1D-08FF-866583CE6FFA}"/>
                </a:ext>
              </a:extLst>
            </p:cNvPr>
            <p:cNvGrpSpPr/>
            <p:nvPr/>
          </p:nvGrpSpPr>
          <p:grpSpPr>
            <a:xfrm>
              <a:off x="2118415" y="3222525"/>
              <a:ext cx="435596" cy="1844434"/>
              <a:chOff x="2549774" y="3128353"/>
              <a:chExt cx="435596" cy="1844434"/>
            </a:xfrm>
          </p:grpSpPr>
          <p:sp>
            <p:nvSpPr>
              <p:cNvPr id="70" name="橢圓 262">
                <a:extLst>
                  <a:ext uri="{FF2B5EF4-FFF2-40B4-BE49-F238E27FC236}">
                    <a16:creationId xmlns:a16="http://schemas.microsoft.com/office/drawing/2014/main" id="{D9669E49-7E1D-BBB5-BE37-79237B9AE10F}"/>
                  </a:ext>
                </a:extLst>
              </p:cNvPr>
              <p:cNvSpPr/>
              <p:nvPr/>
            </p:nvSpPr>
            <p:spPr>
              <a:xfrm>
                <a:off x="2556579"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71" name="文字方塊 263">
                    <a:extLst>
                      <a:ext uri="{FF2B5EF4-FFF2-40B4-BE49-F238E27FC236}">
                        <a16:creationId xmlns:a16="http://schemas.microsoft.com/office/drawing/2014/main" id="{2A2630E5-61DD-C3CF-81C4-B646B7199E99}"/>
                      </a:ext>
                    </a:extLst>
                  </p:cNvPr>
                  <p:cNvSpPr txBox="1"/>
                  <p:nvPr/>
                </p:nvSpPr>
                <p:spPr>
                  <a:xfrm>
                    <a:off x="2575051" y="3128353"/>
                    <a:ext cx="37638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71" name="文字方塊 263">
                    <a:extLst>
                      <a:ext uri="{FF2B5EF4-FFF2-40B4-BE49-F238E27FC236}">
                        <a16:creationId xmlns:a16="http://schemas.microsoft.com/office/drawing/2014/main" id="{2A2630E5-61DD-C3CF-81C4-B646B7199E99}"/>
                      </a:ext>
                    </a:extLst>
                  </p:cNvPr>
                  <p:cNvSpPr txBox="1">
                    <a:spLocks noRot="1" noChangeAspect="1" noMove="1" noResize="1" noEditPoints="1" noAdjustHandles="1" noChangeArrowheads="1" noChangeShapeType="1" noTextEdit="1"/>
                  </p:cNvSpPr>
                  <p:nvPr/>
                </p:nvSpPr>
                <p:spPr>
                  <a:xfrm>
                    <a:off x="2575051" y="3128353"/>
                    <a:ext cx="376385" cy="327801"/>
                  </a:xfrm>
                  <a:prstGeom prst="rect">
                    <a:avLst/>
                  </a:prstGeom>
                  <a:blipFill>
                    <a:blip r:embed="rId59"/>
                    <a:stretch>
                      <a:fillRect r="-2439" b="-11111"/>
                    </a:stretch>
                  </a:blipFill>
                </p:spPr>
                <p:txBody>
                  <a:bodyPr/>
                  <a:lstStyle/>
                  <a:p>
                    <a:r>
                      <a:rPr lang="en-US">
                        <a:noFill/>
                      </a:rPr>
                      <a:t> </a:t>
                    </a:r>
                  </a:p>
                </p:txBody>
              </p:sp>
            </mc:Fallback>
          </mc:AlternateContent>
          <p:sp>
            <p:nvSpPr>
              <p:cNvPr id="77" name="矩形 264">
                <a:extLst>
                  <a:ext uri="{FF2B5EF4-FFF2-40B4-BE49-F238E27FC236}">
                    <a16:creationId xmlns:a16="http://schemas.microsoft.com/office/drawing/2014/main" id="{1C0A1E1E-B765-839C-812A-9518DF6F3A94}"/>
                  </a:ext>
                </a:extLst>
              </p:cNvPr>
              <p:cNvSpPr/>
              <p:nvPr/>
            </p:nvSpPr>
            <p:spPr>
              <a:xfrm>
                <a:off x="2549774" y="3727522"/>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8" name="直線單箭頭接點 265">
                <a:extLst>
                  <a:ext uri="{FF2B5EF4-FFF2-40B4-BE49-F238E27FC236}">
                    <a16:creationId xmlns:a16="http://schemas.microsoft.com/office/drawing/2014/main" id="{188FD99D-D3FC-71B0-9D07-1FEDB4332615}"/>
                  </a:ext>
                </a:extLst>
              </p:cNvPr>
              <p:cNvCxnSpPr>
                <a:cxnSpLocks/>
                <a:stCxn id="70" idx="4"/>
                <a:endCxn id="77" idx="0"/>
              </p:cNvCxnSpPr>
              <p:nvPr/>
            </p:nvCxnSpPr>
            <p:spPr>
              <a:xfrm flipH="1">
                <a:off x="2749433"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9" name="文字方塊 266">
                    <a:extLst>
                      <a:ext uri="{FF2B5EF4-FFF2-40B4-BE49-F238E27FC236}">
                        <a16:creationId xmlns:a16="http://schemas.microsoft.com/office/drawing/2014/main" id="{EE51A226-0EB6-BF4F-6257-F27BD24CF802}"/>
                      </a:ext>
                    </a:extLst>
                  </p:cNvPr>
                  <p:cNvSpPr txBox="1"/>
                  <p:nvPr/>
                </p:nvSpPr>
                <p:spPr>
                  <a:xfrm>
                    <a:off x="2593766" y="3772886"/>
                    <a:ext cx="391604" cy="677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400" i="1">
                                  <a:solidFill>
                                    <a:schemeClr val="bg1"/>
                                  </a:solidFill>
                                  <a:latin typeface="Cambria Math" panose="02040503050406030204" pitchFamily="18" charset="0"/>
                                </a:rPr>
                              </m:ctrlPr>
                            </m:fPr>
                            <m:num>
                              <m:r>
                                <a:rPr lang="en-US" altLang="zh-TW" sz="1400" i="1">
                                  <a:solidFill>
                                    <a:schemeClr val="bg1"/>
                                  </a:solidFill>
                                  <a:latin typeface="Cambria Math" panose="02040503050406030204" pitchFamily="18" charset="0"/>
                                </a:rPr>
                                <m:t>1</m:t>
                              </m:r>
                            </m:num>
                            <m:den>
                              <m:rad>
                                <m:radPr>
                                  <m:degHide m:val="on"/>
                                  <m:ctrlPr>
                                    <a:rPr lang="en-US" altLang="zh-TW" sz="1400" i="1">
                                      <a:solidFill>
                                        <a:schemeClr val="bg1"/>
                                      </a:solidFill>
                                      <a:latin typeface="Cambria Math" panose="02040503050406030204" pitchFamily="18" charset="0"/>
                                    </a:rPr>
                                  </m:ctrlPr>
                                </m:radPr>
                                <m:deg/>
                                <m:e>
                                  <m:r>
                                    <a:rPr lang="en-US" altLang="zh-TW" sz="1400" i="1">
                                      <a:solidFill>
                                        <a:schemeClr val="bg1"/>
                                      </a:solidFill>
                                      <a:latin typeface="Cambria Math" panose="02040503050406030204" pitchFamily="18" charset="0"/>
                                    </a:rPr>
                                    <m:t>2</m:t>
                                  </m:r>
                                </m:e>
                              </m:rad>
                            </m:den>
                          </m:f>
                        </m:oMath>
                      </m:oMathPara>
                    </a14:m>
                    <a:endParaRPr lang="zh-TW" altLang="en-US" sz="1400" dirty="0">
                      <a:solidFill>
                        <a:schemeClr val="bg1"/>
                      </a:solidFill>
                    </a:endParaRPr>
                  </a:p>
                </p:txBody>
              </p:sp>
            </mc:Choice>
            <mc:Fallback>
              <p:sp>
                <p:nvSpPr>
                  <p:cNvPr id="79" name="文字方塊 266">
                    <a:extLst>
                      <a:ext uri="{FF2B5EF4-FFF2-40B4-BE49-F238E27FC236}">
                        <a16:creationId xmlns:a16="http://schemas.microsoft.com/office/drawing/2014/main" id="{EE51A226-0EB6-BF4F-6257-F27BD24CF802}"/>
                      </a:ext>
                    </a:extLst>
                  </p:cNvPr>
                  <p:cNvSpPr txBox="1">
                    <a:spLocks noRot="1" noChangeAspect="1" noMove="1" noResize="1" noEditPoints="1" noAdjustHandles="1" noChangeArrowheads="1" noChangeShapeType="1" noTextEdit="1"/>
                  </p:cNvSpPr>
                  <p:nvPr/>
                </p:nvSpPr>
                <p:spPr>
                  <a:xfrm>
                    <a:off x="2593766" y="3772886"/>
                    <a:ext cx="391604" cy="677065"/>
                  </a:xfrm>
                  <a:prstGeom prst="rect">
                    <a:avLst/>
                  </a:prstGeom>
                  <a:blipFill>
                    <a:blip r:embed="rId60"/>
                    <a:stretch>
                      <a:fillRect r="-11628"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字方塊 210">
                    <a:extLst>
                      <a:ext uri="{FF2B5EF4-FFF2-40B4-BE49-F238E27FC236}">
                        <a16:creationId xmlns:a16="http://schemas.microsoft.com/office/drawing/2014/main" id="{675473C5-D608-99F8-0EC4-44380D0525F6}"/>
                      </a:ext>
                    </a:extLst>
                  </p:cNvPr>
                  <p:cNvSpPr txBox="1"/>
                  <p:nvPr/>
                </p:nvSpPr>
                <p:spPr>
                  <a:xfrm>
                    <a:off x="2614378" y="469578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1" name="文字方塊 210">
                    <a:extLst>
                      <a:ext uri="{FF2B5EF4-FFF2-40B4-BE49-F238E27FC236}">
                        <a16:creationId xmlns:a16="http://schemas.microsoft.com/office/drawing/2014/main" id="{143D8D45-AA64-4596-99CD-E3E233EAE8F4}"/>
                      </a:ext>
                    </a:extLst>
                  </p:cNvPr>
                  <p:cNvSpPr txBox="1">
                    <a:spLocks noRot="1" noChangeAspect="1" noMove="1" noResize="1" noEditPoints="1" noAdjustHandles="1" noChangeArrowheads="1" noChangeShapeType="1" noTextEdit="1"/>
                  </p:cNvSpPr>
                  <p:nvPr/>
                </p:nvSpPr>
                <p:spPr>
                  <a:xfrm>
                    <a:off x="2614378" y="4695788"/>
                    <a:ext cx="283732" cy="276999"/>
                  </a:xfrm>
                  <a:prstGeom prst="rect">
                    <a:avLst/>
                  </a:prstGeom>
                  <a:blipFill>
                    <a:blip r:embed="rId61"/>
                    <a:stretch>
                      <a:fillRect l="-32609" t="-11111" r="-3260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文字方塊 211">
                    <a:extLst>
                      <a:ext uri="{FF2B5EF4-FFF2-40B4-BE49-F238E27FC236}">
                        <a16:creationId xmlns:a16="http://schemas.microsoft.com/office/drawing/2014/main" id="{E79CCBFF-8075-F433-9F9C-9F93B8763708}"/>
                      </a:ext>
                    </a:extLst>
                  </p:cNvPr>
                  <p:cNvSpPr txBox="1"/>
                  <p:nvPr/>
                </p:nvSpPr>
                <p:spPr>
                  <a:xfrm>
                    <a:off x="2614378" y="4440156"/>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2" name="文字方塊 211">
                    <a:extLst>
                      <a:ext uri="{FF2B5EF4-FFF2-40B4-BE49-F238E27FC236}">
                        <a16:creationId xmlns:a16="http://schemas.microsoft.com/office/drawing/2014/main" id="{6C27D5C6-C001-4B0F-B26C-3F144E0D5C94}"/>
                      </a:ext>
                    </a:extLst>
                  </p:cNvPr>
                  <p:cNvSpPr txBox="1">
                    <a:spLocks noRot="1" noChangeAspect="1" noMove="1" noResize="1" noEditPoints="1" noAdjustHandles="1" noChangeArrowheads="1" noChangeShapeType="1" noTextEdit="1"/>
                  </p:cNvSpPr>
                  <p:nvPr/>
                </p:nvSpPr>
                <p:spPr>
                  <a:xfrm>
                    <a:off x="2614378" y="4440156"/>
                    <a:ext cx="283732" cy="276999"/>
                  </a:xfrm>
                  <a:prstGeom prst="rect">
                    <a:avLst/>
                  </a:prstGeom>
                  <a:blipFill>
                    <a:blip r:embed="rId62"/>
                    <a:stretch>
                      <a:fillRect l="-32609" t="-11111" r="-32609" b="-35556"/>
                    </a:stretch>
                  </a:blipFill>
                </p:spPr>
                <p:txBody>
                  <a:bodyPr/>
                  <a:lstStyle/>
                  <a:p>
                    <a:r>
                      <a:rPr lang="en-US">
                        <a:noFill/>
                      </a:rPr>
                      <a:t> </a:t>
                    </a:r>
                  </a:p>
                </p:txBody>
              </p:sp>
            </mc:Fallback>
          </mc:AlternateContent>
        </p:grpSp>
        <p:grpSp>
          <p:nvGrpSpPr>
            <p:cNvPr id="50" name="群組 31">
              <a:extLst>
                <a:ext uri="{FF2B5EF4-FFF2-40B4-BE49-F238E27FC236}">
                  <a16:creationId xmlns:a16="http://schemas.microsoft.com/office/drawing/2014/main" id="{F91DECD2-0E6C-C415-3FC2-39BBA5556891}"/>
                </a:ext>
              </a:extLst>
            </p:cNvPr>
            <p:cNvGrpSpPr/>
            <p:nvPr/>
          </p:nvGrpSpPr>
          <p:grpSpPr>
            <a:xfrm>
              <a:off x="3433650" y="3219476"/>
              <a:ext cx="427437" cy="1582041"/>
              <a:chOff x="3828332" y="3126747"/>
              <a:chExt cx="427437" cy="1582041"/>
            </a:xfrm>
          </p:grpSpPr>
          <p:sp>
            <p:nvSpPr>
              <p:cNvPr id="58" name="橢圓 302">
                <a:extLst>
                  <a:ext uri="{FF2B5EF4-FFF2-40B4-BE49-F238E27FC236}">
                    <a16:creationId xmlns:a16="http://schemas.microsoft.com/office/drawing/2014/main" id="{B5C75F80-0C94-4AA3-6636-4E8AEA36011F}"/>
                  </a:ext>
                </a:extLst>
              </p:cNvPr>
              <p:cNvSpPr/>
              <p:nvPr/>
            </p:nvSpPr>
            <p:spPr>
              <a:xfrm>
                <a:off x="3835137"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9" name="文字方塊 303">
                    <a:extLst>
                      <a:ext uri="{FF2B5EF4-FFF2-40B4-BE49-F238E27FC236}">
                        <a16:creationId xmlns:a16="http://schemas.microsoft.com/office/drawing/2014/main" id="{5583821F-12C3-552D-8E28-D36D5DA48F78}"/>
                      </a:ext>
                    </a:extLst>
                  </p:cNvPr>
                  <p:cNvSpPr txBox="1"/>
                  <p:nvPr/>
                </p:nvSpPr>
                <p:spPr>
                  <a:xfrm>
                    <a:off x="3853609" y="3126747"/>
                    <a:ext cx="38126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59" name="文字方塊 303">
                    <a:extLst>
                      <a:ext uri="{FF2B5EF4-FFF2-40B4-BE49-F238E27FC236}">
                        <a16:creationId xmlns:a16="http://schemas.microsoft.com/office/drawing/2014/main" id="{5583821F-12C3-552D-8E28-D36D5DA48F78}"/>
                      </a:ext>
                    </a:extLst>
                  </p:cNvPr>
                  <p:cNvSpPr txBox="1">
                    <a:spLocks noRot="1" noChangeAspect="1" noMove="1" noResize="1" noEditPoints="1" noAdjustHandles="1" noChangeArrowheads="1" noChangeShapeType="1" noTextEdit="1"/>
                  </p:cNvSpPr>
                  <p:nvPr/>
                </p:nvSpPr>
                <p:spPr>
                  <a:xfrm>
                    <a:off x="3853609" y="3126747"/>
                    <a:ext cx="381263" cy="335215"/>
                  </a:xfrm>
                  <a:prstGeom prst="rect">
                    <a:avLst/>
                  </a:prstGeom>
                  <a:blipFill>
                    <a:blip r:embed="rId46"/>
                    <a:stretch>
                      <a:fillRect r="-9756" b="-19444"/>
                    </a:stretch>
                  </a:blipFill>
                </p:spPr>
                <p:txBody>
                  <a:bodyPr/>
                  <a:lstStyle/>
                  <a:p>
                    <a:r>
                      <a:rPr lang="en-US">
                        <a:noFill/>
                      </a:rPr>
                      <a:t> </a:t>
                    </a:r>
                  </a:p>
                </p:txBody>
              </p:sp>
            </mc:Fallback>
          </mc:AlternateContent>
          <p:sp>
            <p:nvSpPr>
              <p:cNvPr id="63" name="矩形 304">
                <a:extLst>
                  <a:ext uri="{FF2B5EF4-FFF2-40B4-BE49-F238E27FC236}">
                    <a16:creationId xmlns:a16="http://schemas.microsoft.com/office/drawing/2014/main" id="{5FBA72F1-F9A0-3607-0EA8-036F5ADC1AD6}"/>
                  </a:ext>
                </a:extLst>
              </p:cNvPr>
              <p:cNvSpPr/>
              <p:nvPr/>
            </p:nvSpPr>
            <p:spPr>
              <a:xfrm>
                <a:off x="3828332"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5" name="直線單箭頭接點 305">
                <a:extLst>
                  <a:ext uri="{FF2B5EF4-FFF2-40B4-BE49-F238E27FC236}">
                    <a16:creationId xmlns:a16="http://schemas.microsoft.com/office/drawing/2014/main" id="{00313154-10E2-100C-EB93-54BF7D5560AD}"/>
                  </a:ext>
                </a:extLst>
              </p:cNvPr>
              <p:cNvCxnSpPr>
                <a:cxnSpLocks/>
                <a:stCxn id="58" idx="4"/>
                <a:endCxn id="63" idx="0"/>
              </p:cNvCxnSpPr>
              <p:nvPr/>
            </p:nvCxnSpPr>
            <p:spPr>
              <a:xfrm flipH="1">
                <a:off x="4027991"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8" name="文字方塊 306">
                    <a:extLst>
                      <a:ext uri="{FF2B5EF4-FFF2-40B4-BE49-F238E27FC236}">
                        <a16:creationId xmlns:a16="http://schemas.microsoft.com/office/drawing/2014/main" id="{19D976C7-1D16-93D2-A91E-F9C3A458E54A}"/>
                      </a:ext>
                    </a:extLst>
                  </p:cNvPr>
                  <p:cNvSpPr txBox="1"/>
                  <p:nvPr/>
                </p:nvSpPr>
                <p:spPr>
                  <a:xfrm>
                    <a:off x="3864165" y="3771087"/>
                    <a:ext cx="391604" cy="677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400" i="1">
                                  <a:solidFill>
                                    <a:schemeClr val="bg1"/>
                                  </a:solidFill>
                                  <a:latin typeface="Cambria Math" panose="02040503050406030204" pitchFamily="18" charset="0"/>
                                </a:rPr>
                              </m:ctrlPr>
                            </m:fPr>
                            <m:num>
                              <m:r>
                                <a:rPr lang="en-US" altLang="zh-TW" sz="1400" i="1">
                                  <a:solidFill>
                                    <a:schemeClr val="bg1"/>
                                  </a:solidFill>
                                  <a:latin typeface="Cambria Math" panose="02040503050406030204" pitchFamily="18" charset="0"/>
                                </a:rPr>
                                <m:t>1</m:t>
                              </m:r>
                            </m:num>
                            <m:den>
                              <m:rad>
                                <m:radPr>
                                  <m:degHide m:val="on"/>
                                  <m:ctrlPr>
                                    <a:rPr lang="en-US" altLang="zh-TW" sz="1400" i="1">
                                      <a:solidFill>
                                        <a:schemeClr val="bg1"/>
                                      </a:solidFill>
                                      <a:latin typeface="Cambria Math" panose="02040503050406030204" pitchFamily="18" charset="0"/>
                                    </a:rPr>
                                  </m:ctrlPr>
                                </m:radPr>
                                <m:deg/>
                                <m:e>
                                  <m:r>
                                    <a:rPr lang="en-US" altLang="zh-TW" sz="1400" i="1">
                                      <a:solidFill>
                                        <a:schemeClr val="bg1"/>
                                      </a:solidFill>
                                      <a:latin typeface="Cambria Math" panose="02040503050406030204" pitchFamily="18" charset="0"/>
                                    </a:rPr>
                                    <m:t>2</m:t>
                                  </m:r>
                                </m:e>
                              </m:rad>
                            </m:den>
                          </m:f>
                        </m:oMath>
                      </m:oMathPara>
                    </a14:m>
                    <a:endParaRPr lang="zh-TW" altLang="en-US" sz="1400" dirty="0">
                      <a:solidFill>
                        <a:schemeClr val="bg1"/>
                      </a:solidFill>
                    </a:endParaRPr>
                  </a:p>
                </p:txBody>
              </p:sp>
            </mc:Choice>
            <mc:Fallback>
              <p:sp>
                <p:nvSpPr>
                  <p:cNvPr id="68" name="文字方塊 306">
                    <a:extLst>
                      <a:ext uri="{FF2B5EF4-FFF2-40B4-BE49-F238E27FC236}">
                        <a16:creationId xmlns:a16="http://schemas.microsoft.com/office/drawing/2014/main" id="{19D976C7-1D16-93D2-A91E-F9C3A458E54A}"/>
                      </a:ext>
                    </a:extLst>
                  </p:cNvPr>
                  <p:cNvSpPr txBox="1">
                    <a:spLocks noRot="1" noChangeAspect="1" noMove="1" noResize="1" noEditPoints="1" noAdjustHandles="1" noChangeArrowheads="1" noChangeShapeType="1" noTextEdit="1"/>
                  </p:cNvSpPr>
                  <p:nvPr/>
                </p:nvSpPr>
                <p:spPr>
                  <a:xfrm>
                    <a:off x="3864165" y="3771087"/>
                    <a:ext cx="391604" cy="677064"/>
                  </a:xfrm>
                  <a:prstGeom prst="rect">
                    <a:avLst/>
                  </a:prstGeom>
                  <a:blipFill>
                    <a:blip r:embed="rId63"/>
                    <a:stretch>
                      <a:fillRect r="-14286"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213">
                    <a:extLst>
                      <a:ext uri="{FF2B5EF4-FFF2-40B4-BE49-F238E27FC236}">
                        <a16:creationId xmlns:a16="http://schemas.microsoft.com/office/drawing/2014/main" id="{A788BACC-6581-99D9-B056-13D243100DE7}"/>
                      </a:ext>
                    </a:extLst>
                  </p:cNvPr>
                  <p:cNvSpPr txBox="1"/>
                  <p:nvPr/>
                </p:nvSpPr>
                <p:spPr>
                  <a:xfrm>
                    <a:off x="3884433" y="443178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4" name="文字方塊 213">
                    <a:extLst>
                      <a:ext uri="{FF2B5EF4-FFF2-40B4-BE49-F238E27FC236}">
                        <a16:creationId xmlns:a16="http://schemas.microsoft.com/office/drawing/2014/main" id="{274362AA-2EE4-463B-86BC-4F55772F3D83}"/>
                      </a:ext>
                    </a:extLst>
                  </p:cNvPr>
                  <p:cNvSpPr txBox="1">
                    <a:spLocks noRot="1" noChangeAspect="1" noMove="1" noResize="1" noEditPoints="1" noAdjustHandles="1" noChangeArrowheads="1" noChangeShapeType="1" noTextEdit="1"/>
                  </p:cNvSpPr>
                  <p:nvPr/>
                </p:nvSpPr>
                <p:spPr>
                  <a:xfrm>
                    <a:off x="3884433" y="4431789"/>
                    <a:ext cx="283732" cy="276999"/>
                  </a:xfrm>
                  <a:prstGeom prst="rect">
                    <a:avLst/>
                  </a:prstGeom>
                  <a:blipFill>
                    <a:blip r:embed="rId65"/>
                    <a:stretch>
                      <a:fillRect l="-31915" t="-8696" r="-29787" b="-32609"/>
                    </a:stretch>
                  </a:blipFill>
                </p:spPr>
                <p:txBody>
                  <a:bodyPr/>
                  <a:lstStyle/>
                  <a:p>
                    <a:r>
                      <a:rPr lang="en-US">
                        <a:noFill/>
                      </a:rPr>
                      <a:t> </a:t>
                    </a:r>
                  </a:p>
                </p:txBody>
              </p:sp>
            </mc:Fallback>
          </mc:AlternateContent>
        </p:grpSp>
        <p:grpSp>
          <p:nvGrpSpPr>
            <p:cNvPr id="51" name="群組 32">
              <a:extLst>
                <a:ext uri="{FF2B5EF4-FFF2-40B4-BE49-F238E27FC236}">
                  <a16:creationId xmlns:a16="http://schemas.microsoft.com/office/drawing/2014/main" id="{9EE0EB24-5C72-15EB-DF1F-C19C545AD258}"/>
                </a:ext>
              </a:extLst>
            </p:cNvPr>
            <p:cNvGrpSpPr/>
            <p:nvPr/>
          </p:nvGrpSpPr>
          <p:grpSpPr>
            <a:xfrm>
              <a:off x="4741683" y="3215749"/>
              <a:ext cx="435967" cy="1587969"/>
              <a:chOff x="4740327" y="3126747"/>
              <a:chExt cx="435967" cy="1587969"/>
            </a:xfrm>
          </p:grpSpPr>
          <p:sp>
            <p:nvSpPr>
              <p:cNvPr id="52" name="橢圓 307">
                <a:extLst>
                  <a:ext uri="{FF2B5EF4-FFF2-40B4-BE49-F238E27FC236}">
                    <a16:creationId xmlns:a16="http://schemas.microsoft.com/office/drawing/2014/main" id="{ABA2227D-7D4E-E830-6598-588DCD53F4AC}"/>
                  </a:ext>
                </a:extLst>
              </p:cNvPr>
              <p:cNvSpPr/>
              <p:nvPr/>
            </p:nvSpPr>
            <p:spPr>
              <a:xfrm>
                <a:off x="4747132"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53" name="文字方塊 308">
                    <a:extLst>
                      <a:ext uri="{FF2B5EF4-FFF2-40B4-BE49-F238E27FC236}">
                        <a16:creationId xmlns:a16="http://schemas.microsoft.com/office/drawing/2014/main" id="{8A7E28AC-BFAA-A112-2A05-4A45A8642C2C}"/>
                      </a:ext>
                    </a:extLst>
                  </p:cNvPr>
                  <p:cNvSpPr txBox="1"/>
                  <p:nvPr/>
                </p:nvSpPr>
                <p:spPr>
                  <a:xfrm>
                    <a:off x="4765604" y="3126747"/>
                    <a:ext cx="38126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53" name="文字方塊 308">
                    <a:extLst>
                      <a:ext uri="{FF2B5EF4-FFF2-40B4-BE49-F238E27FC236}">
                        <a16:creationId xmlns:a16="http://schemas.microsoft.com/office/drawing/2014/main" id="{8A7E28AC-BFAA-A112-2A05-4A45A8642C2C}"/>
                      </a:ext>
                    </a:extLst>
                  </p:cNvPr>
                  <p:cNvSpPr txBox="1">
                    <a:spLocks noRot="1" noChangeAspect="1" noMove="1" noResize="1" noEditPoints="1" noAdjustHandles="1" noChangeArrowheads="1" noChangeShapeType="1" noTextEdit="1"/>
                  </p:cNvSpPr>
                  <p:nvPr/>
                </p:nvSpPr>
                <p:spPr>
                  <a:xfrm>
                    <a:off x="4765604" y="3126747"/>
                    <a:ext cx="381263" cy="335215"/>
                  </a:xfrm>
                  <a:prstGeom prst="rect">
                    <a:avLst/>
                  </a:prstGeom>
                  <a:blipFill>
                    <a:blip r:embed="rId46"/>
                    <a:stretch>
                      <a:fillRect r="-9756" b="-19444"/>
                    </a:stretch>
                  </a:blipFill>
                </p:spPr>
                <p:txBody>
                  <a:bodyPr/>
                  <a:lstStyle/>
                  <a:p>
                    <a:r>
                      <a:rPr lang="en-US">
                        <a:noFill/>
                      </a:rPr>
                      <a:t> </a:t>
                    </a:r>
                  </a:p>
                </p:txBody>
              </p:sp>
            </mc:Fallback>
          </mc:AlternateContent>
          <p:sp>
            <p:nvSpPr>
              <p:cNvPr id="54" name="矩形 309">
                <a:extLst>
                  <a:ext uri="{FF2B5EF4-FFF2-40B4-BE49-F238E27FC236}">
                    <a16:creationId xmlns:a16="http://schemas.microsoft.com/office/drawing/2014/main" id="{EA36AE2C-F3A5-A42E-BFD0-F3CEB811FAE1}"/>
                  </a:ext>
                </a:extLst>
              </p:cNvPr>
              <p:cNvSpPr/>
              <p:nvPr/>
            </p:nvSpPr>
            <p:spPr>
              <a:xfrm>
                <a:off x="4740327"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單箭頭接點 310">
                <a:extLst>
                  <a:ext uri="{FF2B5EF4-FFF2-40B4-BE49-F238E27FC236}">
                    <a16:creationId xmlns:a16="http://schemas.microsoft.com/office/drawing/2014/main" id="{7A318DAA-DFAD-69CD-477D-F5E59339DF89}"/>
                  </a:ext>
                </a:extLst>
              </p:cNvPr>
              <p:cNvCxnSpPr>
                <a:cxnSpLocks/>
                <a:stCxn id="52" idx="4"/>
                <a:endCxn id="54" idx="0"/>
              </p:cNvCxnSpPr>
              <p:nvPr/>
            </p:nvCxnSpPr>
            <p:spPr>
              <a:xfrm flipH="1">
                <a:off x="4939986"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6" name="文字方塊 311">
                    <a:extLst>
                      <a:ext uri="{FF2B5EF4-FFF2-40B4-BE49-F238E27FC236}">
                        <a16:creationId xmlns:a16="http://schemas.microsoft.com/office/drawing/2014/main" id="{257F7ECF-CBC1-1318-6EA9-B857AE9BE919}"/>
                      </a:ext>
                    </a:extLst>
                  </p:cNvPr>
                  <p:cNvSpPr txBox="1"/>
                  <p:nvPr/>
                </p:nvSpPr>
                <p:spPr>
                  <a:xfrm>
                    <a:off x="4759227" y="3771087"/>
                    <a:ext cx="417067" cy="677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400" i="1" smtClean="0">
                                  <a:solidFill>
                                    <a:schemeClr val="bg1"/>
                                  </a:solidFill>
                                  <a:latin typeface="Cambria Math" panose="02040503050406030204" pitchFamily="18" charset="0"/>
                                </a:rPr>
                              </m:ctrlPr>
                            </m:fPr>
                            <m:num>
                              <m:r>
                                <a:rPr lang="en-US" altLang="zh-TW" sz="1400" b="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1</m:t>
                              </m:r>
                            </m:num>
                            <m:den>
                              <m:rad>
                                <m:radPr>
                                  <m:degHide m:val="on"/>
                                  <m:ctrlPr>
                                    <a:rPr lang="en-US" altLang="zh-TW" sz="1400" i="1">
                                      <a:solidFill>
                                        <a:schemeClr val="bg1"/>
                                      </a:solidFill>
                                      <a:latin typeface="Cambria Math" panose="02040503050406030204" pitchFamily="18" charset="0"/>
                                    </a:rPr>
                                  </m:ctrlPr>
                                </m:radPr>
                                <m:deg/>
                                <m:e>
                                  <m:r>
                                    <a:rPr lang="en-US" altLang="zh-TW" sz="1400" i="1">
                                      <a:solidFill>
                                        <a:schemeClr val="bg1"/>
                                      </a:solidFill>
                                      <a:latin typeface="Cambria Math" panose="02040503050406030204" pitchFamily="18" charset="0"/>
                                    </a:rPr>
                                    <m:t>2</m:t>
                                  </m:r>
                                </m:e>
                              </m:rad>
                            </m:den>
                          </m:f>
                        </m:oMath>
                      </m:oMathPara>
                    </a14:m>
                    <a:endParaRPr lang="zh-TW" altLang="en-US" sz="1400" dirty="0">
                      <a:solidFill>
                        <a:schemeClr val="bg1"/>
                      </a:solidFill>
                    </a:endParaRPr>
                  </a:p>
                </p:txBody>
              </p:sp>
            </mc:Choice>
            <mc:Fallback>
              <p:sp>
                <p:nvSpPr>
                  <p:cNvPr id="56" name="文字方塊 311">
                    <a:extLst>
                      <a:ext uri="{FF2B5EF4-FFF2-40B4-BE49-F238E27FC236}">
                        <a16:creationId xmlns:a16="http://schemas.microsoft.com/office/drawing/2014/main" id="{257F7ECF-CBC1-1318-6EA9-B857AE9BE919}"/>
                      </a:ext>
                    </a:extLst>
                  </p:cNvPr>
                  <p:cNvSpPr txBox="1">
                    <a:spLocks noRot="1" noChangeAspect="1" noMove="1" noResize="1" noEditPoints="1" noAdjustHandles="1" noChangeArrowheads="1" noChangeShapeType="1" noTextEdit="1"/>
                  </p:cNvSpPr>
                  <p:nvPr/>
                </p:nvSpPr>
                <p:spPr>
                  <a:xfrm>
                    <a:off x="4759227" y="3771087"/>
                    <a:ext cx="417067" cy="677065"/>
                  </a:xfrm>
                  <a:prstGeom prst="rect">
                    <a:avLst/>
                  </a:prstGeom>
                  <a:blipFill>
                    <a:blip r:embed="rId66"/>
                    <a:stretch>
                      <a:fillRect l="-4444" r="-13333"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214">
                    <a:extLst>
                      <a:ext uri="{FF2B5EF4-FFF2-40B4-BE49-F238E27FC236}">
                        <a16:creationId xmlns:a16="http://schemas.microsoft.com/office/drawing/2014/main" id="{05C41E4A-40CA-2E89-AD15-68F955A9D30D}"/>
                      </a:ext>
                    </a:extLst>
                  </p:cNvPr>
                  <p:cNvSpPr txBox="1"/>
                  <p:nvPr/>
                </p:nvSpPr>
                <p:spPr>
                  <a:xfrm>
                    <a:off x="4799181" y="443771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5" name="文字方塊 214">
                    <a:extLst>
                      <a:ext uri="{FF2B5EF4-FFF2-40B4-BE49-F238E27FC236}">
                        <a16:creationId xmlns:a16="http://schemas.microsoft.com/office/drawing/2014/main" id="{0662767D-1C26-4759-A8B4-9EA7D4AD3394}"/>
                      </a:ext>
                    </a:extLst>
                  </p:cNvPr>
                  <p:cNvSpPr txBox="1">
                    <a:spLocks noRot="1" noChangeAspect="1" noMove="1" noResize="1" noEditPoints="1" noAdjustHandles="1" noChangeArrowheads="1" noChangeShapeType="1" noTextEdit="1"/>
                  </p:cNvSpPr>
                  <p:nvPr/>
                </p:nvSpPr>
                <p:spPr>
                  <a:xfrm>
                    <a:off x="4799181" y="4437717"/>
                    <a:ext cx="283732" cy="276999"/>
                  </a:xfrm>
                  <a:prstGeom prst="rect">
                    <a:avLst/>
                  </a:prstGeom>
                  <a:blipFill>
                    <a:blip r:embed="rId68"/>
                    <a:stretch>
                      <a:fillRect l="-31915" t="-11111" r="-29787" b="-35556"/>
                    </a:stretch>
                  </a:blipFill>
                </p:spPr>
                <p:txBody>
                  <a:bodyPr/>
                  <a:lstStyle/>
                  <a:p>
                    <a:r>
                      <a:rPr lang="en-US">
                        <a:noFill/>
                      </a:rPr>
                      <a:t> </a:t>
                    </a:r>
                  </a:p>
                </p:txBody>
              </p:sp>
            </mc:Fallback>
          </mc:AlternateContent>
        </p:grpSp>
      </p:grpSp>
      <p:grpSp>
        <p:nvGrpSpPr>
          <p:cNvPr id="129" name="群組 33">
            <a:extLst>
              <a:ext uri="{FF2B5EF4-FFF2-40B4-BE49-F238E27FC236}">
                <a16:creationId xmlns:a16="http://schemas.microsoft.com/office/drawing/2014/main" id="{ED7B9CE4-13B2-B29F-1A47-81A95690D010}"/>
              </a:ext>
            </a:extLst>
          </p:cNvPr>
          <p:cNvGrpSpPr>
            <a:grpSpLocks noChangeAspect="1"/>
          </p:cNvGrpSpPr>
          <p:nvPr/>
        </p:nvGrpSpPr>
        <p:grpSpPr>
          <a:xfrm>
            <a:off x="8315342" y="3831336"/>
            <a:ext cx="3335179" cy="2656665"/>
            <a:chOff x="438895" y="1024805"/>
            <a:chExt cx="5074523" cy="4042154"/>
          </a:xfrm>
        </p:grpSpPr>
        <p:sp>
          <p:nvSpPr>
            <p:cNvPr id="130" name="橢圓 239">
              <a:extLst>
                <a:ext uri="{FF2B5EF4-FFF2-40B4-BE49-F238E27FC236}">
                  <a16:creationId xmlns:a16="http://schemas.microsoft.com/office/drawing/2014/main" id="{EB0032EC-8F22-DA37-5A24-C5AD124F417A}"/>
                </a:ext>
              </a:extLst>
            </p:cNvPr>
            <p:cNvSpPr/>
            <p:nvPr/>
          </p:nvSpPr>
          <p:spPr>
            <a:xfrm>
              <a:off x="3427000" y="2098697"/>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1" name="橢圓 240">
              <a:extLst>
                <a:ext uri="{FF2B5EF4-FFF2-40B4-BE49-F238E27FC236}">
                  <a16:creationId xmlns:a16="http://schemas.microsoft.com/office/drawing/2014/main" id="{5005A946-B021-9BF0-2153-C4BA3F01AE31}"/>
                </a:ext>
              </a:extLst>
            </p:cNvPr>
            <p:cNvSpPr/>
            <p:nvPr/>
          </p:nvSpPr>
          <p:spPr>
            <a:xfrm>
              <a:off x="3040458"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2" name="橢圓 241">
              <a:extLst>
                <a:ext uri="{FF2B5EF4-FFF2-40B4-BE49-F238E27FC236}">
                  <a16:creationId xmlns:a16="http://schemas.microsoft.com/office/drawing/2014/main" id="{2FE8417A-CB36-E214-9443-0E4688A774D8}"/>
                </a:ext>
              </a:extLst>
            </p:cNvPr>
            <p:cNvSpPr/>
            <p:nvPr/>
          </p:nvSpPr>
          <p:spPr>
            <a:xfrm>
              <a:off x="3816746" y="2527792"/>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3" name="直線單箭頭接點 242">
              <a:extLst>
                <a:ext uri="{FF2B5EF4-FFF2-40B4-BE49-F238E27FC236}">
                  <a16:creationId xmlns:a16="http://schemas.microsoft.com/office/drawing/2014/main" id="{B083EB55-C466-5F82-AACC-340517519215}"/>
                </a:ext>
              </a:extLst>
            </p:cNvPr>
            <p:cNvCxnSpPr>
              <a:stCxn id="130" idx="5"/>
              <a:endCxn id="132" idx="1"/>
            </p:cNvCxnSpPr>
            <p:nvPr/>
          </p:nvCxnSpPr>
          <p:spPr>
            <a:xfrm>
              <a:off x="3756934"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243">
              <a:extLst>
                <a:ext uri="{FF2B5EF4-FFF2-40B4-BE49-F238E27FC236}">
                  <a16:creationId xmlns:a16="http://schemas.microsoft.com/office/drawing/2014/main" id="{A7E0BA8E-0E99-7763-C2D0-1135B1137917}"/>
                </a:ext>
              </a:extLst>
            </p:cNvPr>
            <p:cNvCxnSpPr>
              <a:stCxn id="130" idx="3"/>
              <a:endCxn id="131" idx="7"/>
            </p:cNvCxnSpPr>
            <p:nvPr/>
          </p:nvCxnSpPr>
          <p:spPr>
            <a:xfrm flipH="1">
              <a:off x="3370392"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5" name="文字方塊 244">
                  <a:extLst>
                    <a:ext uri="{FF2B5EF4-FFF2-40B4-BE49-F238E27FC236}">
                      <a16:creationId xmlns:a16="http://schemas.microsoft.com/office/drawing/2014/main" id="{A37EC1DA-885B-A656-A1BA-43FD4AAD5A1A}"/>
                    </a:ext>
                  </a:extLst>
                </p:cNvPr>
                <p:cNvSpPr txBox="1"/>
                <p:nvPr/>
              </p:nvSpPr>
              <p:spPr>
                <a:xfrm>
                  <a:off x="3506075" y="2454344"/>
                  <a:ext cx="330631"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2</m:t>
                            </m:r>
                          </m:sub>
                        </m:sSub>
                      </m:oMath>
                    </m:oMathPara>
                  </a14:m>
                  <a:endParaRPr lang="zh-TW" altLang="en-US" sz="1400" dirty="0"/>
                </a:p>
              </p:txBody>
            </p:sp>
          </mc:Choice>
          <mc:Fallback>
            <p:sp>
              <p:nvSpPr>
                <p:cNvPr id="135" name="文字方塊 244">
                  <a:extLst>
                    <a:ext uri="{FF2B5EF4-FFF2-40B4-BE49-F238E27FC236}">
                      <a16:creationId xmlns:a16="http://schemas.microsoft.com/office/drawing/2014/main" id="{A37EC1DA-885B-A656-A1BA-43FD4AAD5A1A}"/>
                    </a:ext>
                  </a:extLst>
                </p:cNvPr>
                <p:cNvSpPr txBox="1">
                  <a:spLocks noRot="1" noChangeAspect="1" noMove="1" noResize="1" noEditPoints="1" noAdjustHandles="1" noChangeArrowheads="1" noChangeShapeType="1" noTextEdit="1"/>
                </p:cNvSpPr>
                <p:nvPr/>
              </p:nvSpPr>
              <p:spPr>
                <a:xfrm>
                  <a:off x="3506075" y="2454344"/>
                  <a:ext cx="330631" cy="327801"/>
                </a:xfrm>
                <a:prstGeom prst="rect">
                  <a:avLst/>
                </a:prstGeom>
                <a:blipFill>
                  <a:blip r:embed="rId22"/>
                  <a:stretch>
                    <a:fillRect l="-14286" r="-5714"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6" name="文字方塊 245">
                  <a:extLst>
                    <a:ext uri="{FF2B5EF4-FFF2-40B4-BE49-F238E27FC236}">
                      <a16:creationId xmlns:a16="http://schemas.microsoft.com/office/drawing/2014/main" id="{0EF54276-2C3A-87D9-4D0D-C7B63BF5D81D}"/>
                    </a:ext>
                  </a:extLst>
                </p:cNvPr>
                <p:cNvSpPr txBox="1"/>
                <p:nvPr/>
              </p:nvSpPr>
              <p:spPr>
                <a:xfrm>
                  <a:off x="3491027" y="2104574"/>
                  <a:ext cx="35716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𝑞</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36" name="文字方塊 245">
                  <a:extLst>
                    <a:ext uri="{FF2B5EF4-FFF2-40B4-BE49-F238E27FC236}">
                      <a16:creationId xmlns:a16="http://schemas.microsoft.com/office/drawing/2014/main" id="{0EF54276-2C3A-87D9-4D0D-C7B63BF5D81D}"/>
                    </a:ext>
                  </a:extLst>
                </p:cNvPr>
                <p:cNvSpPr txBox="1">
                  <a:spLocks noRot="1" noChangeAspect="1" noMove="1" noResize="1" noEditPoints="1" noAdjustHandles="1" noChangeArrowheads="1" noChangeShapeType="1" noTextEdit="1"/>
                </p:cNvSpPr>
                <p:nvPr/>
              </p:nvSpPr>
              <p:spPr>
                <a:xfrm>
                  <a:off x="3491027" y="2104574"/>
                  <a:ext cx="357165" cy="327801"/>
                </a:xfrm>
                <a:prstGeom prst="rect">
                  <a:avLst/>
                </a:prstGeom>
                <a:blipFill>
                  <a:blip r:embed="rId23"/>
                  <a:stretch>
                    <a:fillRect l="-17949" r="-2564" b="-2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7" name="文字方塊 246">
                  <a:extLst>
                    <a:ext uri="{FF2B5EF4-FFF2-40B4-BE49-F238E27FC236}">
                      <a16:creationId xmlns:a16="http://schemas.microsoft.com/office/drawing/2014/main" id="{4841427B-EBFA-A43E-8511-8928D66A165A}"/>
                    </a:ext>
                  </a:extLst>
                </p:cNvPr>
                <p:cNvSpPr txBox="1"/>
                <p:nvPr/>
              </p:nvSpPr>
              <p:spPr>
                <a:xfrm>
                  <a:off x="3824722" y="2531940"/>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137" name="文字方塊 246">
                  <a:extLst>
                    <a:ext uri="{FF2B5EF4-FFF2-40B4-BE49-F238E27FC236}">
                      <a16:creationId xmlns:a16="http://schemas.microsoft.com/office/drawing/2014/main" id="{4841427B-EBFA-A43E-8511-8928D66A165A}"/>
                    </a:ext>
                  </a:extLst>
                </p:cNvPr>
                <p:cNvSpPr txBox="1">
                  <a:spLocks noRot="1" noChangeAspect="1" noMove="1" noResize="1" noEditPoints="1" noAdjustHandles="1" noChangeArrowheads="1" noChangeShapeType="1" noTextEdit="1"/>
                </p:cNvSpPr>
                <p:nvPr/>
              </p:nvSpPr>
              <p:spPr>
                <a:xfrm>
                  <a:off x="3824722" y="2531940"/>
                  <a:ext cx="347117" cy="327801"/>
                </a:xfrm>
                <a:prstGeom prst="rect">
                  <a:avLst/>
                </a:prstGeom>
                <a:blipFill>
                  <a:blip r:embed="rId15"/>
                  <a:stretch>
                    <a:fillRect r="-5263"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8" name="文字方塊 247">
                  <a:extLst>
                    <a:ext uri="{FF2B5EF4-FFF2-40B4-BE49-F238E27FC236}">
                      <a16:creationId xmlns:a16="http://schemas.microsoft.com/office/drawing/2014/main" id="{EB706AA3-CA23-DF66-43DE-C63C207DC4C0}"/>
                    </a:ext>
                  </a:extLst>
                </p:cNvPr>
                <p:cNvSpPr txBox="1"/>
                <p:nvPr/>
              </p:nvSpPr>
              <p:spPr>
                <a:xfrm>
                  <a:off x="3053347" y="2524804"/>
                  <a:ext cx="37638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38" name="文字方塊 247">
                  <a:extLst>
                    <a:ext uri="{FF2B5EF4-FFF2-40B4-BE49-F238E27FC236}">
                      <a16:creationId xmlns:a16="http://schemas.microsoft.com/office/drawing/2014/main" id="{EB706AA3-CA23-DF66-43DE-C63C207DC4C0}"/>
                    </a:ext>
                  </a:extLst>
                </p:cNvPr>
                <p:cNvSpPr txBox="1">
                  <a:spLocks noRot="1" noChangeAspect="1" noMove="1" noResize="1" noEditPoints="1" noAdjustHandles="1" noChangeArrowheads="1" noChangeShapeType="1" noTextEdit="1"/>
                </p:cNvSpPr>
                <p:nvPr/>
              </p:nvSpPr>
              <p:spPr>
                <a:xfrm>
                  <a:off x="3053347" y="2524804"/>
                  <a:ext cx="376385" cy="327801"/>
                </a:xfrm>
                <a:prstGeom prst="rect">
                  <a:avLst/>
                </a:prstGeom>
                <a:blipFill>
                  <a:blip r:embed="rId24"/>
                  <a:stretch>
                    <a:fillRect b="-11111"/>
                  </a:stretch>
                </a:blipFill>
              </p:spPr>
              <p:txBody>
                <a:bodyPr/>
                <a:lstStyle/>
                <a:p>
                  <a:r>
                    <a:rPr lang="en-US">
                      <a:noFill/>
                    </a:rPr>
                    <a:t> </a:t>
                  </a:r>
                </a:p>
              </p:txBody>
            </p:sp>
          </mc:Fallback>
        </mc:AlternateContent>
        <p:grpSp>
          <p:nvGrpSpPr>
            <p:cNvPr id="139" name="群組 16">
              <a:extLst>
                <a:ext uri="{FF2B5EF4-FFF2-40B4-BE49-F238E27FC236}">
                  <a16:creationId xmlns:a16="http://schemas.microsoft.com/office/drawing/2014/main" id="{69609CC5-803E-AA46-AA3B-E535C1995134}"/>
                </a:ext>
              </a:extLst>
            </p:cNvPr>
            <p:cNvGrpSpPr/>
            <p:nvPr/>
          </p:nvGrpSpPr>
          <p:grpSpPr>
            <a:xfrm>
              <a:off x="2395876" y="1024805"/>
              <a:ext cx="1209023" cy="894198"/>
              <a:chOff x="1650186" y="1019725"/>
              <a:chExt cx="1209023" cy="894198"/>
            </a:xfrm>
          </p:grpSpPr>
          <p:sp>
            <p:nvSpPr>
              <p:cNvPr id="202" name="橢圓 221">
                <a:extLst>
                  <a:ext uri="{FF2B5EF4-FFF2-40B4-BE49-F238E27FC236}">
                    <a16:creationId xmlns:a16="http://schemas.microsoft.com/office/drawing/2014/main" id="{2F479F5D-286B-90E6-3C0E-36E8820E2AFD}"/>
                  </a:ext>
                </a:extLst>
              </p:cNvPr>
              <p:cNvSpPr/>
              <p:nvPr/>
            </p:nvSpPr>
            <p:spPr>
              <a:xfrm>
                <a:off x="2036728" y="1019725"/>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3" name="橢圓 222">
                <a:extLst>
                  <a:ext uri="{FF2B5EF4-FFF2-40B4-BE49-F238E27FC236}">
                    <a16:creationId xmlns:a16="http://schemas.microsoft.com/office/drawing/2014/main" id="{4A1E7326-853F-F9D4-63DF-6F2BB38523CD}"/>
                  </a:ext>
                </a:extLst>
              </p:cNvPr>
              <p:cNvSpPr/>
              <p:nvPr/>
            </p:nvSpPr>
            <p:spPr>
              <a:xfrm>
                <a:off x="1650186"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橢圓 223">
                <a:extLst>
                  <a:ext uri="{FF2B5EF4-FFF2-40B4-BE49-F238E27FC236}">
                    <a16:creationId xmlns:a16="http://schemas.microsoft.com/office/drawing/2014/main" id="{821C4400-0D44-CA21-1AAD-B0CE1DD03C4B}"/>
                  </a:ext>
                </a:extLst>
              </p:cNvPr>
              <p:cNvSpPr/>
              <p:nvPr/>
            </p:nvSpPr>
            <p:spPr>
              <a:xfrm>
                <a:off x="2426474" y="1448820"/>
                <a:ext cx="386542" cy="38654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5" name="直線單箭頭接點 224">
                <a:extLst>
                  <a:ext uri="{FF2B5EF4-FFF2-40B4-BE49-F238E27FC236}">
                    <a16:creationId xmlns:a16="http://schemas.microsoft.com/office/drawing/2014/main" id="{084E39A5-17C8-41CD-472B-63B9B3611B8E}"/>
                  </a:ext>
                </a:extLst>
              </p:cNvPr>
              <p:cNvCxnSpPr>
                <a:stCxn id="202" idx="5"/>
                <a:endCxn id="204" idx="1"/>
              </p:cNvCxnSpPr>
              <p:nvPr/>
            </p:nvCxnSpPr>
            <p:spPr>
              <a:xfrm>
                <a:off x="2366662" y="1349659"/>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25">
                <a:extLst>
                  <a:ext uri="{FF2B5EF4-FFF2-40B4-BE49-F238E27FC236}">
                    <a16:creationId xmlns:a16="http://schemas.microsoft.com/office/drawing/2014/main" id="{8F733EBE-8960-98E1-3679-E72201C8193B}"/>
                  </a:ext>
                </a:extLst>
              </p:cNvPr>
              <p:cNvCxnSpPr>
                <a:stCxn id="202" idx="3"/>
                <a:endCxn id="203" idx="7"/>
              </p:cNvCxnSpPr>
              <p:nvPr/>
            </p:nvCxnSpPr>
            <p:spPr>
              <a:xfrm flipH="1">
                <a:off x="1980120" y="1349659"/>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7" name="文字方塊 226">
                    <a:extLst>
                      <a:ext uri="{FF2B5EF4-FFF2-40B4-BE49-F238E27FC236}">
                        <a16:creationId xmlns:a16="http://schemas.microsoft.com/office/drawing/2014/main" id="{D92EC41C-4F48-772A-BE90-DC0B725099B3}"/>
                      </a:ext>
                    </a:extLst>
                  </p:cNvPr>
                  <p:cNvSpPr txBox="1"/>
                  <p:nvPr/>
                </p:nvSpPr>
                <p:spPr>
                  <a:xfrm>
                    <a:off x="2115802" y="1375373"/>
                    <a:ext cx="324288"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1</m:t>
                              </m:r>
                            </m:sub>
                          </m:sSub>
                        </m:oMath>
                      </m:oMathPara>
                    </a14:m>
                    <a:endParaRPr lang="zh-TW" altLang="en-US" sz="1400" dirty="0"/>
                  </a:p>
                </p:txBody>
              </p:sp>
            </mc:Choice>
            <mc:Fallback>
              <p:sp>
                <p:nvSpPr>
                  <p:cNvPr id="207" name="文字方塊 226">
                    <a:extLst>
                      <a:ext uri="{FF2B5EF4-FFF2-40B4-BE49-F238E27FC236}">
                        <a16:creationId xmlns:a16="http://schemas.microsoft.com/office/drawing/2014/main" id="{D92EC41C-4F48-772A-BE90-DC0B725099B3}"/>
                      </a:ext>
                    </a:extLst>
                  </p:cNvPr>
                  <p:cNvSpPr txBox="1">
                    <a:spLocks noRot="1" noChangeAspect="1" noMove="1" noResize="1" noEditPoints="1" noAdjustHandles="1" noChangeArrowheads="1" noChangeShapeType="1" noTextEdit="1"/>
                  </p:cNvSpPr>
                  <p:nvPr/>
                </p:nvSpPr>
                <p:spPr>
                  <a:xfrm>
                    <a:off x="2115802" y="1375373"/>
                    <a:ext cx="324288" cy="327801"/>
                  </a:xfrm>
                  <a:prstGeom prst="rect">
                    <a:avLst/>
                  </a:prstGeom>
                  <a:blipFill>
                    <a:blip r:embed="rId69"/>
                    <a:stretch>
                      <a:fillRect l="-11429" r="-2857"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8" name="文字方塊 227">
                    <a:extLst>
                      <a:ext uri="{FF2B5EF4-FFF2-40B4-BE49-F238E27FC236}">
                        <a16:creationId xmlns:a16="http://schemas.microsoft.com/office/drawing/2014/main" id="{038C6FA6-0ED1-5149-2EEF-3761582FF15F}"/>
                      </a:ext>
                    </a:extLst>
                  </p:cNvPr>
                  <p:cNvSpPr txBox="1"/>
                  <p:nvPr/>
                </p:nvSpPr>
                <p:spPr>
                  <a:xfrm>
                    <a:off x="2137538" y="1037047"/>
                    <a:ext cx="215509"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𝑝</m:t>
                          </m:r>
                        </m:oMath>
                      </m:oMathPara>
                    </a14:m>
                    <a:endParaRPr lang="zh-TW" altLang="en-US" sz="1400" dirty="0">
                      <a:solidFill>
                        <a:schemeClr val="bg1"/>
                      </a:solidFill>
                    </a:endParaRPr>
                  </a:p>
                </p:txBody>
              </p:sp>
            </mc:Choice>
            <mc:Fallback>
              <p:sp>
                <p:nvSpPr>
                  <p:cNvPr id="208" name="文字方塊 227">
                    <a:extLst>
                      <a:ext uri="{FF2B5EF4-FFF2-40B4-BE49-F238E27FC236}">
                        <a16:creationId xmlns:a16="http://schemas.microsoft.com/office/drawing/2014/main" id="{038C6FA6-0ED1-5149-2EEF-3761582FF15F}"/>
                      </a:ext>
                    </a:extLst>
                  </p:cNvPr>
                  <p:cNvSpPr txBox="1">
                    <a:spLocks noRot="1" noChangeAspect="1" noMove="1" noResize="1" noEditPoints="1" noAdjustHandles="1" noChangeArrowheads="1" noChangeShapeType="1" noTextEdit="1"/>
                  </p:cNvSpPr>
                  <p:nvPr/>
                </p:nvSpPr>
                <p:spPr>
                  <a:xfrm>
                    <a:off x="2137538" y="1037047"/>
                    <a:ext cx="215509" cy="327801"/>
                  </a:xfrm>
                  <a:prstGeom prst="rect">
                    <a:avLst/>
                  </a:prstGeom>
                  <a:blipFill>
                    <a:blip r:embed="rId70"/>
                    <a:stretch>
                      <a:fillRect l="-34783" r="-26087"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9" name="文字方塊 228">
                    <a:extLst>
                      <a:ext uri="{FF2B5EF4-FFF2-40B4-BE49-F238E27FC236}">
                        <a16:creationId xmlns:a16="http://schemas.microsoft.com/office/drawing/2014/main" id="{F99E1FD8-9002-71D2-2D41-D9E0E9B11A80}"/>
                      </a:ext>
                    </a:extLst>
                  </p:cNvPr>
                  <p:cNvSpPr txBox="1"/>
                  <p:nvPr/>
                </p:nvSpPr>
                <p:spPr>
                  <a:xfrm>
                    <a:off x="1705727" y="1443323"/>
                    <a:ext cx="35716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𝑞</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209" name="文字方塊 228">
                    <a:extLst>
                      <a:ext uri="{FF2B5EF4-FFF2-40B4-BE49-F238E27FC236}">
                        <a16:creationId xmlns:a16="http://schemas.microsoft.com/office/drawing/2014/main" id="{F99E1FD8-9002-71D2-2D41-D9E0E9B11A80}"/>
                      </a:ext>
                    </a:extLst>
                  </p:cNvPr>
                  <p:cNvSpPr txBox="1">
                    <a:spLocks noRot="1" noChangeAspect="1" noMove="1" noResize="1" noEditPoints="1" noAdjustHandles="1" noChangeArrowheads="1" noChangeShapeType="1" noTextEdit="1"/>
                  </p:cNvSpPr>
                  <p:nvPr/>
                </p:nvSpPr>
                <p:spPr>
                  <a:xfrm>
                    <a:off x="1705727" y="1443323"/>
                    <a:ext cx="357165" cy="327801"/>
                  </a:xfrm>
                  <a:prstGeom prst="rect">
                    <a:avLst/>
                  </a:prstGeom>
                  <a:blipFill>
                    <a:blip r:embed="rId18"/>
                    <a:stretch>
                      <a:fillRect l="-17949" r="-2564"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0" name="文字方塊 229">
                    <a:extLst>
                      <a:ext uri="{FF2B5EF4-FFF2-40B4-BE49-F238E27FC236}">
                        <a16:creationId xmlns:a16="http://schemas.microsoft.com/office/drawing/2014/main" id="{49CED8F6-B66B-7A1A-D7EB-15D1D004D34A}"/>
                      </a:ext>
                    </a:extLst>
                  </p:cNvPr>
                  <p:cNvSpPr txBox="1"/>
                  <p:nvPr/>
                </p:nvSpPr>
                <p:spPr>
                  <a:xfrm>
                    <a:off x="2497166" y="1443323"/>
                    <a:ext cx="36204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𝑞</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210" name="文字方塊 229">
                    <a:extLst>
                      <a:ext uri="{FF2B5EF4-FFF2-40B4-BE49-F238E27FC236}">
                        <a16:creationId xmlns:a16="http://schemas.microsoft.com/office/drawing/2014/main" id="{49CED8F6-B66B-7A1A-D7EB-15D1D004D34A}"/>
                      </a:ext>
                    </a:extLst>
                  </p:cNvPr>
                  <p:cNvSpPr txBox="1">
                    <a:spLocks noRot="1" noChangeAspect="1" noMove="1" noResize="1" noEditPoints="1" noAdjustHandles="1" noChangeArrowheads="1" noChangeShapeType="1" noTextEdit="1"/>
                  </p:cNvSpPr>
                  <p:nvPr/>
                </p:nvSpPr>
                <p:spPr>
                  <a:xfrm>
                    <a:off x="2497166" y="1443323"/>
                    <a:ext cx="362043" cy="335215"/>
                  </a:xfrm>
                  <a:prstGeom prst="rect">
                    <a:avLst/>
                  </a:prstGeom>
                  <a:blipFill>
                    <a:blip r:embed="rId71"/>
                    <a:stretch>
                      <a:fillRect l="-17949" r="-7692"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1" name="文字方塊 267">
                    <a:extLst>
                      <a:ext uri="{FF2B5EF4-FFF2-40B4-BE49-F238E27FC236}">
                        <a16:creationId xmlns:a16="http://schemas.microsoft.com/office/drawing/2014/main" id="{D7E29DAF-D830-0F6B-6FE4-5CA51F690E34}"/>
                      </a:ext>
                    </a:extLst>
                  </p:cNvPr>
                  <p:cNvSpPr txBox="1"/>
                  <p:nvPr/>
                </p:nvSpPr>
                <p:spPr>
                  <a:xfrm>
                    <a:off x="2105655" y="163692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p:sp>
                <p:nvSpPr>
                  <p:cNvPr id="211" name="文字方塊 267">
                    <a:extLst>
                      <a:ext uri="{FF2B5EF4-FFF2-40B4-BE49-F238E27FC236}">
                        <a16:creationId xmlns:a16="http://schemas.microsoft.com/office/drawing/2014/main" id="{D7E29DAF-D830-0F6B-6FE4-5CA51F690E34}"/>
                      </a:ext>
                    </a:extLst>
                  </p:cNvPr>
                  <p:cNvSpPr txBox="1">
                    <a:spLocks noRot="1" noChangeAspect="1" noMove="1" noResize="1" noEditPoints="1" noAdjustHandles="1" noChangeArrowheads="1" noChangeShapeType="1" noTextEdit="1"/>
                  </p:cNvSpPr>
                  <p:nvPr/>
                </p:nvSpPr>
                <p:spPr>
                  <a:xfrm>
                    <a:off x="2105655" y="1636924"/>
                    <a:ext cx="283732" cy="276999"/>
                  </a:xfrm>
                  <a:prstGeom prst="rect">
                    <a:avLst/>
                  </a:prstGeom>
                  <a:blipFill>
                    <a:blip r:embed="rId72"/>
                    <a:stretch>
                      <a:fillRect l="-61290" t="-16667" r="-83871" b="-10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0" name="文字方塊 268">
                  <a:extLst>
                    <a:ext uri="{FF2B5EF4-FFF2-40B4-BE49-F238E27FC236}">
                      <a16:creationId xmlns:a16="http://schemas.microsoft.com/office/drawing/2014/main" id="{302B7CD0-7406-89E6-7A88-1D0A803021CD}"/>
                    </a:ext>
                  </a:extLst>
                </p:cNvPr>
                <p:cNvSpPr txBox="1"/>
                <p:nvPr/>
              </p:nvSpPr>
              <p:spPr>
                <a:xfrm>
                  <a:off x="3487971" y="270575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69" name="文字方塊 268">
                  <a:extLst>
                    <a:ext uri="{FF2B5EF4-FFF2-40B4-BE49-F238E27FC236}">
                      <a16:creationId xmlns:a16="http://schemas.microsoft.com/office/drawing/2014/main" id="{29E80F65-8071-4F40-871C-E56E10DF7B3E}"/>
                    </a:ext>
                  </a:extLst>
                </p:cNvPr>
                <p:cNvSpPr txBox="1">
                  <a:spLocks noRot="1" noChangeAspect="1" noMove="1" noResize="1" noEditPoints="1" noAdjustHandles="1" noChangeArrowheads="1" noChangeShapeType="1" noTextEdit="1"/>
                </p:cNvSpPr>
                <p:nvPr/>
              </p:nvSpPr>
              <p:spPr>
                <a:xfrm>
                  <a:off x="3487971" y="2705753"/>
                  <a:ext cx="283732" cy="276999"/>
                </a:xfrm>
                <a:prstGeom prst="rect">
                  <a:avLst/>
                </a:prstGeom>
                <a:blipFill>
                  <a:blip r:embed="rId21"/>
                  <a:stretch>
                    <a:fillRect l="-32609" t="-11111" r="-32609" b="-35556"/>
                  </a:stretch>
                </a:blipFill>
              </p:spPr>
              <p:txBody>
                <a:bodyPr/>
                <a:lstStyle/>
                <a:p>
                  <a:r>
                    <a:rPr lang="en-US">
                      <a:noFill/>
                    </a:rPr>
                    <a:t> </a:t>
                  </a:r>
                </a:p>
              </p:txBody>
            </p:sp>
          </mc:Fallback>
        </mc:AlternateContent>
        <p:grpSp>
          <p:nvGrpSpPr>
            <p:cNvPr id="141" name="群組 1">
              <a:extLst>
                <a:ext uri="{FF2B5EF4-FFF2-40B4-BE49-F238E27FC236}">
                  <a16:creationId xmlns:a16="http://schemas.microsoft.com/office/drawing/2014/main" id="{1C3D1B48-3BC2-7882-2774-00656A36C623}"/>
                </a:ext>
              </a:extLst>
            </p:cNvPr>
            <p:cNvGrpSpPr/>
            <p:nvPr/>
          </p:nvGrpSpPr>
          <p:grpSpPr>
            <a:xfrm>
              <a:off x="438895" y="2098697"/>
              <a:ext cx="1162830" cy="913941"/>
              <a:chOff x="438895" y="2098697"/>
              <a:chExt cx="1162830" cy="913941"/>
            </a:xfrm>
          </p:grpSpPr>
          <p:sp>
            <p:nvSpPr>
              <p:cNvPr id="192" name="橢圓 230">
                <a:extLst>
                  <a:ext uri="{FF2B5EF4-FFF2-40B4-BE49-F238E27FC236}">
                    <a16:creationId xmlns:a16="http://schemas.microsoft.com/office/drawing/2014/main" id="{43761B1A-E4ED-D7AB-1F5E-DB5A17773325}"/>
                  </a:ext>
                </a:extLst>
              </p:cNvPr>
              <p:cNvSpPr/>
              <p:nvPr/>
            </p:nvSpPr>
            <p:spPr>
              <a:xfrm>
                <a:off x="825437" y="20986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3" name="橢圓 231">
                <a:extLst>
                  <a:ext uri="{FF2B5EF4-FFF2-40B4-BE49-F238E27FC236}">
                    <a16:creationId xmlns:a16="http://schemas.microsoft.com/office/drawing/2014/main" id="{54E1987B-EBE0-A221-74B7-B8EE0DFBB467}"/>
                  </a:ext>
                </a:extLst>
              </p:cNvPr>
              <p:cNvSpPr/>
              <p:nvPr/>
            </p:nvSpPr>
            <p:spPr>
              <a:xfrm>
                <a:off x="438895"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4" name="橢圓 232">
                <a:extLst>
                  <a:ext uri="{FF2B5EF4-FFF2-40B4-BE49-F238E27FC236}">
                    <a16:creationId xmlns:a16="http://schemas.microsoft.com/office/drawing/2014/main" id="{15DDF3CD-587E-0376-6629-594854FC106A}"/>
                  </a:ext>
                </a:extLst>
              </p:cNvPr>
              <p:cNvSpPr/>
              <p:nvPr/>
            </p:nvSpPr>
            <p:spPr>
              <a:xfrm>
                <a:off x="1215183" y="252779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95" name="直線單箭頭接點 233">
                <a:extLst>
                  <a:ext uri="{FF2B5EF4-FFF2-40B4-BE49-F238E27FC236}">
                    <a16:creationId xmlns:a16="http://schemas.microsoft.com/office/drawing/2014/main" id="{6282468B-8595-53B7-0691-099623ECA6DD}"/>
                  </a:ext>
                </a:extLst>
              </p:cNvPr>
              <p:cNvCxnSpPr>
                <a:stCxn id="192" idx="5"/>
                <a:endCxn id="194" idx="1"/>
              </p:cNvCxnSpPr>
              <p:nvPr/>
            </p:nvCxnSpPr>
            <p:spPr>
              <a:xfrm>
                <a:off x="1155371" y="2428631"/>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直線單箭頭接點 234">
                <a:extLst>
                  <a:ext uri="{FF2B5EF4-FFF2-40B4-BE49-F238E27FC236}">
                    <a16:creationId xmlns:a16="http://schemas.microsoft.com/office/drawing/2014/main" id="{5CE4256C-6766-8AA6-A5F9-1DD666399BB9}"/>
                  </a:ext>
                </a:extLst>
              </p:cNvPr>
              <p:cNvCxnSpPr>
                <a:stCxn id="192" idx="3"/>
                <a:endCxn id="193" idx="7"/>
              </p:cNvCxnSpPr>
              <p:nvPr/>
            </p:nvCxnSpPr>
            <p:spPr>
              <a:xfrm flipH="1">
                <a:off x="768829" y="2428631"/>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7" name="文字方塊 235">
                    <a:extLst>
                      <a:ext uri="{FF2B5EF4-FFF2-40B4-BE49-F238E27FC236}">
                        <a16:creationId xmlns:a16="http://schemas.microsoft.com/office/drawing/2014/main" id="{DA4C1AAD-D31E-F2B0-28BF-B6977BB7A8C0}"/>
                      </a:ext>
                    </a:extLst>
                  </p:cNvPr>
                  <p:cNvSpPr txBox="1"/>
                  <p:nvPr/>
                </p:nvSpPr>
                <p:spPr>
                  <a:xfrm>
                    <a:off x="904511" y="2454345"/>
                    <a:ext cx="330631"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2</m:t>
                              </m:r>
                            </m:sub>
                          </m:sSub>
                        </m:oMath>
                      </m:oMathPara>
                    </a14:m>
                    <a:endParaRPr lang="zh-TW" altLang="en-US" sz="1400" dirty="0"/>
                  </a:p>
                </p:txBody>
              </p:sp>
            </mc:Choice>
            <mc:Fallback>
              <p:sp>
                <p:nvSpPr>
                  <p:cNvPr id="197" name="文字方塊 235">
                    <a:extLst>
                      <a:ext uri="{FF2B5EF4-FFF2-40B4-BE49-F238E27FC236}">
                        <a16:creationId xmlns:a16="http://schemas.microsoft.com/office/drawing/2014/main" id="{DA4C1AAD-D31E-F2B0-28BF-B6977BB7A8C0}"/>
                      </a:ext>
                    </a:extLst>
                  </p:cNvPr>
                  <p:cNvSpPr txBox="1">
                    <a:spLocks noRot="1" noChangeAspect="1" noMove="1" noResize="1" noEditPoints="1" noAdjustHandles="1" noChangeArrowheads="1" noChangeShapeType="1" noTextEdit="1"/>
                  </p:cNvSpPr>
                  <p:nvPr/>
                </p:nvSpPr>
                <p:spPr>
                  <a:xfrm>
                    <a:off x="904511" y="2454345"/>
                    <a:ext cx="330631" cy="327801"/>
                  </a:xfrm>
                  <a:prstGeom prst="rect">
                    <a:avLst/>
                  </a:prstGeom>
                  <a:blipFill>
                    <a:blip r:embed="rId12"/>
                    <a:stretch>
                      <a:fillRect l="-11111" r="-2778"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8" name="文字方塊 236">
                    <a:extLst>
                      <a:ext uri="{FF2B5EF4-FFF2-40B4-BE49-F238E27FC236}">
                        <a16:creationId xmlns:a16="http://schemas.microsoft.com/office/drawing/2014/main" id="{0E5778CD-1C67-647B-0C02-991C090FF21B}"/>
                      </a:ext>
                    </a:extLst>
                  </p:cNvPr>
                  <p:cNvSpPr txBox="1"/>
                  <p:nvPr/>
                </p:nvSpPr>
                <p:spPr>
                  <a:xfrm>
                    <a:off x="889464" y="2104575"/>
                    <a:ext cx="35716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𝑞</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98" name="文字方塊 236">
                    <a:extLst>
                      <a:ext uri="{FF2B5EF4-FFF2-40B4-BE49-F238E27FC236}">
                        <a16:creationId xmlns:a16="http://schemas.microsoft.com/office/drawing/2014/main" id="{0E5778CD-1C67-647B-0C02-991C090FF21B}"/>
                      </a:ext>
                    </a:extLst>
                  </p:cNvPr>
                  <p:cNvSpPr txBox="1">
                    <a:spLocks noRot="1" noChangeAspect="1" noMove="1" noResize="1" noEditPoints="1" noAdjustHandles="1" noChangeArrowheads="1" noChangeShapeType="1" noTextEdit="1"/>
                  </p:cNvSpPr>
                  <p:nvPr/>
                </p:nvSpPr>
                <p:spPr>
                  <a:xfrm>
                    <a:off x="889464" y="2104575"/>
                    <a:ext cx="357165" cy="327801"/>
                  </a:xfrm>
                  <a:prstGeom prst="rect">
                    <a:avLst/>
                  </a:prstGeom>
                  <a:blipFill>
                    <a:blip r:embed="rId13"/>
                    <a:stretch>
                      <a:fillRect l="-21053" r="-2632" b="-2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9" name="文字方塊 237">
                    <a:extLst>
                      <a:ext uri="{FF2B5EF4-FFF2-40B4-BE49-F238E27FC236}">
                        <a16:creationId xmlns:a16="http://schemas.microsoft.com/office/drawing/2014/main" id="{F6536DC6-7513-E4DA-3E9C-95746E7B0ED2}"/>
                      </a:ext>
                    </a:extLst>
                  </p:cNvPr>
                  <p:cNvSpPr txBox="1"/>
                  <p:nvPr/>
                </p:nvSpPr>
                <p:spPr>
                  <a:xfrm>
                    <a:off x="1223161" y="2531940"/>
                    <a:ext cx="37638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99" name="文字方塊 237">
                    <a:extLst>
                      <a:ext uri="{FF2B5EF4-FFF2-40B4-BE49-F238E27FC236}">
                        <a16:creationId xmlns:a16="http://schemas.microsoft.com/office/drawing/2014/main" id="{F6536DC6-7513-E4DA-3E9C-95746E7B0ED2}"/>
                      </a:ext>
                    </a:extLst>
                  </p:cNvPr>
                  <p:cNvSpPr txBox="1">
                    <a:spLocks noRot="1" noChangeAspect="1" noMove="1" noResize="1" noEditPoints="1" noAdjustHandles="1" noChangeArrowheads="1" noChangeShapeType="1" noTextEdit="1"/>
                  </p:cNvSpPr>
                  <p:nvPr/>
                </p:nvSpPr>
                <p:spPr>
                  <a:xfrm>
                    <a:off x="1223161" y="2531940"/>
                    <a:ext cx="376385" cy="327801"/>
                  </a:xfrm>
                  <a:prstGeom prst="rect">
                    <a:avLst/>
                  </a:prstGeom>
                  <a:blipFill>
                    <a:blip r:embed="rId14"/>
                    <a:stretch>
                      <a:fillRect r="-2500" b="-1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0" name="文字方塊 238">
                    <a:extLst>
                      <a:ext uri="{FF2B5EF4-FFF2-40B4-BE49-F238E27FC236}">
                        <a16:creationId xmlns:a16="http://schemas.microsoft.com/office/drawing/2014/main" id="{7A63BA7B-4408-2FD9-1A02-D52003945EF8}"/>
                      </a:ext>
                    </a:extLst>
                  </p:cNvPr>
                  <p:cNvSpPr txBox="1"/>
                  <p:nvPr/>
                </p:nvSpPr>
                <p:spPr>
                  <a:xfrm>
                    <a:off x="451784" y="2524804"/>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200" name="文字方塊 238">
                    <a:extLst>
                      <a:ext uri="{FF2B5EF4-FFF2-40B4-BE49-F238E27FC236}">
                        <a16:creationId xmlns:a16="http://schemas.microsoft.com/office/drawing/2014/main" id="{7A63BA7B-4408-2FD9-1A02-D52003945EF8}"/>
                      </a:ext>
                    </a:extLst>
                  </p:cNvPr>
                  <p:cNvSpPr txBox="1">
                    <a:spLocks noRot="1" noChangeAspect="1" noMove="1" noResize="1" noEditPoints="1" noAdjustHandles="1" noChangeArrowheads="1" noChangeShapeType="1" noTextEdit="1"/>
                  </p:cNvSpPr>
                  <p:nvPr/>
                </p:nvSpPr>
                <p:spPr>
                  <a:xfrm>
                    <a:off x="451784" y="2524804"/>
                    <a:ext cx="347117" cy="327801"/>
                  </a:xfrm>
                  <a:prstGeom prst="rect">
                    <a:avLst/>
                  </a:prstGeom>
                  <a:blipFill>
                    <a:blip r:embed="rId15"/>
                    <a:stretch>
                      <a:fillRect r="-526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文字方塊 270">
                    <a:extLst>
                      <a:ext uri="{FF2B5EF4-FFF2-40B4-BE49-F238E27FC236}">
                        <a16:creationId xmlns:a16="http://schemas.microsoft.com/office/drawing/2014/main" id="{49442F8C-224F-0D88-3723-1B4BB5870A12}"/>
                      </a:ext>
                    </a:extLst>
                  </p:cNvPr>
                  <p:cNvSpPr txBox="1"/>
                  <p:nvPr/>
                </p:nvSpPr>
                <p:spPr>
                  <a:xfrm>
                    <a:off x="881612" y="273563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71" name="文字方塊 270">
                    <a:extLst>
                      <a:ext uri="{FF2B5EF4-FFF2-40B4-BE49-F238E27FC236}">
                        <a16:creationId xmlns:a16="http://schemas.microsoft.com/office/drawing/2014/main" id="{1D82D307-1059-4306-868A-AD0BAB8A5023}"/>
                      </a:ext>
                    </a:extLst>
                  </p:cNvPr>
                  <p:cNvSpPr txBox="1">
                    <a:spLocks noRot="1" noChangeAspect="1" noMove="1" noResize="1" noEditPoints="1" noAdjustHandles="1" noChangeArrowheads="1" noChangeShapeType="1" noTextEdit="1"/>
                  </p:cNvSpPr>
                  <p:nvPr/>
                </p:nvSpPr>
                <p:spPr>
                  <a:xfrm>
                    <a:off x="881612" y="2735639"/>
                    <a:ext cx="283732" cy="276999"/>
                  </a:xfrm>
                  <a:prstGeom prst="rect">
                    <a:avLst/>
                  </a:prstGeom>
                  <a:blipFill>
                    <a:blip r:embed="rId44"/>
                    <a:stretch>
                      <a:fillRect l="-32609" t="-11111" r="-32609" b="-35556"/>
                    </a:stretch>
                  </a:blipFill>
                </p:spPr>
                <p:txBody>
                  <a:bodyPr/>
                  <a:lstStyle/>
                  <a:p>
                    <a:r>
                      <a:rPr lang="en-US">
                        <a:noFill/>
                      </a:rPr>
                      <a:t> </a:t>
                    </a:r>
                  </a:p>
                </p:txBody>
              </p:sp>
            </mc:Fallback>
          </mc:AlternateContent>
        </p:grpSp>
        <p:sp>
          <p:nvSpPr>
            <p:cNvPr id="142" name="橢圓 282">
              <a:extLst>
                <a:ext uri="{FF2B5EF4-FFF2-40B4-BE49-F238E27FC236}">
                  <a16:creationId xmlns:a16="http://schemas.microsoft.com/office/drawing/2014/main" id="{8DE49317-D80A-71AA-3F89-B9144A5C3DEF}"/>
                </a:ext>
              </a:extLst>
            </p:cNvPr>
            <p:cNvSpPr/>
            <p:nvPr/>
          </p:nvSpPr>
          <p:spPr>
            <a:xfrm>
              <a:off x="2124192" y="2107402"/>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3" name="橢圓 283">
              <a:extLst>
                <a:ext uri="{FF2B5EF4-FFF2-40B4-BE49-F238E27FC236}">
                  <a16:creationId xmlns:a16="http://schemas.microsoft.com/office/drawing/2014/main" id="{41244C44-9D99-9A62-AA44-C42360BA7FBB}"/>
                </a:ext>
              </a:extLst>
            </p:cNvPr>
            <p:cNvSpPr/>
            <p:nvPr/>
          </p:nvSpPr>
          <p:spPr>
            <a:xfrm>
              <a:off x="1737650"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4" name="橢圓 284">
              <a:extLst>
                <a:ext uri="{FF2B5EF4-FFF2-40B4-BE49-F238E27FC236}">
                  <a16:creationId xmlns:a16="http://schemas.microsoft.com/office/drawing/2014/main" id="{83956856-9A81-9D8C-7C54-029801FD00A3}"/>
                </a:ext>
              </a:extLst>
            </p:cNvPr>
            <p:cNvSpPr/>
            <p:nvPr/>
          </p:nvSpPr>
          <p:spPr>
            <a:xfrm>
              <a:off x="2513938" y="2536497"/>
              <a:ext cx="386542" cy="386542"/>
            </a:xfrm>
            <a:prstGeom prst="ellipse">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45" name="直線單箭頭接點 285">
              <a:extLst>
                <a:ext uri="{FF2B5EF4-FFF2-40B4-BE49-F238E27FC236}">
                  <a16:creationId xmlns:a16="http://schemas.microsoft.com/office/drawing/2014/main" id="{A07F52D2-3657-18F2-8347-348E582FA68B}"/>
                </a:ext>
              </a:extLst>
            </p:cNvPr>
            <p:cNvCxnSpPr>
              <a:stCxn id="142" idx="5"/>
              <a:endCxn id="144" idx="1"/>
            </p:cNvCxnSpPr>
            <p:nvPr/>
          </p:nvCxnSpPr>
          <p:spPr>
            <a:xfrm>
              <a:off x="2454126" y="2437336"/>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286">
              <a:extLst>
                <a:ext uri="{FF2B5EF4-FFF2-40B4-BE49-F238E27FC236}">
                  <a16:creationId xmlns:a16="http://schemas.microsoft.com/office/drawing/2014/main" id="{BF5C9592-4F6E-0249-D360-3C66F91ACF46}"/>
                </a:ext>
              </a:extLst>
            </p:cNvPr>
            <p:cNvCxnSpPr>
              <a:stCxn id="142" idx="3"/>
              <a:endCxn id="143" idx="7"/>
            </p:cNvCxnSpPr>
            <p:nvPr/>
          </p:nvCxnSpPr>
          <p:spPr>
            <a:xfrm flipH="1">
              <a:off x="2067584" y="2437336"/>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7" name="文字方塊 287">
                  <a:extLst>
                    <a:ext uri="{FF2B5EF4-FFF2-40B4-BE49-F238E27FC236}">
                      <a16:creationId xmlns:a16="http://schemas.microsoft.com/office/drawing/2014/main" id="{4CC0ACC5-F9A5-FB52-65D2-DF57CF1AEDD2}"/>
                    </a:ext>
                  </a:extLst>
                </p:cNvPr>
                <p:cNvSpPr txBox="1"/>
                <p:nvPr/>
              </p:nvSpPr>
              <p:spPr>
                <a:xfrm>
                  <a:off x="2203266" y="2463048"/>
                  <a:ext cx="330631"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2</m:t>
                            </m:r>
                          </m:sub>
                        </m:sSub>
                      </m:oMath>
                    </m:oMathPara>
                  </a14:m>
                  <a:endParaRPr lang="zh-TW" altLang="en-US" sz="1400" dirty="0"/>
                </a:p>
              </p:txBody>
            </p:sp>
          </mc:Choice>
          <mc:Fallback>
            <p:sp>
              <p:nvSpPr>
                <p:cNvPr id="147" name="文字方塊 287">
                  <a:extLst>
                    <a:ext uri="{FF2B5EF4-FFF2-40B4-BE49-F238E27FC236}">
                      <a16:creationId xmlns:a16="http://schemas.microsoft.com/office/drawing/2014/main" id="{4CC0ACC5-F9A5-FB52-65D2-DF57CF1AEDD2}"/>
                    </a:ext>
                  </a:extLst>
                </p:cNvPr>
                <p:cNvSpPr txBox="1">
                  <a:spLocks noRot="1" noChangeAspect="1" noMove="1" noResize="1" noEditPoints="1" noAdjustHandles="1" noChangeArrowheads="1" noChangeShapeType="1" noTextEdit="1"/>
                </p:cNvSpPr>
                <p:nvPr/>
              </p:nvSpPr>
              <p:spPr>
                <a:xfrm>
                  <a:off x="2203266" y="2463048"/>
                  <a:ext cx="330631" cy="327801"/>
                </a:xfrm>
                <a:prstGeom prst="rect">
                  <a:avLst/>
                </a:prstGeom>
                <a:blipFill>
                  <a:blip r:embed="rId12"/>
                  <a:stretch>
                    <a:fillRect l="-11111" r="-2778"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文字方塊 288">
                  <a:extLst>
                    <a:ext uri="{FF2B5EF4-FFF2-40B4-BE49-F238E27FC236}">
                      <a16:creationId xmlns:a16="http://schemas.microsoft.com/office/drawing/2014/main" id="{0D84CD04-F086-B015-1E17-4CB33D3370DD}"/>
                    </a:ext>
                  </a:extLst>
                </p:cNvPr>
                <p:cNvSpPr txBox="1"/>
                <p:nvPr/>
              </p:nvSpPr>
              <p:spPr>
                <a:xfrm>
                  <a:off x="2188220" y="2113280"/>
                  <a:ext cx="36204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𝑞</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148" name="文字方塊 288">
                  <a:extLst>
                    <a:ext uri="{FF2B5EF4-FFF2-40B4-BE49-F238E27FC236}">
                      <a16:creationId xmlns:a16="http://schemas.microsoft.com/office/drawing/2014/main" id="{0D84CD04-F086-B015-1E17-4CB33D3370DD}"/>
                    </a:ext>
                  </a:extLst>
                </p:cNvPr>
                <p:cNvSpPr txBox="1">
                  <a:spLocks noRot="1" noChangeAspect="1" noMove="1" noResize="1" noEditPoints="1" noAdjustHandles="1" noChangeArrowheads="1" noChangeShapeType="1" noTextEdit="1"/>
                </p:cNvSpPr>
                <p:nvPr/>
              </p:nvSpPr>
              <p:spPr>
                <a:xfrm>
                  <a:off x="2188220" y="2113280"/>
                  <a:ext cx="362043" cy="335215"/>
                </a:xfrm>
                <a:prstGeom prst="rect">
                  <a:avLst/>
                </a:prstGeom>
                <a:blipFill>
                  <a:blip r:embed="rId73"/>
                  <a:stretch>
                    <a:fillRect l="-20513" r="-7692"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文字方塊 289">
                  <a:extLst>
                    <a:ext uri="{FF2B5EF4-FFF2-40B4-BE49-F238E27FC236}">
                      <a16:creationId xmlns:a16="http://schemas.microsoft.com/office/drawing/2014/main" id="{A1C9DD0E-E267-1BB0-AA2F-6240464F68B2}"/>
                    </a:ext>
                  </a:extLst>
                </p:cNvPr>
                <p:cNvSpPr txBox="1"/>
                <p:nvPr/>
              </p:nvSpPr>
              <p:spPr>
                <a:xfrm>
                  <a:off x="2521915" y="2540646"/>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 </m:t>
                            </m:r>
                            <m:r>
                              <a:rPr lang="en-US" altLang="zh-TW" sz="1400" b="0" i="1" smtClean="0">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149" name="文字方塊 289">
                  <a:extLst>
                    <a:ext uri="{FF2B5EF4-FFF2-40B4-BE49-F238E27FC236}">
                      <a16:creationId xmlns:a16="http://schemas.microsoft.com/office/drawing/2014/main" id="{A1C9DD0E-E267-1BB0-AA2F-6240464F68B2}"/>
                    </a:ext>
                  </a:extLst>
                </p:cNvPr>
                <p:cNvSpPr txBox="1">
                  <a:spLocks noRot="1" noChangeAspect="1" noMove="1" noResize="1" noEditPoints="1" noAdjustHandles="1" noChangeArrowheads="1" noChangeShapeType="1" noTextEdit="1"/>
                </p:cNvSpPr>
                <p:nvPr/>
              </p:nvSpPr>
              <p:spPr>
                <a:xfrm>
                  <a:off x="2521915" y="2540646"/>
                  <a:ext cx="347117" cy="327801"/>
                </a:xfrm>
                <a:prstGeom prst="rect">
                  <a:avLst/>
                </a:prstGeom>
                <a:blipFill>
                  <a:blip r:embed="rId15"/>
                  <a:stretch>
                    <a:fillRect r="-8108" b="-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文字方塊 290">
                  <a:extLst>
                    <a:ext uri="{FF2B5EF4-FFF2-40B4-BE49-F238E27FC236}">
                      <a16:creationId xmlns:a16="http://schemas.microsoft.com/office/drawing/2014/main" id="{954A9268-B45F-3B55-68AE-8AEA2EBE7484}"/>
                    </a:ext>
                  </a:extLst>
                </p:cNvPr>
                <p:cNvSpPr txBox="1"/>
                <p:nvPr/>
              </p:nvSpPr>
              <p:spPr>
                <a:xfrm>
                  <a:off x="1750539" y="2533510"/>
                  <a:ext cx="38126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50" name="文字方塊 290">
                  <a:extLst>
                    <a:ext uri="{FF2B5EF4-FFF2-40B4-BE49-F238E27FC236}">
                      <a16:creationId xmlns:a16="http://schemas.microsoft.com/office/drawing/2014/main" id="{954A9268-B45F-3B55-68AE-8AEA2EBE7484}"/>
                    </a:ext>
                  </a:extLst>
                </p:cNvPr>
                <p:cNvSpPr txBox="1">
                  <a:spLocks noRot="1" noChangeAspect="1" noMove="1" noResize="1" noEditPoints="1" noAdjustHandles="1" noChangeArrowheads="1" noChangeShapeType="1" noTextEdit="1"/>
                </p:cNvSpPr>
                <p:nvPr/>
              </p:nvSpPr>
              <p:spPr>
                <a:xfrm>
                  <a:off x="1750539" y="2533510"/>
                  <a:ext cx="381263" cy="335215"/>
                </a:xfrm>
                <a:prstGeom prst="rect">
                  <a:avLst/>
                </a:prstGeom>
                <a:blipFill>
                  <a:blip r:embed="rId74"/>
                  <a:stretch>
                    <a:fillRect r="-7143"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文字方塊 291">
                  <a:extLst>
                    <a:ext uri="{FF2B5EF4-FFF2-40B4-BE49-F238E27FC236}">
                      <a16:creationId xmlns:a16="http://schemas.microsoft.com/office/drawing/2014/main" id="{9C733CF8-3CDF-7621-1A8A-3FA01A249352}"/>
                    </a:ext>
                  </a:extLst>
                </p:cNvPr>
                <p:cNvSpPr txBox="1"/>
                <p:nvPr/>
              </p:nvSpPr>
              <p:spPr>
                <a:xfrm>
                  <a:off x="2180367" y="2744344"/>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92" name="文字方塊 291">
                  <a:extLst>
                    <a:ext uri="{FF2B5EF4-FFF2-40B4-BE49-F238E27FC236}">
                      <a16:creationId xmlns:a16="http://schemas.microsoft.com/office/drawing/2014/main" id="{CEFFBECB-86D0-4130-A0A9-63B92A16E5C0}"/>
                    </a:ext>
                  </a:extLst>
                </p:cNvPr>
                <p:cNvSpPr txBox="1">
                  <a:spLocks noRot="1" noChangeAspect="1" noMove="1" noResize="1" noEditPoints="1" noAdjustHandles="1" noChangeArrowheads="1" noChangeShapeType="1" noTextEdit="1"/>
                </p:cNvSpPr>
                <p:nvPr/>
              </p:nvSpPr>
              <p:spPr>
                <a:xfrm>
                  <a:off x="2180367" y="2744344"/>
                  <a:ext cx="283732" cy="276999"/>
                </a:xfrm>
                <a:prstGeom prst="rect">
                  <a:avLst/>
                </a:prstGeom>
                <a:blipFill>
                  <a:blip r:embed="rId49"/>
                  <a:stretch>
                    <a:fillRect l="-31915" t="-8696" r="-29787" b="-32609"/>
                  </a:stretch>
                </a:blipFill>
              </p:spPr>
              <p:txBody>
                <a:bodyPr/>
                <a:lstStyle/>
                <a:p>
                  <a:r>
                    <a:rPr lang="en-US">
                      <a:noFill/>
                    </a:rPr>
                    <a:t> </a:t>
                  </a:r>
                </a:p>
              </p:txBody>
            </p:sp>
          </mc:Fallback>
        </mc:AlternateContent>
        <p:sp>
          <p:nvSpPr>
            <p:cNvPr id="152" name="橢圓 292">
              <a:extLst>
                <a:ext uri="{FF2B5EF4-FFF2-40B4-BE49-F238E27FC236}">
                  <a16:creationId xmlns:a16="http://schemas.microsoft.com/office/drawing/2014/main" id="{285B44E5-DDB0-8277-246A-29386BED02B5}"/>
                </a:ext>
              </a:extLst>
            </p:cNvPr>
            <p:cNvSpPr/>
            <p:nvPr/>
          </p:nvSpPr>
          <p:spPr>
            <a:xfrm>
              <a:off x="4734432" y="2106716"/>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3" name="橢圓 293">
              <a:extLst>
                <a:ext uri="{FF2B5EF4-FFF2-40B4-BE49-F238E27FC236}">
                  <a16:creationId xmlns:a16="http://schemas.microsoft.com/office/drawing/2014/main" id="{23C055D8-0DF7-C18C-BD2B-E9B6B2819173}"/>
                </a:ext>
              </a:extLst>
            </p:cNvPr>
            <p:cNvSpPr/>
            <p:nvPr/>
          </p:nvSpPr>
          <p:spPr>
            <a:xfrm>
              <a:off x="4347890"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4" name="橢圓 294">
              <a:extLst>
                <a:ext uri="{FF2B5EF4-FFF2-40B4-BE49-F238E27FC236}">
                  <a16:creationId xmlns:a16="http://schemas.microsoft.com/office/drawing/2014/main" id="{5DBD74FD-D7EC-4C32-760A-4AD18725BA86}"/>
                </a:ext>
              </a:extLst>
            </p:cNvPr>
            <p:cNvSpPr/>
            <p:nvPr/>
          </p:nvSpPr>
          <p:spPr>
            <a:xfrm>
              <a:off x="5124178" y="2535811"/>
              <a:ext cx="386542" cy="386542"/>
            </a:xfrm>
            <a:prstGeom prst="ellipse">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5" name="直線單箭頭接點 295">
              <a:extLst>
                <a:ext uri="{FF2B5EF4-FFF2-40B4-BE49-F238E27FC236}">
                  <a16:creationId xmlns:a16="http://schemas.microsoft.com/office/drawing/2014/main" id="{A499E32E-DD55-3436-D008-9E28C994DFBA}"/>
                </a:ext>
              </a:extLst>
            </p:cNvPr>
            <p:cNvCxnSpPr>
              <a:stCxn id="152" idx="5"/>
              <a:endCxn id="154" idx="1"/>
            </p:cNvCxnSpPr>
            <p:nvPr/>
          </p:nvCxnSpPr>
          <p:spPr>
            <a:xfrm>
              <a:off x="5064366" y="2436650"/>
              <a:ext cx="116420" cy="155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296">
              <a:extLst>
                <a:ext uri="{FF2B5EF4-FFF2-40B4-BE49-F238E27FC236}">
                  <a16:creationId xmlns:a16="http://schemas.microsoft.com/office/drawing/2014/main" id="{8133186E-6EC7-7919-A214-770F54D5F190}"/>
                </a:ext>
              </a:extLst>
            </p:cNvPr>
            <p:cNvCxnSpPr>
              <a:stCxn id="152" idx="3"/>
              <a:endCxn id="153" idx="7"/>
            </p:cNvCxnSpPr>
            <p:nvPr/>
          </p:nvCxnSpPr>
          <p:spPr>
            <a:xfrm flipH="1">
              <a:off x="4677824" y="2436650"/>
              <a:ext cx="113216" cy="155769"/>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7" name="文字方塊 297">
                  <a:extLst>
                    <a:ext uri="{FF2B5EF4-FFF2-40B4-BE49-F238E27FC236}">
                      <a16:creationId xmlns:a16="http://schemas.microsoft.com/office/drawing/2014/main" id="{84FCC021-7F6C-DDB9-C8E4-81C95ED842E6}"/>
                    </a:ext>
                  </a:extLst>
                </p:cNvPr>
                <p:cNvSpPr txBox="1"/>
                <p:nvPr/>
              </p:nvSpPr>
              <p:spPr>
                <a:xfrm>
                  <a:off x="4813506" y="2462364"/>
                  <a:ext cx="330631"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2</m:t>
                            </m:r>
                          </m:sub>
                        </m:sSub>
                      </m:oMath>
                    </m:oMathPara>
                  </a14:m>
                  <a:endParaRPr lang="zh-TW" altLang="en-US" sz="1400" dirty="0"/>
                </a:p>
              </p:txBody>
            </p:sp>
          </mc:Choice>
          <mc:Fallback>
            <p:sp>
              <p:nvSpPr>
                <p:cNvPr id="157" name="文字方塊 297">
                  <a:extLst>
                    <a:ext uri="{FF2B5EF4-FFF2-40B4-BE49-F238E27FC236}">
                      <a16:creationId xmlns:a16="http://schemas.microsoft.com/office/drawing/2014/main" id="{84FCC021-7F6C-DDB9-C8E4-81C95ED842E6}"/>
                    </a:ext>
                  </a:extLst>
                </p:cNvPr>
                <p:cNvSpPr txBox="1">
                  <a:spLocks noRot="1" noChangeAspect="1" noMove="1" noResize="1" noEditPoints="1" noAdjustHandles="1" noChangeArrowheads="1" noChangeShapeType="1" noTextEdit="1"/>
                </p:cNvSpPr>
                <p:nvPr/>
              </p:nvSpPr>
              <p:spPr>
                <a:xfrm>
                  <a:off x="4813506" y="2462364"/>
                  <a:ext cx="330631" cy="327801"/>
                </a:xfrm>
                <a:prstGeom prst="rect">
                  <a:avLst/>
                </a:prstGeom>
                <a:blipFill>
                  <a:blip r:embed="rId75"/>
                  <a:stretch>
                    <a:fillRect l="-14286" r="-5714"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8" name="文字方塊 298">
                  <a:extLst>
                    <a:ext uri="{FF2B5EF4-FFF2-40B4-BE49-F238E27FC236}">
                      <a16:creationId xmlns:a16="http://schemas.microsoft.com/office/drawing/2014/main" id="{3E74AC5A-0AC9-0F87-2197-0CFDF27F6F3B}"/>
                    </a:ext>
                  </a:extLst>
                </p:cNvPr>
                <p:cNvSpPr txBox="1"/>
                <p:nvPr/>
              </p:nvSpPr>
              <p:spPr>
                <a:xfrm>
                  <a:off x="4798460" y="2112593"/>
                  <a:ext cx="36204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𝑞</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158" name="文字方塊 298">
                  <a:extLst>
                    <a:ext uri="{FF2B5EF4-FFF2-40B4-BE49-F238E27FC236}">
                      <a16:creationId xmlns:a16="http://schemas.microsoft.com/office/drawing/2014/main" id="{3E74AC5A-0AC9-0F87-2197-0CFDF27F6F3B}"/>
                    </a:ext>
                  </a:extLst>
                </p:cNvPr>
                <p:cNvSpPr txBox="1">
                  <a:spLocks noRot="1" noChangeAspect="1" noMove="1" noResize="1" noEditPoints="1" noAdjustHandles="1" noChangeArrowheads="1" noChangeShapeType="1" noTextEdit="1"/>
                </p:cNvSpPr>
                <p:nvPr/>
              </p:nvSpPr>
              <p:spPr>
                <a:xfrm>
                  <a:off x="4798460" y="2112593"/>
                  <a:ext cx="362043" cy="335215"/>
                </a:xfrm>
                <a:prstGeom prst="rect">
                  <a:avLst/>
                </a:prstGeom>
                <a:blipFill>
                  <a:blip r:embed="rId45"/>
                  <a:stretch>
                    <a:fillRect l="-17949" r="-7692"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9" name="文字方塊 299">
                  <a:extLst>
                    <a:ext uri="{FF2B5EF4-FFF2-40B4-BE49-F238E27FC236}">
                      <a16:creationId xmlns:a16="http://schemas.microsoft.com/office/drawing/2014/main" id="{63431744-8045-BAAF-62F4-3C7BB3B41346}"/>
                    </a:ext>
                  </a:extLst>
                </p:cNvPr>
                <p:cNvSpPr txBox="1"/>
                <p:nvPr/>
              </p:nvSpPr>
              <p:spPr>
                <a:xfrm>
                  <a:off x="5132155" y="2539959"/>
                  <a:ext cx="38126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159" name="文字方塊 299">
                  <a:extLst>
                    <a:ext uri="{FF2B5EF4-FFF2-40B4-BE49-F238E27FC236}">
                      <a16:creationId xmlns:a16="http://schemas.microsoft.com/office/drawing/2014/main" id="{63431744-8045-BAAF-62F4-3C7BB3B41346}"/>
                    </a:ext>
                  </a:extLst>
                </p:cNvPr>
                <p:cNvSpPr txBox="1">
                  <a:spLocks noRot="1" noChangeAspect="1" noMove="1" noResize="1" noEditPoints="1" noAdjustHandles="1" noChangeArrowheads="1" noChangeShapeType="1" noTextEdit="1"/>
                </p:cNvSpPr>
                <p:nvPr/>
              </p:nvSpPr>
              <p:spPr>
                <a:xfrm>
                  <a:off x="5132155" y="2539959"/>
                  <a:ext cx="381263" cy="335215"/>
                </a:xfrm>
                <a:prstGeom prst="rect">
                  <a:avLst/>
                </a:prstGeom>
                <a:blipFill>
                  <a:blip r:embed="rId46"/>
                  <a:stretch>
                    <a:fillRect r="-9756" b="-19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0" name="文字方塊 300">
                  <a:extLst>
                    <a:ext uri="{FF2B5EF4-FFF2-40B4-BE49-F238E27FC236}">
                      <a16:creationId xmlns:a16="http://schemas.microsoft.com/office/drawing/2014/main" id="{40AD0745-92D5-9A28-D0A0-5B1593A5C534}"/>
                    </a:ext>
                  </a:extLst>
                </p:cNvPr>
                <p:cNvSpPr txBox="1"/>
                <p:nvPr/>
              </p:nvSpPr>
              <p:spPr>
                <a:xfrm>
                  <a:off x="4360779" y="2532824"/>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 </m:t>
                            </m:r>
                            <m:r>
                              <a:rPr lang="en-US" altLang="zh-TW" sz="1400" i="1">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160" name="文字方塊 300">
                  <a:extLst>
                    <a:ext uri="{FF2B5EF4-FFF2-40B4-BE49-F238E27FC236}">
                      <a16:creationId xmlns:a16="http://schemas.microsoft.com/office/drawing/2014/main" id="{40AD0745-92D5-9A28-D0A0-5B1593A5C534}"/>
                    </a:ext>
                  </a:extLst>
                </p:cNvPr>
                <p:cNvSpPr txBox="1">
                  <a:spLocks noRot="1" noChangeAspect="1" noMove="1" noResize="1" noEditPoints="1" noAdjustHandles="1" noChangeArrowheads="1" noChangeShapeType="1" noTextEdit="1"/>
                </p:cNvSpPr>
                <p:nvPr/>
              </p:nvSpPr>
              <p:spPr>
                <a:xfrm>
                  <a:off x="4360779" y="2532824"/>
                  <a:ext cx="347117" cy="327801"/>
                </a:xfrm>
                <a:prstGeom prst="rect">
                  <a:avLst/>
                </a:prstGeom>
                <a:blipFill>
                  <a:blip r:embed="rId15"/>
                  <a:stretch>
                    <a:fillRect r="-810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文字方塊 301">
                  <a:extLst>
                    <a:ext uri="{FF2B5EF4-FFF2-40B4-BE49-F238E27FC236}">
                      <a16:creationId xmlns:a16="http://schemas.microsoft.com/office/drawing/2014/main" id="{10281F40-36DA-3A46-09B4-420FA619D330}"/>
                    </a:ext>
                  </a:extLst>
                </p:cNvPr>
                <p:cNvSpPr txBox="1"/>
                <p:nvPr/>
              </p:nvSpPr>
              <p:spPr>
                <a:xfrm>
                  <a:off x="4795403" y="2713772"/>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302" name="文字方塊 301">
                  <a:extLst>
                    <a:ext uri="{FF2B5EF4-FFF2-40B4-BE49-F238E27FC236}">
                      <a16:creationId xmlns:a16="http://schemas.microsoft.com/office/drawing/2014/main" id="{886B91D3-9FE2-41B7-8F12-AAE1EAB98ED3}"/>
                    </a:ext>
                  </a:extLst>
                </p:cNvPr>
                <p:cNvSpPr txBox="1">
                  <a:spLocks noRot="1" noChangeAspect="1" noMove="1" noResize="1" noEditPoints="1" noAdjustHandles="1" noChangeArrowheads="1" noChangeShapeType="1" noTextEdit="1"/>
                </p:cNvSpPr>
                <p:nvPr/>
              </p:nvSpPr>
              <p:spPr>
                <a:xfrm>
                  <a:off x="4795403" y="2713772"/>
                  <a:ext cx="283732" cy="276999"/>
                </a:xfrm>
                <a:prstGeom prst="rect">
                  <a:avLst/>
                </a:prstGeom>
                <a:blipFill>
                  <a:blip r:embed="rId54"/>
                  <a:stretch>
                    <a:fillRect l="-31915" t="-8696" r="-29787" b="-32609"/>
                  </a:stretch>
                </a:blipFill>
              </p:spPr>
              <p:txBody>
                <a:bodyPr/>
                <a:lstStyle/>
                <a:p>
                  <a:r>
                    <a:rPr lang="en-US">
                      <a:noFill/>
                    </a:rPr>
                    <a:t> </a:t>
                  </a:r>
                </a:p>
              </p:txBody>
            </p:sp>
          </mc:Fallback>
        </mc:AlternateContent>
        <p:grpSp>
          <p:nvGrpSpPr>
            <p:cNvPr id="162" name="群組 29">
              <a:extLst>
                <a:ext uri="{FF2B5EF4-FFF2-40B4-BE49-F238E27FC236}">
                  <a16:creationId xmlns:a16="http://schemas.microsoft.com/office/drawing/2014/main" id="{09EC184F-C338-8EC5-799C-BD60BD1D87F4}"/>
                </a:ext>
              </a:extLst>
            </p:cNvPr>
            <p:cNvGrpSpPr/>
            <p:nvPr/>
          </p:nvGrpSpPr>
          <p:grpSpPr>
            <a:xfrm>
              <a:off x="824298" y="3214713"/>
              <a:ext cx="399318" cy="1511901"/>
              <a:chOff x="835305" y="3128353"/>
              <a:chExt cx="399318" cy="1511901"/>
            </a:xfrm>
          </p:grpSpPr>
          <p:sp>
            <p:nvSpPr>
              <p:cNvPr id="185" name="橢圓 257">
                <a:extLst>
                  <a:ext uri="{FF2B5EF4-FFF2-40B4-BE49-F238E27FC236}">
                    <a16:creationId xmlns:a16="http://schemas.microsoft.com/office/drawing/2014/main" id="{E555F213-2DFE-1B4E-326B-C23C21785D2D}"/>
                  </a:ext>
                </a:extLst>
              </p:cNvPr>
              <p:cNvSpPr/>
              <p:nvPr/>
            </p:nvSpPr>
            <p:spPr>
              <a:xfrm>
                <a:off x="842110"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86" name="文字方塊 258">
                    <a:extLst>
                      <a:ext uri="{FF2B5EF4-FFF2-40B4-BE49-F238E27FC236}">
                        <a16:creationId xmlns:a16="http://schemas.microsoft.com/office/drawing/2014/main" id="{1DEBFFFB-BDA8-6528-0704-6F3DF7559CE4}"/>
                      </a:ext>
                    </a:extLst>
                  </p:cNvPr>
                  <p:cNvSpPr txBox="1"/>
                  <p:nvPr/>
                </p:nvSpPr>
                <p:spPr>
                  <a:xfrm>
                    <a:off x="860582" y="3128353"/>
                    <a:ext cx="347117"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b="0" i="1" smtClean="0">
                                  <a:solidFill>
                                    <a:schemeClr val="bg1"/>
                                  </a:solidFill>
                                  <a:latin typeface="Cambria Math" panose="02040503050406030204" pitchFamily="18" charset="0"/>
                                </a:rPr>
                              </m:ctrlPr>
                            </m:sSubPr>
                            <m:e>
                              <m:r>
                                <a:rPr lang="en-US" altLang="zh-TW" sz="1400" b="0" i="1" smtClean="0">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0</m:t>
                              </m:r>
                            </m:sub>
                          </m:sSub>
                        </m:oMath>
                      </m:oMathPara>
                    </a14:m>
                    <a:endParaRPr lang="zh-TW" altLang="en-US" sz="1400" dirty="0">
                      <a:solidFill>
                        <a:schemeClr val="bg1"/>
                      </a:solidFill>
                    </a:endParaRPr>
                  </a:p>
                </p:txBody>
              </p:sp>
            </mc:Choice>
            <mc:Fallback>
              <p:sp>
                <p:nvSpPr>
                  <p:cNvPr id="186" name="文字方塊 258">
                    <a:extLst>
                      <a:ext uri="{FF2B5EF4-FFF2-40B4-BE49-F238E27FC236}">
                        <a16:creationId xmlns:a16="http://schemas.microsoft.com/office/drawing/2014/main" id="{1DEBFFFB-BDA8-6528-0704-6F3DF7559CE4}"/>
                      </a:ext>
                    </a:extLst>
                  </p:cNvPr>
                  <p:cNvSpPr txBox="1">
                    <a:spLocks noRot="1" noChangeAspect="1" noMove="1" noResize="1" noEditPoints="1" noAdjustHandles="1" noChangeArrowheads="1" noChangeShapeType="1" noTextEdit="1"/>
                  </p:cNvSpPr>
                  <p:nvPr/>
                </p:nvSpPr>
                <p:spPr>
                  <a:xfrm>
                    <a:off x="860582" y="3128353"/>
                    <a:ext cx="347117" cy="327801"/>
                  </a:xfrm>
                  <a:prstGeom prst="rect">
                    <a:avLst/>
                  </a:prstGeom>
                  <a:blipFill>
                    <a:blip r:embed="rId15"/>
                    <a:stretch>
                      <a:fillRect r="-5263" b="-14286"/>
                    </a:stretch>
                  </a:blipFill>
                </p:spPr>
                <p:txBody>
                  <a:bodyPr/>
                  <a:lstStyle/>
                  <a:p>
                    <a:r>
                      <a:rPr lang="en-US">
                        <a:noFill/>
                      </a:rPr>
                      <a:t> </a:t>
                    </a:r>
                  </a:p>
                </p:txBody>
              </p:sp>
            </mc:Fallback>
          </mc:AlternateContent>
          <p:sp>
            <p:nvSpPr>
              <p:cNvPr id="187" name="矩形 259">
                <a:extLst>
                  <a:ext uri="{FF2B5EF4-FFF2-40B4-BE49-F238E27FC236}">
                    <a16:creationId xmlns:a16="http://schemas.microsoft.com/office/drawing/2014/main" id="{4E19697A-07C2-F98A-AF61-EAA98779FBDE}"/>
                  </a:ext>
                </a:extLst>
              </p:cNvPr>
              <p:cNvSpPr/>
              <p:nvPr/>
            </p:nvSpPr>
            <p:spPr>
              <a:xfrm>
                <a:off x="835305" y="3727522"/>
                <a:ext cx="399318" cy="37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8" name="直線單箭頭接點 260">
                <a:extLst>
                  <a:ext uri="{FF2B5EF4-FFF2-40B4-BE49-F238E27FC236}">
                    <a16:creationId xmlns:a16="http://schemas.microsoft.com/office/drawing/2014/main" id="{5BC582F4-EC2C-9453-0AE0-FA04BC1F735A}"/>
                  </a:ext>
                </a:extLst>
              </p:cNvPr>
              <p:cNvCxnSpPr>
                <a:stCxn id="185" idx="4"/>
                <a:endCxn id="187" idx="0"/>
              </p:cNvCxnSpPr>
              <p:nvPr/>
            </p:nvCxnSpPr>
            <p:spPr>
              <a:xfrm flipH="1">
                <a:off x="1034964"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9" name="文字方塊 261">
                    <a:extLst>
                      <a:ext uri="{FF2B5EF4-FFF2-40B4-BE49-F238E27FC236}">
                        <a16:creationId xmlns:a16="http://schemas.microsoft.com/office/drawing/2014/main" id="{44C736A7-C8ED-A508-BBAA-FC0A6EC28DB7}"/>
                      </a:ext>
                    </a:extLst>
                  </p:cNvPr>
                  <p:cNvSpPr txBox="1"/>
                  <p:nvPr/>
                </p:nvSpPr>
                <p:spPr>
                  <a:xfrm>
                    <a:off x="938871" y="3772693"/>
                    <a:ext cx="212192"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0</m:t>
                          </m:r>
                        </m:oMath>
                      </m:oMathPara>
                    </a14:m>
                    <a:endParaRPr lang="zh-TW" altLang="en-US" sz="1400" dirty="0">
                      <a:solidFill>
                        <a:schemeClr val="bg1"/>
                      </a:solidFill>
                    </a:endParaRPr>
                  </a:p>
                </p:txBody>
              </p:sp>
            </mc:Choice>
            <mc:Fallback>
              <p:sp>
                <p:nvSpPr>
                  <p:cNvPr id="189" name="文字方塊 261">
                    <a:extLst>
                      <a:ext uri="{FF2B5EF4-FFF2-40B4-BE49-F238E27FC236}">
                        <a16:creationId xmlns:a16="http://schemas.microsoft.com/office/drawing/2014/main" id="{44C736A7-C8ED-A508-BBAA-FC0A6EC28DB7}"/>
                      </a:ext>
                    </a:extLst>
                  </p:cNvPr>
                  <p:cNvSpPr txBox="1">
                    <a:spLocks noRot="1" noChangeAspect="1" noMove="1" noResize="1" noEditPoints="1" noAdjustHandles="1" noChangeArrowheads="1" noChangeShapeType="1" noTextEdit="1"/>
                  </p:cNvSpPr>
                  <p:nvPr/>
                </p:nvSpPr>
                <p:spPr>
                  <a:xfrm>
                    <a:off x="938871" y="3772693"/>
                    <a:ext cx="212192" cy="327801"/>
                  </a:xfrm>
                  <a:prstGeom prst="rect">
                    <a:avLst/>
                  </a:prstGeom>
                  <a:blipFill>
                    <a:blip r:embed="rId55"/>
                    <a:stretch>
                      <a:fillRect l="-30435" r="-26087"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文字方塊 208">
                    <a:extLst>
                      <a:ext uri="{FF2B5EF4-FFF2-40B4-BE49-F238E27FC236}">
                        <a16:creationId xmlns:a16="http://schemas.microsoft.com/office/drawing/2014/main" id="{F5F26E20-5C61-FE77-4089-BA79E0199B7E}"/>
                      </a:ext>
                    </a:extLst>
                  </p:cNvPr>
                  <p:cNvSpPr txBox="1"/>
                  <p:nvPr/>
                </p:nvSpPr>
                <p:spPr>
                  <a:xfrm>
                    <a:off x="891406" y="4363255"/>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09" name="文字方塊 208">
                    <a:extLst>
                      <a:ext uri="{FF2B5EF4-FFF2-40B4-BE49-F238E27FC236}">
                        <a16:creationId xmlns:a16="http://schemas.microsoft.com/office/drawing/2014/main" id="{905D7E0A-67D4-4A5F-B148-9E8282193A1C}"/>
                      </a:ext>
                    </a:extLst>
                  </p:cNvPr>
                  <p:cNvSpPr txBox="1">
                    <a:spLocks noRot="1" noChangeAspect="1" noMove="1" noResize="1" noEditPoints="1" noAdjustHandles="1" noChangeArrowheads="1" noChangeShapeType="1" noTextEdit="1"/>
                  </p:cNvSpPr>
                  <p:nvPr/>
                </p:nvSpPr>
                <p:spPr>
                  <a:xfrm>
                    <a:off x="891406" y="4363255"/>
                    <a:ext cx="283732" cy="276999"/>
                  </a:xfrm>
                  <a:prstGeom prst="rect">
                    <a:avLst/>
                  </a:prstGeom>
                  <a:blipFill>
                    <a:blip r:embed="rId57"/>
                    <a:stretch>
                      <a:fillRect l="-31915" t="-11111" r="-2978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1" name="文字方塊 209">
                    <a:extLst>
                      <a:ext uri="{FF2B5EF4-FFF2-40B4-BE49-F238E27FC236}">
                        <a16:creationId xmlns:a16="http://schemas.microsoft.com/office/drawing/2014/main" id="{0D80319C-7358-33AB-D23E-53D50D40BE65}"/>
                      </a:ext>
                    </a:extLst>
                  </p:cNvPr>
                  <p:cNvSpPr txBox="1"/>
                  <p:nvPr/>
                </p:nvSpPr>
                <p:spPr>
                  <a:xfrm>
                    <a:off x="891406" y="410762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0" name="文字方塊 209">
                    <a:extLst>
                      <a:ext uri="{FF2B5EF4-FFF2-40B4-BE49-F238E27FC236}">
                        <a16:creationId xmlns:a16="http://schemas.microsoft.com/office/drawing/2014/main" id="{88C5C2BC-D1AA-4702-BE9A-2C925E160A16}"/>
                      </a:ext>
                    </a:extLst>
                  </p:cNvPr>
                  <p:cNvSpPr txBox="1">
                    <a:spLocks noRot="1" noChangeAspect="1" noMove="1" noResize="1" noEditPoints="1" noAdjustHandles="1" noChangeArrowheads="1" noChangeShapeType="1" noTextEdit="1"/>
                  </p:cNvSpPr>
                  <p:nvPr/>
                </p:nvSpPr>
                <p:spPr>
                  <a:xfrm>
                    <a:off x="891406" y="4107623"/>
                    <a:ext cx="283732" cy="276999"/>
                  </a:xfrm>
                  <a:prstGeom prst="rect">
                    <a:avLst/>
                  </a:prstGeom>
                  <a:blipFill>
                    <a:blip r:embed="rId58"/>
                    <a:stretch>
                      <a:fillRect l="-31915" t="-10870" r="-29787" b="-32609"/>
                    </a:stretch>
                  </a:blipFill>
                </p:spPr>
                <p:txBody>
                  <a:bodyPr/>
                  <a:lstStyle/>
                  <a:p>
                    <a:r>
                      <a:rPr lang="en-US">
                        <a:noFill/>
                      </a:rPr>
                      <a:t> </a:t>
                    </a:r>
                  </a:p>
                </p:txBody>
              </p:sp>
            </mc:Fallback>
          </mc:AlternateContent>
        </p:grpSp>
        <p:grpSp>
          <p:nvGrpSpPr>
            <p:cNvPr id="163" name="群組 30">
              <a:extLst>
                <a:ext uri="{FF2B5EF4-FFF2-40B4-BE49-F238E27FC236}">
                  <a16:creationId xmlns:a16="http://schemas.microsoft.com/office/drawing/2014/main" id="{1F0B67A0-E425-BDB9-55C4-7AB2C2BA661E}"/>
                </a:ext>
              </a:extLst>
            </p:cNvPr>
            <p:cNvGrpSpPr/>
            <p:nvPr/>
          </p:nvGrpSpPr>
          <p:grpSpPr>
            <a:xfrm>
              <a:off x="2118415" y="3222525"/>
              <a:ext cx="435596" cy="1844434"/>
              <a:chOff x="2549774" y="3128353"/>
              <a:chExt cx="435596" cy="1844434"/>
            </a:xfrm>
          </p:grpSpPr>
          <p:sp>
            <p:nvSpPr>
              <p:cNvPr id="178" name="橢圓 262">
                <a:extLst>
                  <a:ext uri="{FF2B5EF4-FFF2-40B4-BE49-F238E27FC236}">
                    <a16:creationId xmlns:a16="http://schemas.microsoft.com/office/drawing/2014/main" id="{20F56D59-725B-28A6-D320-CBFCFFC7CFFF}"/>
                  </a:ext>
                </a:extLst>
              </p:cNvPr>
              <p:cNvSpPr/>
              <p:nvPr/>
            </p:nvSpPr>
            <p:spPr>
              <a:xfrm>
                <a:off x="2556579"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79" name="文字方塊 263">
                    <a:extLst>
                      <a:ext uri="{FF2B5EF4-FFF2-40B4-BE49-F238E27FC236}">
                        <a16:creationId xmlns:a16="http://schemas.microsoft.com/office/drawing/2014/main" id="{C2A5177D-5FB7-AD61-146D-B358B7912A3F}"/>
                      </a:ext>
                    </a:extLst>
                  </p:cNvPr>
                  <p:cNvSpPr txBox="1"/>
                  <p:nvPr/>
                </p:nvSpPr>
                <p:spPr>
                  <a:xfrm>
                    <a:off x="2575051" y="3128353"/>
                    <a:ext cx="376385" cy="327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b="0" i="1" smtClean="0">
                                  <a:solidFill>
                                    <a:schemeClr val="bg1"/>
                                  </a:solidFill>
                                  <a:latin typeface="Cambria Math" panose="02040503050406030204" pitchFamily="18" charset="0"/>
                                </a:rPr>
                                <m:t>+</m:t>
                              </m:r>
                            </m:sub>
                          </m:sSub>
                        </m:oMath>
                      </m:oMathPara>
                    </a14:m>
                    <a:endParaRPr lang="zh-TW" altLang="en-US" sz="1400" dirty="0">
                      <a:solidFill>
                        <a:schemeClr val="bg1"/>
                      </a:solidFill>
                    </a:endParaRPr>
                  </a:p>
                </p:txBody>
              </p:sp>
            </mc:Choice>
            <mc:Fallback>
              <p:sp>
                <p:nvSpPr>
                  <p:cNvPr id="179" name="文字方塊 263">
                    <a:extLst>
                      <a:ext uri="{FF2B5EF4-FFF2-40B4-BE49-F238E27FC236}">
                        <a16:creationId xmlns:a16="http://schemas.microsoft.com/office/drawing/2014/main" id="{C2A5177D-5FB7-AD61-146D-B358B7912A3F}"/>
                      </a:ext>
                    </a:extLst>
                  </p:cNvPr>
                  <p:cNvSpPr txBox="1">
                    <a:spLocks noRot="1" noChangeAspect="1" noMove="1" noResize="1" noEditPoints="1" noAdjustHandles="1" noChangeArrowheads="1" noChangeShapeType="1" noTextEdit="1"/>
                  </p:cNvSpPr>
                  <p:nvPr/>
                </p:nvSpPr>
                <p:spPr>
                  <a:xfrm>
                    <a:off x="2575051" y="3128353"/>
                    <a:ext cx="376385" cy="327801"/>
                  </a:xfrm>
                  <a:prstGeom prst="rect">
                    <a:avLst/>
                  </a:prstGeom>
                  <a:blipFill>
                    <a:blip r:embed="rId24"/>
                    <a:stretch>
                      <a:fillRect r="-2500" b="-11111"/>
                    </a:stretch>
                  </a:blipFill>
                </p:spPr>
                <p:txBody>
                  <a:bodyPr/>
                  <a:lstStyle/>
                  <a:p>
                    <a:r>
                      <a:rPr lang="en-US">
                        <a:noFill/>
                      </a:rPr>
                      <a:t> </a:t>
                    </a:r>
                  </a:p>
                </p:txBody>
              </p:sp>
            </mc:Fallback>
          </mc:AlternateContent>
          <p:sp>
            <p:nvSpPr>
              <p:cNvPr id="180" name="矩形 264">
                <a:extLst>
                  <a:ext uri="{FF2B5EF4-FFF2-40B4-BE49-F238E27FC236}">
                    <a16:creationId xmlns:a16="http://schemas.microsoft.com/office/drawing/2014/main" id="{C894E961-AB19-47D3-BFDC-1C8E7154E599}"/>
                  </a:ext>
                </a:extLst>
              </p:cNvPr>
              <p:cNvSpPr/>
              <p:nvPr/>
            </p:nvSpPr>
            <p:spPr>
              <a:xfrm>
                <a:off x="2549774" y="3727522"/>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1" name="直線單箭頭接點 265">
                <a:extLst>
                  <a:ext uri="{FF2B5EF4-FFF2-40B4-BE49-F238E27FC236}">
                    <a16:creationId xmlns:a16="http://schemas.microsoft.com/office/drawing/2014/main" id="{9612C75C-F021-637F-65A2-B70A2359B195}"/>
                  </a:ext>
                </a:extLst>
              </p:cNvPr>
              <p:cNvCxnSpPr>
                <a:cxnSpLocks/>
                <a:stCxn id="178" idx="4"/>
                <a:endCxn id="180" idx="0"/>
              </p:cNvCxnSpPr>
              <p:nvPr/>
            </p:nvCxnSpPr>
            <p:spPr>
              <a:xfrm flipH="1">
                <a:off x="2749433"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2" name="文字方塊 266">
                    <a:extLst>
                      <a:ext uri="{FF2B5EF4-FFF2-40B4-BE49-F238E27FC236}">
                        <a16:creationId xmlns:a16="http://schemas.microsoft.com/office/drawing/2014/main" id="{E6169C17-3F1F-9E44-71DB-B8595D521311}"/>
                      </a:ext>
                    </a:extLst>
                  </p:cNvPr>
                  <p:cNvSpPr txBox="1"/>
                  <p:nvPr/>
                </p:nvSpPr>
                <p:spPr>
                  <a:xfrm>
                    <a:off x="2593766" y="3772886"/>
                    <a:ext cx="391604" cy="677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400" i="1">
                                  <a:solidFill>
                                    <a:schemeClr val="bg1"/>
                                  </a:solidFill>
                                  <a:latin typeface="Cambria Math" panose="02040503050406030204" pitchFamily="18" charset="0"/>
                                </a:rPr>
                              </m:ctrlPr>
                            </m:fPr>
                            <m:num>
                              <m:r>
                                <a:rPr lang="en-US" altLang="zh-TW" sz="1400" i="1">
                                  <a:solidFill>
                                    <a:schemeClr val="bg1"/>
                                  </a:solidFill>
                                  <a:latin typeface="Cambria Math" panose="02040503050406030204" pitchFamily="18" charset="0"/>
                                </a:rPr>
                                <m:t>1</m:t>
                              </m:r>
                            </m:num>
                            <m:den>
                              <m:rad>
                                <m:radPr>
                                  <m:degHide m:val="on"/>
                                  <m:ctrlPr>
                                    <a:rPr lang="en-US" altLang="zh-TW" sz="1400" i="1">
                                      <a:solidFill>
                                        <a:schemeClr val="bg1"/>
                                      </a:solidFill>
                                      <a:latin typeface="Cambria Math" panose="02040503050406030204" pitchFamily="18" charset="0"/>
                                    </a:rPr>
                                  </m:ctrlPr>
                                </m:radPr>
                                <m:deg/>
                                <m:e>
                                  <m:r>
                                    <a:rPr lang="en-US" altLang="zh-TW" sz="1400" i="1">
                                      <a:solidFill>
                                        <a:schemeClr val="bg1"/>
                                      </a:solidFill>
                                      <a:latin typeface="Cambria Math" panose="02040503050406030204" pitchFamily="18" charset="0"/>
                                    </a:rPr>
                                    <m:t>2</m:t>
                                  </m:r>
                                </m:e>
                              </m:rad>
                            </m:den>
                          </m:f>
                        </m:oMath>
                      </m:oMathPara>
                    </a14:m>
                    <a:endParaRPr lang="zh-TW" altLang="en-US" sz="1400" dirty="0">
                      <a:solidFill>
                        <a:schemeClr val="bg1"/>
                      </a:solidFill>
                    </a:endParaRPr>
                  </a:p>
                </p:txBody>
              </p:sp>
            </mc:Choice>
            <mc:Fallback>
              <p:sp>
                <p:nvSpPr>
                  <p:cNvPr id="182" name="文字方塊 266">
                    <a:extLst>
                      <a:ext uri="{FF2B5EF4-FFF2-40B4-BE49-F238E27FC236}">
                        <a16:creationId xmlns:a16="http://schemas.microsoft.com/office/drawing/2014/main" id="{E6169C17-3F1F-9E44-71DB-B8595D521311}"/>
                      </a:ext>
                    </a:extLst>
                  </p:cNvPr>
                  <p:cNvSpPr txBox="1">
                    <a:spLocks noRot="1" noChangeAspect="1" noMove="1" noResize="1" noEditPoints="1" noAdjustHandles="1" noChangeArrowheads="1" noChangeShapeType="1" noTextEdit="1"/>
                  </p:cNvSpPr>
                  <p:nvPr/>
                </p:nvSpPr>
                <p:spPr>
                  <a:xfrm>
                    <a:off x="2593766" y="3772886"/>
                    <a:ext cx="391604" cy="677065"/>
                  </a:xfrm>
                  <a:prstGeom prst="rect">
                    <a:avLst/>
                  </a:prstGeom>
                  <a:blipFill>
                    <a:blip r:embed="rId76"/>
                    <a:stretch>
                      <a:fillRect r="-14286"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文字方塊 210">
                    <a:extLst>
                      <a:ext uri="{FF2B5EF4-FFF2-40B4-BE49-F238E27FC236}">
                        <a16:creationId xmlns:a16="http://schemas.microsoft.com/office/drawing/2014/main" id="{AE93E32A-3871-227E-1568-2AE49BF21FB5}"/>
                      </a:ext>
                    </a:extLst>
                  </p:cNvPr>
                  <p:cNvSpPr txBox="1"/>
                  <p:nvPr/>
                </p:nvSpPr>
                <p:spPr>
                  <a:xfrm>
                    <a:off x="2614378" y="469578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1" name="文字方塊 210">
                    <a:extLst>
                      <a:ext uri="{FF2B5EF4-FFF2-40B4-BE49-F238E27FC236}">
                        <a16:creationId xmlns:a16="http://schemas.microsoft.com/office/drawing/2014/main" id="{143D8D45-AA64-4596-99CD-E3E233EAE8F4}"/>
                      </a:ext>
                    </a:extLst>
                  </p:cNvPr>
                  <p:cNvSpPr txBox="1">
                    <a:spLocks noRot="1" noChangeAspect="1" noMove="1" noResize="1" noEditPoints="1" noAdjustHandles="1" noChangeArrowheads="1" noChangeShapeType="1" noTextEdit="1"/>
                  </p:cNvSpPr>
                  <p:nvPr/>
                </p:nvSpPr>
                <p:spPr>
                  <a:xfrm>
                    <a:off x="2614378" y="4695788"/>
                    <a:ext cx="283732" cy="276999"/>
                  </a:xfrm>
                  <a:prstGeom prst="rect">
                    <a:avLst/>
                  </a:prstGeom>
                  <a:blipFill>
                    <a:blip r:embed="rId61"/>
                    <a:stretch>
                      <a:fillRect l="-32609" t="-11111" r="-3260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文字方塊 211">
                    <a:extLst>
                      <a:ext uri="{FF2B5EF4-FFF2-40B4-BE49-F238E27FC236}">
                        <a16:creationId xmlns:a16="http://schemas.microsoft.com/office/drawing/2014/main" id="{9E573EF0-5EFA-F49C-537F-B1AD218B5E44}"/>
                      </a:ext>
                    </a:extLst>
                  </p:cNvPr>
                  <p:cNvSpPr txBox="1"/>
                  <p:nvPr/>
                </p:nvSpPr>
                <p:spPr>
                  <a:xfrm>
                    <a:off x="2614378" y="4440156"/>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2" name="文字方塊 211">
                    <a:extLst>
                      <a:ext uri="{FF2B5EF4-FFF2-40B4-BE49-F238E27FC236}">
                        <a16:creationId xmlns:a16="http://schemas.microsoft.com/office/drawing/2014/main" id="{6C27D5C6-C001-4B0F-B26C-3F144E0D5C94}"/>
                      </a:ext>
                    </a:extLst>
                  </p:cNvPr>
                  <p:cNvSpPr txBox="1">
                    <a:spLocks noRot="1" noChangeAspect="1" noMove="1" noResize="1" noEditPoints="1" noAdjustHandles="1" noChangeArrowheads="1" noChangeShapeType="1" noTextEdit="1"/>
                  </p:cNvSpPr>
                  <p:nvPr/>
                </p:nvSpPr>
                <p:spPr>
                  <a:xfrm>
                    <a:off x="2614378" y="4440156"/>
                    <a:ext cx="283732" cy="276999"/>
                  </a:xfrm>
                  <a:prstGeom prst="rect">
                    <a:avLst/>
                  </a:prstGeom>
                  <a:blipFill>
                    <a:blip r:embed="rId62"/>
                    <a:stretch>
                      <a:fillRect l="-32609" t="-11111" r="-32609" b="-35556"/>
                    </a:stretch>
                  </a:blipFill>
                </p:spPr>
                <p:txBody>
                  <a:bodyPr/>
                  <a:lstStyle/>
                  <a:p>
                    <a:r>
                      <a:rPr lang="en-US">
                        <a:noFill/>
                      </a:rPr>
                      <a:t> </a:t>
                    </a:r>
                  </a:p>
                </p:txBody>
              </p:sp>
            </mc:Fallback>
          </mc:AlternateContent>
        </p:grpSp>
        <p:grpSp>
          <p:nvGrpSpPr>
            <p:cNvPr id="164" name="群組 31">
              <a:extLst>
                <a:ext uri="{FF2B5EF4-FFF2-40B4-BE49-F238E27FC236}">
                  <a16:creationId xmlns:a16="http://schemas.microsoft.com/office/drawing/2014/main" id="{D1464D37-DC1E-E3F5-DB28-3EA7D4E20A0B}"/>
                </a:ext>
              </a:extLst>
            </p:cNvPr>
            <p:cNvGrpSpPr/>
            <p:nvPr/>
          </p:nvGrpSpPr>
          <p:grpSpPr>
            <a:xfrm>
              <a:off x="3433650" y="3219476"/>
              <a:ext cx="427437" cy="1582041"/>
              <a:chOff x="3828332" y="3126747"/>
              <a:chExt cx="427437" cy="1582041"/>
            </a:xfrm>
          </p:grpSpPr>
          <p:sp>
            <p:nvSpPr>
              <p:cNvPr id="172" name="橢圓 302">
                <a:extLst>
                  <a:ext uri="{FF2B5EF4-FFF2-40B4-BE49-F238E27FC236}">
                    <a16:creationId xmlns:a16="http://schemas.microsoft.com/office/drawing/2014/main" id="{0EA187AD-767A-C05E-6DFD-3DB6F335247B}"/>
                  </a:ext>
                </a:extLst>
              </p:cNvPr>
              <p:cNvSpPr/>
              <p:nvPr/>
            </p:nvSpPr>
            <p:spPr>
              <a:xfrm>
                <a:off x="3835137"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73" name="文字方塊 303">
                    <a:extLst>
                      <a:ext uri="{FF2B5EF4-FFF2-40B4-BE49-F238E27FC236}">
                        <a16:creationId xmlns:a16="http://schemas.microsoft.com/office/drawing/2014/main" id="{9AFCE428-9C25-0702-B4FF-A082BD3542B0}"/>
                      </a:ext>
                    </a:extLst>
                  </p:cNvPr>
                  <p:cNvSpPr txBox="1"/>
                  <p:nvPr/>
                </p:nvSpPr>
                <p:spPr>
                  <a:xfrm>
                    <a:off x="3853609" y="3126747"/>
                    <a:ext cx="38126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173" name="文字方塊 303">
                    <a:extLst>
                      <a:ext uri="{FF2B5EF4-FFF2-40B4-BE49-F238E27FC236}">
                        <a16:creationId xmlns:a16="http://schemas.microsoft.com/office/drawing/2014/main" id="{9AFCE428-9C25-0702-B4FF-A082BD3542B0}"/>
                      </a:ext>
                    </a:extLst>
                  </p:cNvPr>
                  <p:cNvSpPr txBox="1">
                    <a:spLocks noRot="1" noChangeAspect="1" noMove="1" noResize="1" noEditPoints="1" noAdjustHandles="1" noChangeArrowheads="1" noChangeShapeType="1" noTextEdit="1"/>
                  </p:cNvSpPr>
                  <p:nvPr/>
                </p:nvSpPr>
                <p:spPr>
                  <a:xfrm>
                    <a:off x="3853609" y="3126747"/>
                    <a:ext cx="381263" cy="335215"/>
                  </a:xfrm>
                  <a:prstGeom prst="rect">
                    <a:avLst/>
                  </a:prstGeom>
                  <a:blipFill>
                    <a:blip r:embed="rId46"/>
                    <a:stretch>
                      <a:fillRect r="-9756" b="-19444"/>
                    </a:stretch>
                  </a:blipFill>
                </p:spPr>
                <p:txBody>
                  <a:bodyPr/>
                  <a:lstStyle/>
                  <a:p>
                    <a:r>
                      <a:rPr lang="en-US">
                        <a:noFill/>
                      </a:rPr>
                      <a:t> </a:t>
                    </a:r>
                  </a:p>
                </p:txBody>
              </p:sp>
            </mc:Fallback>
          </mc:AlternateContent>
          <p:sp>
            <p:nvSpPr>
              <p:cNvPr id="174" name="矩形 304">
                <a:extLst>
                  <a:ext uri="{FF2B5EF4-FFF2-40B4-BE49-F238E27FC236}">
                    <a16:creationId xmlns:a16="http://schemas.microsoft.com/office/drawing/2014/main" id="{A2AC63AA-AE1E-321C-1112-A01A0AF4719E}"/>
                  </a:ext>
                </a:extLst>
              </p:cNvPr>
              <p:cNvSpPr/>
              <p:nvPr/>
            </p:nvSpPr>
            <p:spPr>
              <a:xfrm>
                <a:off x="3828332"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5" name="直線單箭頭接點 305">
                <a:extLst>
                  <a:ext uri="{FF2B5EF4-FFF2-40B4-BE49-F238E27FC236}">
                    <a16:creationId xmlns:a16="http://schemas.microsoft.com/office/drawing/2014/main" id="{5D2B3E78-CF0E-06E5-AC1C-6AFB35D9A8F4}"/>
                  </a:ext>
                </a:extLst>
              </p:cNvPr>
              <p:cNvCxnSpPr>
                <a:cxnSpLocks/>
                <a:stCxn id="172" idx="4"/>
                <a:endCxn id="174" idx="0"/>
              </p:cNvCxnSpPr>
              <p:nvPr/>
            </p:nvCxnSpPr>
            <p:spPr>
              <a:xfrm flipH="1">
                <a:off x="4027991"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6" name="文字方塊 306">
                    <a:extLst>
                      <a:ext uri="{FF2B5EF4-FFF2-40B4-BE49-F238E27FC236}">
                        <a16:creationId xmlns:a16="http://schemas.microsoft.com/office/drawing/2014/main" id="{154A80B9-4612-D389-71A4-AE42900719D7}"/>
                      </a:ext>
                    </a:extLst>
                  </p:cNvPr>
                  <p:cNvSpPr txBox="1"/>
                  <p:nvPr/>
                </p:nvSpPr>
                <p:spPr>
                  <a:xfrm>
                    <a:off x="3864165" y="3771087"/>
                    <a:ext cx="391604" cy="6770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400" i="1">
                                  <a:solidFill>
                                    <a:schemeClr val="bg1"/>
                                  </a:solidFill>
                                  <a:latin typeface="Cambria Math" panose="02040503050406030204" pitchFamily="18" charset="0"/>
                                </a:rPr>
                              </m:ctrlPr>
                            </m:fPr>
                            <m:num>
                              <m:r>
                                <a:rPr lang="en-US" altLang="zh-TW" sz="1400" i="1">
                                  <a:solidFill>
                                    <a:schemeClr val="bg1"/>
                                  </a:solidFill>
                                  <a:latin typeface="Cambria Math" panose="02040503050406030204" pitchFamily="18" charset="0"/>
                                </a:rPr>
                                <m:t>1</m:t>
                              </m:r>
                            </m:num>
                            <m:den>
                              <m:rad>
                                <m:radPr>
                                  <m:degHide m:val="on"/>
                                  <m:ctrlPr>
                                    <a:rPr lang="en-US" altLang="zh-TW" sz="1400" i="1">
                                      <a:solidFill>
                                        <a:schemeClr val="bg1"/>
                                      </a:solidFill>
                                      <a:latin typeface="Cambria Math" panose="02040503050406030204" pitchFamily="18" charset="0"/>
                                    </a:rPr>
                                  </m:ctrlPr>
                                </m:radPr>
                                <m:deg/>
                                <m:e>
                                  <m:r>
                                    <a:rPr lang="en-US" altLang="zh-TW" sz="1400" i="1">
                                      <a:solidFill>
                                        <a:schemeClr val="bg1"/>
                                      </a:solidFill>
                                      <a:latin typeface="Cambria Math" panose="02040503050406030204" pitchFamily="18" charset="0"/>
                                    </a:rPr>
                                    <m:t>2</m:t>
                                  </m:r>
                                </m:e>
                              </m:rad>
                            </m:den>
                          </m:f>
                        </m:oMath>
                      </m:oMathPara>
                    </a14:m>
                    <a:endParaRPr lang="zh-TW" altLang="en-US" sz="1400" dirty="0">
                      <a:solidFill>
                        <a:schemeClr val="bg1"/>
                      </a:solidFill>
                    </a:endParaRPr>
                  </a:p>
                </p:txBody>
              </p:sp>
            </mc:Choice>
            <mc:Fallback>
              <p:sp>
                <p:nvSpPr>
                  <p:cNvPr id="176" name="文字方塊 306">
                    <a:extLst>
                      <a:ext uri="{FF2B5EF4-FFF2-40B4-BE49-F238E27FC236}">
                        <a16:creationId xmlns:a16="http://schemas.microsoft.com/office/drawing/2014/main" id="{154A80B9-4612-D389-71A4-AE42900719D7}"/>
                      </a:ext>
                    </a:extLst>
                  </p:cNvPr>
                  <p:cNvSpPr txBox="1">
                    <a:spLocks noRot="1" noChangeAspect="1" noMove="1" noResize="1" noEditPoints="1" noAdjustHandles="1" noChangeArrowheads="1" noChangeShapeType="1" noTextEdit="1"/>
                  </p:cNvSpPr>
                  <p:nvPr/>
                </p:nvSpPr>
                <p:spPr>
                  <a:xfrm>
                    <a:off x="3864165" y="3771087"/>
                    <a:ext cx="391604" cy="677064"/>
                  </a:xfrm>
                  <a:prstGeom prst="rect">
                    <a:avLst/>
                  </a:prstGeom>
                  <a:blipFill>
                    <a:blip r:embed="rId77"/>
                    <a:stretch>
                      <a:fillRect t="-1370" r="-14286"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文字方塊 213">
                    <a:extLst>
                      <a:ext uri="{FF2B5EF4-FFF2-40B4-BE49-F238E27FC236}">
                        <a16:creationId xmlns:a16="http://schemas.microsoft.com/office/drawing/2014/main" id="{87A65618-BF52-FBCE-10BB-9AA3119AABC8}"/>
                      </a:ext>
                    </a:extLst>
                  </p:cNvPr>
                  <p:cNvSpPr txBox="1"/>
                  <p:nvPr/>
                </p:nvSpPr>
                <p:spPr>
                  <a:xfrm>
                    <a:off x="3884433" y="443178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14" name="文字方塊 213">
                    <a:extLst>
                      <a:ext uri="{FF2B5EF4-FFF2-40B4-BE49-F238E27FC236}">
                        <a16:creationId xmlns:a16="http://schemas.microsoft.com/office/drawing/2014/main" id="{274362AA-2EE4-463B-86BC-4F55772F3D83}"/>
                      </a:ext>
                    </a:extLst>
                  </p:cNvPr>
                  <p:cNvSpPr txBox="1">
                    <a:spLocks noRot="1" noChangeAspect="1" noMove="1" noResize="1" noEditPoints="1" noAdjustHandles="1" noChangeArrowheads="1" noChangeShapeType="1" noTextEdit="1"/>
                  </p:cNvSpPr>
                  <p:nvPr/>
                </p:nvSpPr>
                <p:spPr>
                  <a:xfrm>
                    <a:off x="3884433" y="4431789"/>
                    <a:ext cx="283732" cy="276999"/>
                  </a:xfrm>
                  <a:prstGeom prst="rect">
                    <a:avLst/>
                  </a:prstGeom>
                  <a:blipFill>
                    <a:blip r:embed="rId65"/>
                    <a:stretch>
                      <a:fillRect l="-31915" t="-8696" r="-29787" b="-32609"/>
                    </a:stretch>
                  </a:blipFill>
                </p:spPr>
                <p:txBody>
                  <a:bodyPr/>
                  <a:lstStyle/>
                  <a:p>
                    <a:r>
                      <a:rPr lang="en-US">
                        <a:noFill/>
                      </a:rPr>
                      <a:t> </a:t>
                    </a:r>
                  </a:p>
                </p:txBody>
              </p:sp>
            </mc:Fallback>
          </mc:AlternateContent>
        </p:grpSp>
        <p:grpSp>
          <p:nvGrpSpPr>
            <p:cNvPr id="165" name="群組 32">
              <a:extLst>
                <a:ext uri="{FF2B5EF4-FFF2-40B4-BE49-F238E27FC236}">
                  <a16:creationId xmlns:a16="http://schemas.microsoft.com/office/drawing/2014/main" id="{4E4ADF68-0AE6-A333-BF9F-61DC0E6F7D2A}"/>
                </a:ext>
              </a:extLst>
            </p:cNvPr>
            <p:cNvGrpSpPr/>
            <p:nvPr/>
          </p:nvGrpSpPr>
          <p:grpSpPr>
            <a:xfrm>
              <a:off x="4741683" y="3215749"/>
              <a:ext cx="435967" cy="1587969"/>
              <a:chOff x="4740327" y="3126747"/>
              <a:chExt cx="435967" cy="1587969"/>
            </a:xfrm>
          </p:grpSpPr>
          <p:sp>
            <p:nvSpPr>
              <p:cNvPr id="166" name="橢圓 307">
                <a:extLst>
                  <a:ext uri="{FF2B5EF4-FFF2-40B4-BE49-F238E27FC236}">
                    <a16:creationId xmlns:a16="http://schemas.microsoft.com/office/drawing/2014/main" id="{70C902D5-9EE1-97A0-F91D-B1980432D453}"/>
                  </a:ext>
                </a:extLst>
              </p:cNvPr>
              <p:cNvSpPr/>
              <p:nvPr/>
            </p:nvSpPr>
            <p:spPr>
              <a:xfrm>
                <a:off x="4747132"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167" name="文字方塊 308">
                    <a:extLst>
                      <a:ext uri="{FF2B5EF4-FFF2-40B4-BE49-F238E27FC236}">
                        <a16:creationId xmlns:a16="http://schemas.microsoft.com/office/drawing/2014/main" id="{E1A91BF9-5151-A921-110F-35B520AC35BF}"/>
                      </a:ext>
                    </a:extLst>
                  </p:cNvPr>
                  <p:cNvSpPr txBox="1"/>
                  <p:nvPr/>
                </p:nvSpPr>
                <p:spPr>
                  <a:xfrm>
                    <a:off x="4765604" y="3126747"/>
                    <a:ext cx="381263" cy="3352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400" b="0" i="1" smtClean="0">
                              <a:solidFill>
                                <a:schemeClr val="bg1"/>
                              </a:solidFill>
                              <a:latin typeface="Cambria Math" panose="02040503050406030204" pitchFamily="18" charset="0"/>
                            </a:rPr>
                            <m:t> </m:t>
                          </m:r>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𝑟</m:t>
                              </m:r>
                            </m:e>
                            <m:sub>
                              <m:r>
                                <a:rPr lang="en-US" altLang="zh-TW" sz="1400" i="1">
                                  <a:solidFill>
                                    <a:schemeClr val="bg1"/>
                                  </a:solidFill>
                                  <a:latin typeface="Cambria Math" panose="02040503050406030204" pitchFamily="18" charset="0"/>
                                  <a:ea typeface="Cambria Math" panose="02040503050406030204" pitchFamily="18" charset="0"/>
                                </a:rPr>
                                <m:t>±</m:t>
                              </m:r>
                            </m:sub>
                          </m:sSub>
                        </m:oMath>
                      </m:oMathPara>
                    </a14:m>
                    <a:endParaRPr lang="zh-TW" altLang="en-US" sz="1400" dirty="0">
                      <a:solidFill>
                        <a:schemeClr val="bg1"/>
                      </a:solidFill>
                    </a:endParaRPr>
                  </a:p>
                </p:txBody>
              </p:sp>
            </mc:Choice>
            <mc:Fallback>
              <p:sp>
                <p:nvSpPr>
                  <p:cNvPr id="167" name="文字方塊 308">
                    <a:extLst>
                      <a:ext uri="{FF2B5EF4-FFF2-40B4-BE49-F238E27FC236}">
                        <a16:creationId xmlns:a16="http://schemas.microsoft.com/office/drawing/2014/main" id="{E1A91BF9-5151-A921-110F-35B520AC35BF}"/>
                      </a:ext>
                    </a:extLst>
                  </p:cNvPr>
                  <p:cNvSpPr txBox="1">
                    <a:spLocks noRot="1" noChangeAspect="1" noMove="1" noResize="1" noEditPoints="1" noAdjustHandles="1" noChangeArrowheads="1" noChangeShapeType="1" noTextEdit="1"/>
                  </p:cNvSpPr>
                  <p:nvPr/>
                </p:nvSpPr>
                <p:spPr>
                  <a:xfrm>
                    <a:off x="4765604" y="3126747"/>
                    <a:ext cx="381263" cy="335215"/>
                  </a:xfrm>
                  <a:prstGeom prst="rect">
                    <a:avLst/>
                  </a:prstGeom>
                  <a:blipFill>
                    <a:blip r:embed="rId46"/>
                    <a:stretch>
                      <a:fillRect r="-9756" b="-19444"/>
                    </a:stretch>
                  </a:blipFill>
                </p:spPr>
                <p:txBody>
                  <a:bodyPr/>
                  <a:lstStyle/>
                  <a:p>
                    <a:r>
                      <a:rPr lang="en-US">
                        <a:noFill/>
                      </a:rPr>
                      <a:t> </a:t>
                    </a:r>
                  </a:p>
                </p:txBody>
              </p:sp>
            </mc:Fallback>
          </mc:AlternateContent>
          <p:sp>
            <p:nvSpPr>
              <p:cNvPr id="168" name="矩形 309">
                <a:extLst>
                  <a:ext uri="{FF2B5EF4-FFF2-40B4-BE49-F238E27FC236}">
                    <a16:creationId xmlns:a16="http://schemas.microsoft.com/office/drawing/2014/main" id="{427102D1-9114-95B0-3806-DCA5D68DA064}"/>
                  </a:ext>
                </a:extLst>
              </p:cNvPr>
              <p:cNvSpPr/>
              <p:nvPr/>
            </p:nvSpPr>
            <p:spPr>
              <a:xfrm>
                <a:off x="4740327"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9" name="直線單箭頭接點 310">
                <a:extLst>
                  <a:ext uri="{FF2B5EF4-FFF2-40B4-BE49-F238E27FC236}">
                    <a16:creationId xmlns:a16="http://schemas.microsoft.com/office/drawing/2014/main" id="{9A2F593C-2905-83DF-BC0F-BEAC4295DE1E}"/>
                  </a:ext>
                </a:extLst>
              </p:cNvPr>
              <p:cNvCxnSpPr>
                <a:cxnSpLocks/>
                <a:stCxn id="166" idx="4"/>
                <a:endCxn id="168" idx="0"/>
              </p:cNvCxnSpPr>
              <p:nvPr/>
            </p:nvCxnSpPr>
            <p:spPr>
              <a:xfrm flipH="1">
                <a:off x="4939986"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0" name="文字方塊 311">
                    <a:extLst>
                      <a:ext uri="{FF2B5EF4-FFF2-40B4-BE49-F238E27FC236}">
                        <a16:creationId xmlns:a16="http://schemas.microsoft.com/office/drawing/2014/main" id="{16982EFB-3D52-49CE-34EF-DD298410A5DA}"/>
                      </a:ext>
                    </a:extLst>
                  </p:cNvPr>
                  <p:cNvSpPr txBox="1"/>
                  <p:nvPr/>
                </p:nvSpPr>
                <p:spPr>
                  <a:xfrm>
                    <a:off x="4759227" y="3771087"/>
                    <a:ext cx="417067" cy="677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1400" i="1" smtClean="0">
                                  <a:solidFill>
                                    <a:schemeClr val="bg1"/>
                                  </a:solidFill>
                                  <a:latin typeface="Cambria Math" panose="02040503050406030204" pitchFamily="18" charset="0"/>
                                </a:rPr>
                              </m:ctrlPr>
                            </m:fPr>
                            <m:num>
                              <m:r>
                                <a:rPr lang="en-US" altLang="zh-TW" sz="1400" b="0" i="1" smtClean="0">
                                  <a:solidFill>
                                    <a:schemeClr val="bg1"/>
                                  </a:solidFill>
                                  <a:latin typeface="Cambria Math" panose="02040503050406030204" pitchFamily="18" charset="0"/>
                                </a:rPr>
                                <m:t>−</m:t>
                              </m:r>
                              <m:r>
                                <a:rPr lang="en-US" altLang="zh-TW" sz="1400" i="1">
                                  <a:solidFill>
                                    <a:schemeClr val="bg1"/>
                                  </a:solidFill>
                                  <a:latin typeface="Cambria Math" panose="02040503050406030204" pitchFamily="18" charset="0"/>
                                </a:rPr>
                                <m:t>1</m:t>
                              </m:r>
                            </m:num>
                            <m:den>
                              <m:rad>
                                <m:radPr>
                                  <m:degHide m:val="on"/>
                                  <m:ctrlPr>
                                    <a:rPr lang="en-US" altLang="zh-TW" sz="1400" i="1">
                                      <a:solidFill>
                                        <a:schemeClr val="bg1"/>
                                      </a:solidFill>
                                      <a:latin typeface="Cambria Math" panose="02040503050406030204" pitchFamily="18" charset="0"/>
                                    </a:rPr>
                                  </m:ctrlPr>
                                </m:radPr>
                                <m:deg/>
                                <m:e>
                                  <m:r>
                                    <a:rPr lang="en-US" altLang="zh-TW" sz="1400" i="1">
                                      <a:solidFill>
                                        <a:schemeClr val="bg1"/>
                                      </a:solidFill>
                                      <a:latin typeface="Cambria Math" panose="02040503050406030204" pitchFamily="18" charset="0"/>
                                    </a:rPr>
                                    <m:t>2</m:t>
                                  </m:r>
                                </m:e>
                              </m:rad>
                            </m:den>
                          </m:f>
                        </m:oMath>
                      </m:oMathPara>
                    </a14:m>
                    <a:endParaRPr lang="zh-TW" altLang="en-US" sz="1400" dirty="0">
                      <a:solidFill>
                        <a:schemeClr val="bg1"/>
                      </a:solidFill>
                    </a:endParaRPr>
                  </a:p>
                </p:txBody>
              </p:sp>
            </mc:Choice>
            <mc:Fallback>
              <p:sp>
                <p:nvSpPr>
                  <p:cNvPr id="170" name="文字方塊 311">
                    <a:extLst>
                      <a:ext uri="{FF2B5EF4-FFF2-40B4-BE49-F238E27FC236}">
                        <a16:creationId xmlns:a16="http://schemas.microsoft.com/office/drawing/2014/main" id="{16982EFB-3D52-49CE-34EF-DD298410A5DA}"/>
                      </a:ext>
                    </a:extLst>
                  </p:cNvPr>
                  <p:cNvSpPr txBox="1">
                    <a:spLocks noRot="1" noChangeAspect="1" noMove="1" noResize="1" noEditPoints="1" noAdjustHandles="1" noChangeArrowheads="1" noChangeShapeType="1" noTextEdit="1"/>
                  </p:cNvSpPr>
                  <p:nvPr/>
                </p:nvSpPr>
                <p:spPr>
                  <a:xfrm>
                    <a:off x="4759227" y="3771087"/>
                    <a:ext cx="417067" cy="677065"/>
                  </a:xfrm>
                  <a:prstGeom prst="rect">
                    <a:avLst/>
                  </a:prstGeom>
                  <a:blipFill>
                    <a:blip r:embed="rId78"/>
                    <a:stretch>
                      <a:fillRect l="-4444" r="-13333"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文字方塊 214">
                    <a:extLst>
                      <a:ext uri="{FF2B5EF4-FFF2-40B4-BE49-F238E27FC236}">
                        <a16:creationId xmlns:a16="http://schemas.microsoft.com/office/drawing/2014/main" id="{12F77AD8-4B27-89B2-A69C-65D01FD1538D}"/>
                      </a:ext>
                    </a:extLst>
                  </p:cNvPr>
                  <p:cNvSpPr txBox="1"/>
                  <p:nvPr/>
                </p:nvSpPr>
                <p:spPr>
                  <a:xfrm>
                    <a:off x="4799181" y="4437717"/>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15" name="文字方塊 214">
                    <a:extLst>
                      <a:ext uri="{FF2B5EF4-FFF2-40B4-BE49-F238E27FC236}">
                        <a16:creationId xmlns:a16="http://schemas.microsoft.com/office/drawing/2014/main" id="{0662767D-1C26-4759-A8B4-9EA7D4AD3394}"/>
                      </a:ext>
                    </a:extLst>
                  </p:cNvPr>
                  <p:cNvSpPr txBox="1">
                    <a:spLocks noRot="1" noChangeAspect="1" noMove="1" noResize="1" noEditPoints="1" noAdjustHandles="1" noChangeArrowheads="1" noChangeShapeType="1" noTextEdit="1"/>
                  </p:cNvSpPr>
                  <p:nvPr/>
                </p:nvSpPr>
                <p:spPr>
                  <a:xfrm>
                    <a:off x="4799181" y="4437717"/>
                    <a:ext cx="283732" cy="276999"/>
                  </a:xfrm>
                  <a:prstGeom prst="rect">
                    <a:avLst/>
                  </a:prstGeom>
                  <a:blipFill>
                    <a:blip r:embed="rId68"/>
                    <a:stretch>
                      <a:fillRect l="-31915" t="-11111" r="-29787" b="-35556"/>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30714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F69E55E5-A6A4-454B-95F2-DC3F27D2CD4A}"/>
              </a:ext>
            </a:extLst>
          </p:cNvPr>
          <p:cNvSpPr txBox="1"/>
          <p:nvPr/>
        </p:nvSpPr>
        <p:spPr>
          <a:xfrm>
            <a:off x="698736" y="1197674"/>
            <a:ext cx="4457094" cy="461665"/>
          </a:xfrm>
          <a:prstGeom prst="rect">
            <a:avLst/>
          </a:prstGeom>
          <a:noFill/>
        </p:spPr>
        <p:txBody>
          <a:bodyPr wrap="square" rtlCol="0">
            <a:spAutoFit/>
          </a:bodyPr>
          <a:lstStyle/>
          <a:p>
            <a:r>
              <a:rPr lang="en-US" altLang="zh-TW" sz="2400" dirty="0">
                <a:latin typeface="Bahnschrift SemiBold SemiConden" panose="020B0502040204020203" pitchFamily="34" charset="0"/>
              </a:rPr>
              <a:t>A Hoare triple would be like …</a:t>
            </a:r>
            <a:endParaRPr lang="zh-TW" altLang="en-US" sz="2400" dirty="0">
              <a:latin typeface="Bahnschrift SemiBold SemiConden" panose="020B0502040204020203" pitchFamily="34" charset="0"/>
            </a:endParaRPr>
          </a:p>
        </p:txBody>
      </p:sp>
      <p:cxnSp>
        <p:nvCxnSpPr>
          <p:cNvPr id="80" name="直線接點 79">
            <a:extLst>
              <a:ext uri="{FF2B5EF4-FFF2-40B4-BE49-F238E27FC236}">
                <a16:creationId xmlns:a16="http://schemas.microsoft.com/office/drawing/2014/main" id="{3CE8C4F1-AC8E-4F33-B1BC-38774A46C920}"/>
              </a:ext>
            </a:extLst>
          </p:cNvPr>
          <p:cNvCxnSpPr>
            <a:cxnSpLocks/>
          </p:cNvCxnSpPr>
          <p:nvPr/>
        </p:nvCxnSpPr>
        <p:spPr>
          <a:xfrm>
            <a:off x="1463040" y="6251815"/>
            <a:ext cx="9875520" cy="0"/>
          </a:xfrm>
          <a:prstGeom prst="line">
            <a:avLst/>
          </a:prstGeom>
          <a:ln w="19050"/>
        </p:spPr>
        <p:style>
          <a:lnRef idx="1">
            <a:schemeClr val="dk1"/>
          </a:lnRef>
          <a:fillRef idx="0">
            <a:schemeClr val="dk1"/>
          </a:fillRef>
          <a:effectRef idx="0">
            <a:schemeClr val="dk1"/>
          </a:effectRef>
          <a:fontRef idx="minor">
            <a:schemeClr val="tx1"/>
          </a:fontRef>
        </p:style>
      </p:cxnSp>
      <p:sp>
        <p:nvSpPr>
          <p:cNvPr id="83" name="文字方塊 82">
            <a:extLst>
              <a:ext uri="{FF2B5EF4-FFF2-40B4-BE49-F238E27FC236}">
                <a16:creationId xmlns:a16="http://schemas.microsoft.com/office/drawing/2014/main" id="{75C7021A-2887-478A-898A-E13DA65BD7A0}"/>
              </a:ext>
            </a:extLst>
          </p:cNvPr>
          <p:cNvSpPr txBox="1"/>
          <p:nvPr/>
        </p:nvSpPr>
        <p:spPr>
          <a:xfrm>
            <a:off x="1361929" y="1768560"/>
            <a:ext cx="1947134" cy="523220"/>
          </a:xfrm>
          <a:prstGeom prst="rect">
            <a:avLst/>
          </a:prstGeom>
          <a:noFill/>
        </p:spPr>
        <p:txBody>
          <a:bodyPr wrap="square" rtlCol="0">
            <a:spAutoFit/>
          </a:bodyPr>
          <a:lstStyle/>
          <a:p>
            <a:r>
              <a:rPr lang="en-US" altLang="zh-TW" sz="2800" dirty="0">
                <a:solidFill>
                  <a:srgbClr val="00B050"/>
                </a:solidFill>
                <a:latin typeface="Bahnschrift SemiBold SemiConden" panose="020B0502040204020203" pitchFamily="34" charset="0"/>
              </a:rPr>
              <a:t>Precondition</a:t>
            </a:r>
            <a:endParaRPr lang="zh-TW" altLang="en-US" sz="2800" dirty="0">
              <a:solidFill>
                <a:srgbClr val="00B05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B1486E0F-E4C1-4D47-8A2E-EF92886C7591}"/>
                  </a:ext>
                </a:extLst>
              </p:cNvPr>
              <p:cNvSpPr txBox="1"/>
              <p:nvPr/>
            </p:nvSpPr>
            <p:spPr>
              <a:xfrm>
                <a:off x="1221864" y="22064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84" name="文字方塊 83">
                <a:extLst>
                  <a:ext uri="{FF2B5EF4-FFF2-40B4-BE49-F238E27FC236}">
                    <a16:creationId xmlns:a16="http://schemas.microsoft.com/office/drawing/2014/main" id="{B1486E0F-E4C1-4D47-8A2E-EF92886C7591}"/>
                  </a:ext>
                </a:extLst>
              </p:cNvPr>
              <p:cNvSpPr txBox="1">
                <a:spLocks noRot="1" noChangeAspect="1" noMove="1" noResize="1" noEditPoints="1" noAdjustHandles="1" noChangeArrowheads="1" noChangeShapeType="1" noTextEdit="1"/>
              </p:cNvSpPr>
              <p:nvPr/>
            </p:nvSpPr>
            <p:spPr>
              <a:xfrm>
                <a:off x="1221864" y="2206430"/>
                <a:ext cx="629981"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B5AA26D5-7C3A-4D88-AA1A-CACA9651655B}"/>
                  </a:ext>
                </a:extLst>
              </p:cNvPr>
              <p:cNvSpPr txBox="1"/>
              <p:nvPr/>
            </p:nvSpPr>
            <p:spPr>
              <a:xfrm>
                <a:off x="2806540"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85" name="文字方塊 84">
                <a:extLst>
                  <a:ext uri="{FF2B5EF4-FFF2-40B4-BE49-F238E27FC236}">
                    <a16:creationId xmlns:a16="http://schemas.microsoft.com/office/drawing/2014/main" id="{B5AA26D5-7C3A-4D88-AA1A-CACA9651655B}"/>
                  </a:ext>
                </a:extLst>
              </p:cNvPr>
              <p:cNvSpPr txBox="1">
                <a:spLocks noRot="1" noChangeAspect="1" noMove="1" noResize="1" noEditPoints="1" noAdjustHandles="1" noChangeArrowheads="1" noChangeShapeType="1" noTextEdit="1"/>
              </p:cNvSpPr>
              <p:nvPr/>
            </p:nvSpPr>
            <p:spPr>
              <a:xfrm>
                <a:off x="2806540" y="2206430"/>
                <a:ext cx="629980" cy="1231106"/>
              </a:xfrm>
              <a:prstGeom prst="rect">
                <a:avLst/>
              </a:prstGeom>
              <a:blipFill>
                <a:blip r:embed="rId4"/>
                <a:stretch>
                  <a:fillRect/>
                </a:stretch>
              </a:blipFill>
            </p:spPr>
            <p:txBody>
              <a:bodyPr/>
              <a:lstStyle/>
              <a:p>
                <a:r>
                  <a:rPr lang="en-US">
                    <a:noFill/>
                  </a:rPr>
                  <a:t> </a:t>
                </a:r>
              </a:p>
            </p:txBody>
          </p:sp>
        </mc:Fallback>
      </mc:AlternateContent>
      <p:sp>
        <p:nvSpPr>
          <p:cNvPr id="87" name="橢圓 86">
            <a:extLst>
              <a:ext uri="{FF2B5EF4-FFF2-40B4-BE49-F238E27FC236}">
                <a16:creationId xmlns:a16="http://schemas.microsoft.com/office/drawing/2014/main" id="{88D2AA41-4C05-4119-9D00-71537ED30E80}"/>
              </a:ext>
            </a:extLst>
          </p:cNvPr>
          <p:cNvSpPr/>
          <p:nvPr/>
        </p:nvSpPr>
        <p:spPr>
          <a:xfrm>
            <a:off x="1928538" y="26511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a:extLst>
              <a:ext uri="{FF2B5EF4-FFF2-40B4-BE49-F238E27FC236}">
                <a16:creationId xmlns:a16="http://schemas.microsoft.com/office/drawing/2014/main" id="{A5C49432-D5F0-4831-97F0-FF0BD315ACFB}"/>
              </a:ext>
            </a:extLst>
          </p:cNvPr>
          <p:cNvSpPr/>
          <p:nvPr/>
        </p:nvSpPr>
        <p:spPr>
          <a:xfrm>
            <a:off x="1729113" y="29511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2" name="矩形 91">
            <a:extLst>
              <a:ext uri="{FF2B5EF4-FFF2-40B4-BE49-F238E27FC236}">
                <a16:creationId xmlns:a16="http://schemas.microsoft.com/office/drawing/2014/main" id="{DE1EBBA2-5B85-4AEA-82F6-3A19ACB17D32}"/>
              </a:ext>
            </a:extLst>
          </p:cNvPr>
          <p:cNvSpPr/>
          <p:nvPr/>
        </p:nvSpPr>
        <p:spPr>
          <a:xfrm>
            <a:off x="2010853" y="29511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4" name="直線單箭頭接點 93">
            <a:extLst>
              <a:ext uri="{FF2B5EF4-FFF2-40B4-BE49-F238E27FC236}">
                <a16:creationId xmlns:a16="http://schemas.microsoft.com/office/drawing/2014/main" id="{EA4325B1-0018-4AE7-A62B-D4EC58CCDB16}"/>
              </a:ext>
            </a:extLst>
          </p:cNvPr>
          <p:cNvCxnSpPr>
            <a:stCxn id="87" idx="3"/>
            <a:endCxn id="91" idx="0"/>
          </p:cNvCxnSpPr>
          <p:nvPr/>
        </p:nvCxnSpPr>
        <p:spPr>
          <a:xfrm flipH="1">
            <a:off x="1853392" y="27606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51DE47E2-2196-4F95-8AB5-CF2743F38CE3}"/>
              </a:ext>
            </a:extLst>
          </p:cNvPr>
          <p:cNvCxnSpPr>
            <a:stCxn id="87" idx="5"/>
            <a:endCxn id="92" idx="0"/>
          </p:cNvCxnSpPr>
          <p:nvPr/>
        </p:nvCxnSpPr>
        <p:spPr>
          <a:xfrm>
            <a:off x="2038080" y="27606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34946477-11D2-4391-948A-0D0055A487A8}"/>
                  </a:ext>
                </a:extLst>
              </p:cNvPr>
              <p:cNvSpPr txBox="1"/>
              <p:nvPr/>
            </p:nvSpPr>
            <p:spPr>
              <a:xfrm>
                <a:off x="1796531"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97" name="文字方塊 96">
                <a:extLst>
                  <a:ext uri="{FF2B5EF4-FFF2-40B4-BE49-F238E27FC236}">
                    <a16:creationId xmlns:a16="http://schemas.microsoft.com/office/drawing/2014/main" id="{34946477-11D2-4391-948A-0D0055A487A8}"/>
                  </a:ext>
                </a:extLst>
              </p:cNvPr>
              <p:cNvSpPr txBox="1">
                <a:spLocks noRot="1" noChangeAspect="1" noMove="1" noResize="1" noEditPoints="1" noAdjustHandles="1" noChangeArrowheads="1" noChangeShapeType="1" noTextEdit="1"/>
              </p:cNvSpPr>
              <p:nvPr/>
            </p:nvSpPr>
            <p:spPr>
              <a:xfrm>
                <a:off x="1796531" y="2936884"/>
                <a:ext cx="181139" cy="276999"/>
              </a:xfrm>
              <a:prstGeom prst="rect">
                <a:avLst/>
              </a:prstGeom>
              <a:blipFill>
                <a:blip r:embed="rId5"/>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2A59FCCC-833B-4522-B3D6-90BE88944CAE}"/>
                  </a:ext>
                </a:extLst>
              </p:cNvPr>
              <p:cNvSpPr txBox="1"/>
              <p:nvPr/>
            </p:nvSpPr>
            <p:spPr>
              <a:xfrm>
                <a:off x="2068417"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98" name="文字方塊 97">
                <a:extLst>
                  <a:ext uri="{FF2B5EF4-FFF2-40B4-BE49-F238E27FC236}">
                    <a16:creationId xmlns:a16="http://schemas.microsoft.com/office/drawing/2014/main" id="{2A59FCCC-833B-4522-B3D6-90BE88944CAE}"/>
                  </a:ext>
                </a:extLst>
              </p:cNvPr>
              <p:cNvSpPr txBox="1">
                <a:spLocks noRot="1" noChangeAspect="1" noMove="1" noResize="1" noEditPoints="1" noAdjustHandles="1" noChangeArrowheads="1" noChangeShapeType="1" noTextEdit="1"/>
              </p:cNvSpPr>
              <p:nvPr/>
            </p:nvSpPr>
            <p:spPr>
              <a:xfrm>
                <a:off x="2068417" y="2937600"/>
                <a:ext cx="181140" cy="276999"/>
              </a:xfrm>
              <a:prstGeom prst="rect">
                <a:avLst/>
              </a:prstGeom>
              <a:blipFill>
                <a:blip r:embed="rId6"/>
                <a:stretch>
                  <a:fillRect l="-43333" r="-16667" b="-6667"/>
                </a:stretch>
              </a:blipFill>
            </p:spPr>
            <p:txBody>
              <a:bodyPr/>
              <a:lstStyle/>
              <a:p>
                <a:r>
                  <a:rPr lang="en-US">
                    <a:noFill/>
                  </a:rPr>
                  <a:t> </a:t>
                </a:r>
              </a:p>
            </p:txBody>
          </p:sp>
        </mc:Fallback>
      </mc:AlternateContent>
      <p:sp>
        <p:nvSpPr>
          <p:cNvPr id="99" name="橢圓 98">
            <a:extLst>
              <a:ext uri="{FF2B5EF4-FFF2-40B4-BE49-F238E27FC236}">
                <a16:creationId xmlns:a16="http://schemas.microsoft.com/office/drawing/2014/main" id="{ED088BAB-09D9-47A2-8B9D-E74A25E83700}"/>
              </a:ext>
            </a:extLst>
          </p:cNvPr>
          <p:cNvSpPr/>
          <p:nvPr/>
        </p:nvSpPr>
        <p:spPr>
          <a:xfrm>
            <a:off x="2598400" y="26521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0" name="矩形 99">
            <a:extLst>
              <a:ext uri="{FF2B5EF4-FFF2-40B4-BE49-F238E27FC236}">
                <a16:creationId xmlns:a16="http://schemas.microsoft.com/office/drawing/2014/main" id="{D4B82705-77D9-4095-A1EE-6116B6F53664}"/>
              </a:ext>
            </a:extLst>
          </p:cNvPr>
          <p:cNvSpPr/>
          <p:nvPr/>
        </p:nvSpPr>
        <p:spPr>
          <a:xfrm>
            <a:off x="2398975" y="29521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1" name="矩形 100">
            <a:extLst>
              <a:ext uri="{FF2B5EF4-FFF2-40B4-BE49-F238E27FC236}">
                <a16:creationId xmlns:a16="http://schemas.microsoft.com/office/drawing/2014/main" id="{396BC8E9-5DE8-474B-8576-91F8309E2B3C}"/>
              </a:ext>
            </a:extLst>
          </p:cNvPr>
          <p:cNvSpPr/>
          <p:nvPr/>
        </p:nvSpPr>
        <p:spPr>
          <a:xfrm>
            <a:off x="2680715" y="29521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2" name="直線單箭頭接點 101">
            <a:extLst>
              <a:ext uri="{FF2B5EF4-FFF2-40B4-BE49-F238E27FC236}">
                <a16:creationId xmlns:a16="http://schemas.microsoft.com/office/drawing/2014/main" id="{B2B97D04-C454-4442-86BE-6364ED404C4A}"/>
              </a:ext>
            </a:extLst>
          </p:cNvPr>
          <p:cNvCxnSpPr>
            <a:stCxn id="99" idx="3"/>
            <a:endCxn id="100" idx="0"/>
          </p:cNvCxnSpPr>
          <p:nvPr/>
        </p:nvCxnSpPr>
        <p:spPr>
          <a:xfrm flipH="1">
            <a:off x="2523254" y="27616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DA96AD00-EAE5-447C-A2FC-54BEBC9978BE}"/>
              </a:ext>
            </a:extLst>
          </p:cNvPr>
          <p:cNvCxnSpPr>
            <a:stCxn id="99" idx="5"/>
            <a:endCxn id="101" idx="0"/>
          </p:cNvCxnSpPr>
          <p:nvPr/>
        </p:nvCxnSpPr>
        <p:spPr>
          <a:xfrm>
            <a:off x="2707942" y="27616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字方塊 103">
                <a:extLst>
                  <a:ext uri="{FF2B5EF4-FFF2-40B4-BE49-F238E27FC236}">
                    <a16:creationId xmlns:a16="http://schemas.microsoft.com/office/drawing/2014/main" id="{B4E41018-62C7-421B-96A8-69183B676C61}"/>
                  </a:ext>
                </a:extLst>
              </p:cNvPr>
              <p:cNvSpPr txBox="1"/>
              <p:nvPr/>
            </p:nvSpPr>
            <p:spPr>
              <a:xfrm>
                <a:off x="2466392" y="29379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04" name="文字方塊 103">
                <a:extLst>
                  <a:ext uri="{FF2B5EF4-FFF2-40B4-BE49-F238E27FC236}">
                    <a16:creationId xmlns:a16="http://schemas.microsoft.com/office/drawing/2014/main" id="{B4E41018-62C7-421B-96A8-69183B676C61}"/>
                  </a:ext>
                </a:extLst>
              </p:cNvPr>
              <p:cNvSpPr txBox="1">
                <a:spLocks noRot="1" noChangeAspect="1" noMove="1" noResize="1" noEditPoints="1" noAdjustHandles="1" noChangeArrowheads="1" noChangeShapeType="1" noTextEdit="1"/>
              </p:cNvSpPr>
              <p:nvPr/>
            </p:nvSpPr>
            <p:spPr>
              <a:xfrm>
                <a:off x="2466392" y="2937911"/>
                <a:ext cx="181140" cy="276999"/>
              </a:xfrm>
              <a:prstGeom prst="rect">
                <a:avLst/>
              </a:prstGeom>
              <a:blipFill>
                <a:blip r:embed="rId7"/>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3F05ACD7-5DCE-4799-99C1-E5C27726FF62}"/>
                  </a:ext>
                </a:extLst>
              </p:cNvPr>
              <p:cNvSpPr txBox="1"/>
              <p:nvPr/>
            </p:nvSpPr>
            <p:spPr>
              <a:xfrm>
                <a:off x="2738279" y="2938627"/>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38" name="文字方塊 137">
                <a:extLst>
                  <a:ext uri="{FF2B5EF4-FFF2-40B4-BE49-F238E27FC236}">
                    <a16:creationId xmlns:a16="http://schemas.microsoft.com/office/drawing/2014/main" id="{3F05ACD7-5DCE-4799-99C1-E5C27726FF62}"/>
                  </a:ext>
                </a:extLst>
              </p:cNvPr>
              <p:cNvSpPr txBox="1">
                <a:spLocks noRot="1" noChangeAspect="1" noMove="1" noResize="1" noEditPoints="1" noAdjustHandles="1" noChangeArrowheads="1" noChangeShapeType="1" noTextEdit="1"/>
              </p:cNvSpPr>
              <p:nvPr/>
            </p:nvSpPr>
            <p:spPr>
              <a:xfrm>
                <a:off x="2738279" y="2938627"/>
                <a:ext cx="181140" cy="276999"/>
              </a:xfrm>
              <a:prstGeom prst="rect">
                <a:avLst/>
              </a:prstGeom>
              <a:blipFill>
                <a:blip r:embed="rId8"/>
                <a:stretch>
                  <a:fillRect l="-46667" r="-13333" b="-8889"/>
                </a:stretch>
              </a:blipFill>
            </p:spPr>
            <p:txBody>
              <a:bodyPr/>
              <a:lstStyle/>
              <a:p>
                <a:r>
                  <a:rPr lang="en-US">
                    <a:noFill/>
                  </a:rPr>
                  <a:t> </a:t>
                </a:r>
              </a:p>
            </p:txBody>
          </p:sp>
        </mc:Fallback>
      </mc:AlternateContent>
      <p:cxnSp>
        <p:nvCxnSpPr>
          <p:cNvPr id="166" name="直線接點 165">
            <a:extLst>
              <a:ext uri="{FF2B5EF4-FFF2-40B4-BE49-F238E27FC236}">
                <a16:creationId xmlns:a16="http://schemas.microsoft.com/office/drawing/2014/main" id="{9E97E2C9-3FB9-4D44-BE7C-350505BD345A}"/>
              </a:ext>
            </a:extLst>
          </p:cNvPr>
          <p:cNvCxnSpPr>
            <a:cxnSpLocks/>
          </p:cNvCxnSpPr>
          <p:nvPr/>
        </p:nvCxnSpPr>
        <p:spPr>
          <a:xfrm>
            <a:off x="2198751" y="5664200"/>
            <a:ext cx="0" cy="934308"/>
          </a:xfrm>
          <a:prstGeom prst="line">
            <a:avLst/>
          </a:prstGeom>
          <a:ln w="19050">
            <a:solidFill>
              <a:srgbClr val="00B050">
                <a:alpha val="97000"/>
              </a:srgbClr>
            </a:solidFill>
            <a:prstDash val="lgDash"/>
          </a:ln>
        </p:spPr>
        <p:style>
          <a:lnRef idx="1">
            <a:schemeClr val="dk1"/>
          </a:lnRef>
          <a:fillRef idx="0">
            <a:schemeClr val="dk1"/>
          </a:fillRef>
          <a:effectRef idx="0">
            <a:schemeClr val="dk1"/>
          </a:effectRef>
          <a:fontRef idx="minor">
            <a:schemeClr val="tx1"/>
          </a:fontRef>
        </p:style>
      </p:cxnSp>
      <p:cxnSp>
        <p:nvCxnSpPr>
          <p:cNvPr id="167" name="直線接點 166">
            <a:extLst>
              <a:ext uri="{FF2B5EF4-FFF2-40B4-BE49-F238E27FC236}">
                <a16:creationId xmlns:a16="http://schemas.microsoft.com/office/drawing/2014/main" id="{DFD6F695-B8CB-4BEB-94C8-405BE9EB2DAE}"/>
              </a:ext>
            </a:extLst>
          </p:cNvPr>
          <p:cNvCxnSpPr>
            <a:cxnSpLocks/>
          </p:cNvCxnSpPr>
          <p:nvPr/>
        </p:nvCxnSpPr>
        <p:spPr>
          <a:xfrm>
            <a:off x="4624607" y="5660136"/>
            <a:ext cx="0" cy="934308"/>
          </a:xfrm>
          <a:prstGeom prst="line">
            <a:avLst/>
          </a:prstGeom>
          <a:ln w="19050">
            <a:solidFill>
              <a:schemeClr val="dk1">
                <a:alpha val="97000"/>
              </a:schemeClr>
            </a:solidFill>
            <a:prstDash val="lgDash"/>
          </a:ln>
        </p:spPr>
        <p:style>
          <a:lnRef idx="1">
            <a:schemeClr val="dk1"/>
          </a:lnRef>
          <a:fillRef idx="0">
            <a:schemeClr val="dk1"/>
          </a:fillRef>
          <a:effectRef idx="0">
            <a:schemeClr val="dk1"/>
          </a:effectRef>
          <a:fontRef idx="minor">
            <a:schemeClr val="tx1"/>
          </a:fontRef>
        </p:style>
      </p:cxnSp>
      <p:cxnSp>
        <p:nvCxnSpPr>
          <p:cNvPr id="169" name="直線接點 168">
            <a:extLst>
              <a:ext uri="{FF2B5EF4-FFF2-40B4-BE49-F238E27FC236}">
                <a16:creationId xmlns:a16="http://schemas.microsoft.com/office/drawing/2014/main" id="{38F5D912-D00C-499A-8E8C-7DEA4A198B09}"/>
              </a:ext>
            </a:extLst>
          </p:cNvPr>
          <p:cNvCxnSpPr>
            <a:cxnSpLocks/>
          </p:cNvCxnSpPr>
          <p:nvPr/>
        </p:nvCxnSpPr>
        <p:spPr>
          <a:xfrm>
            <a:off x="7306993" y="5660136"/>
            <a:ext cx="0" cy="934308"/>
          </a:xfrm>
          <a:prstGeom prst="line">
            <a:avLst/>
          </a:prstGeom>
          <a:ln w="19050">
            <a:solidFill>
              <a:schemeClr val="dk1">
                <a:alpha val="97000"/>
              </a:schemeClr>
            </a:solidFill>
            <a:prstDash val="lgDash"/>
          </a:ln>
        </p:spPr>
        <p:style>
          <a:lnRef idx="1">
            <a:schemeClr val="dk1"/>
          </a:lnRef>
          <a:fillRef idx="0">
            <a:schemeClr val="dk1"/>
          </a:fillRef>
          <a:effectRef idx="0">
            <a:schemeClr val="dk1"/>
          </a:effectRef>
          <a:fontRef idx="minor">
            <a:schemeClr val="tx1"/>
          </a:fontRef>
        </p:style>
      </p:cxnSp>
      <p:cxnSp>
        <p:nvCxnSpPr>
          <p:cNvPr id="170" name="直線接點 169">
            <a:extLst>
              <a:ext uri="{FF2B5EF4-FFF2-40B4-BE49-F238E27FC236}">
                <a16:creationId xmlns:a16="http://schemas.microsoft.com/office/drawing/2014/main" id="{6064117F-6447-484A-902F-C1F4D0A9B3C3}"/>
              </a:ext>
            </a:extLst>
          </p:cNvPr>
          <p:cNvCxnSpPr>
            <a:cxnSpLocks/>
          </p:cNvCxnSpPr>
          <p:nvPr/>
        </p:nvCxnSpPr>
        <p:spPr>
          <a:xfrm>
            <a:off x="9665239" y="5660136"/>
            <a:ext cx="0" cy="934308"/>
          </a:xfrm>
          <a:prstGeom prst="line">
            <a:avLst/>
          </a:prstGeom>
          <a:ln w="19050">
            <a:solidFill>
              <a:schemeClr val="tx1">
                <a:alpha val="97000"/>
              </a:schemeClr>
            </a:solidFill>
            <a:prstDash val="lgDash"/>
          </a:ln>
        </p:spPr>
        <p:style>
          <a:lnRef idx="1">
            <a:schemeClr val="dk1"/>
          </a:lnRef>
          <a:fillRef idx="0">
            <a:schemeClr val="dk1"/>
          </a:fillRef>
          <a:effectRef idx="0">
            <a:schemeClr val="dk1"/>
          </a:effectRef>
          <a:fontRef idx="minor">
            <a:schemeClr val="tx1"/>
          </a:fontRef>
        </p:style>
      </p:cxnSp>
      <p:sp>
        <p:nvSpPr>
          <p:cNvPr id="65" name="矩形 64">
            <a:extLst>
              <a:ext uri="{FF2B5EF4-FFF2-40B4-BE49-F238E27FC236}">
                <a16:creationId xmlns:a16="http://schemas.microsoft.com/office/drawing/2014/main" id="{C067AFFC-DAB7-429A-A4EA-0E8F58F6A2E5}"/>
              </a:ext>
            </a:extLst>
          </p:cNvPr>
          <p:cNvSpPr/>
          <p:nvPr/>
        </p:nvSpPr>
        <p:spPr>
          <a:xfrm>
            <a:off x="2861638" y="5834702"/>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H</a:t>
            </a:r>
            <a:endParaRPr lang="zh-TW" altLang="en-US" sz="4000" dirty="0"/>
          </a:p>
        </p:txBody>
      </p:sp>
      <p:sp>
        <p:nvSpPr>
          <p:cNvPr id="116" name="矩形 115">
            <a:extLst>
              <a:ext uri="{FF2B5EF4-FFF2-40B4-BE49-F238E27FC236}">
                <a16:creationId xmlns:a16="http://schemas.microsoft.com/office/drawing/2014/main" id="{5E6BF376-335F-4CA3-9B48-892306E56577}"/>
              </a:ext>
            </a:extLst>
          </p:cNvPr>
          <p:cNvSpPr/>
          <p:nvPr/>
        </p:nvSpPr>
        <p:spPr>
          <a:xfrm>
            <a:off x="5598507" y="5833872"/>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X</a:t>
            </a:r>
            <a:endParaRPr lang="zh-TW" altLang="en-US" sz="4000" dirty="0"/>
          </a:p>
        </p:txBody>
      </p:sp>
      <p:sp>
        <p:nvSpPr>
          <p:cNvPr id="173" name="矩形 172">
            <a:extLst>
              <a:ext uri="{FF2B5EF4-FFF2-40B4-BE49-F238E27FC236}">
                <a16:creationId xmlns:a16="http://schemas.microsoft.com/office/drawing/2014/main" id="{69C8C83E-FAC5-452D-B995-A9F1C3D243F4}"/>
              </a:ext>
            </a:extLst>
          </p:cNvPr>
          <p:cNvSpPr/>
          <p:nvPr/>
        </p:nvSpPr>
        <p:spPr>
          <a:xfrm>
            <a:off x="8110505" y="5833871"/>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H</a:t>
            </a:r>
            <a:endParaRPr lang="zh-TW" altLang="en-US" sz="4000" dirty="0"/>
          </a:p>
        </p:txBody>
      </p:sp>
      <mc:AlternateContent xmlns:mc="http://schemas.openxmlformats.org/markup-compatibility/2006" xmlns:a14="http://schemas.microsoft.com/office/drawing/2010/main">
        <mc:Choice Requires="a14">
          <p:sp>
            <p:nvSpPr>
              <p:cNvPr id="175" name="文字方塊 174">
                <a:extLst>
                  <a:ext uri="{FF2B5EF4-FFF2-40B4-BE49-F238E27FC236}">
                    <a16:creationId xmlns:a16="http://schemas.microsoft.com/office/drawing/2014/main" id="{4F5D8262-2BDE-4834-9844-F0CFFE00F814}"/>
                  </a:ext>
                </a:extLst>
              </p:cNvPr>
              <p:cNvSpPr txBox="1"/>
              <p:nvPr/>
            </p:nvSpPr>
            <p:spPr>
              <a:xfrm>
                <a:off x="1094864" y="43019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175" name="文字方塊 174">
                <a:extLst>
                  <a:ext uri="{FF2B5EF4-FFF2-40B4-BE49-F238E27FC236}">
                    <a16:creationId xmlns:a16="http://schemas.microsoft.com/office/drawing/2014/main" id="{4F5D8262-2BDE-4834-9844-F0CFFE00F814}"/>
                  </a:ext>
                </a:extLst>
              </p:cNvPr>
              <p:cNvSpPr txBox="1">
                <a:spLocks noRot="1" noChangeAspect="1" noMove="1" noResize="1" noEditPoints="1" noAdjustHandles="1" noChangeArrowheads="1" noChangeShapeType="1" noTextEdit="1"/>
              </p:cNvSpPr>
              <p:nvPr/>
            </p:nvSpPr>
            <p:spPr>
              <a:xfrm>
                <a:off x="1094864" y="4301930"/>
                <a:ext cx="629981" cy="123110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文字方塊 175">
                <a:extLst>
                  <a:ext uri="{FF2B5EF4-FFF2-40B4-BE49-F238E27FC236}">
                    <a16:creationId xmlns:a16="http://schemas.microsoft.com/office/drawing/2014/main" id="{16ECEEF9-640F-4174-A78D-34912885A4FE}"/>
                  </a:ext>
                </a:extLst>
              </p:cNvPr>
              <p:cNvSpPr txBox="1"/>
              <p:nvPr/>
            </p:nvSpPr>
            <p:spPr>
              <a:xfrm>
                <a:off x="2679540" y="43019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B050"/>
                          </a:solidFill>
                          <a:latin typeface="Cambria Math" panose="02040503050406030204" pitchFamily="18" charset="0"/>
                        </a:rPr>
                        <m:t>}</m:t>
                      </m:r>
                    </m:oMath>
                  </m:oMathPara>
                </a14:m>
                <a:endParaRPr lang="zh-TW" altLang="en-US" sz="8000" dirty="0">
                  <a:solidFill>
                    <a:srgbClr val="00B050"/>
                  </a:solidFill>
                </a:endParaRPr>
              </a:p>
            </p:txBody>
          </p:sp>
        </mc:Choice>
        <mc:Fallback xmlns="">
          <p:sp>
            <p:nvSpPr>
              <p:cNvPr id="176" name="文字方塊 175">
                <a:extLst>
                  <a:ext uri="{FF2B5EF4-FFF2-40B4-BE49-F238E27FC236}">
                    <a16:creationId xmlns:a16="http://schemas.microsoft.com/office/drawing/2014/main" id="{16ECEEF9-640F-4174-A78D-34912885A4FE}"/>
                  </a:ext>
                </a:extLst>
              </p:cNvPr>
              <p:cNvSpPr txBox="1">
                <a:spLocks noRot="1" noChangeAspect="1" noMove="1" noResize="1" noEditPoints="1" noAdjustHandles="1" noChangeArrowheads="1" noChangeShapeType="1" noTextEdit="1"/>
              </p:cNvSpPr>
              <p:nvPr/>
            </p:nvSpPr>
            <p:spPr>
              <a:xfrm>
                <a:off x="2679540" y="4301930"/>
                <a:ext cx="629980" cy="1231106"/>
              </a:xfrm>
              <a:prstGeom prst="rect">
                <a:avLst/>
              </a:prstGeom>
              <a:blipFill>
                <a:blip r:embed="rId11"/>
                <a:stretch>
                  <a:fillRect/>
                </a:stretch>
              </a:blipFill>
            </p:spPr>
            <p:txBody>
              <a:bodyPr/>
              <a:lstStyle/>
              <a:p>
                <a:r>
                  <a:rPr lang="en-US">
                    <a:noFill/>
                  </a:rPr>
                  <a:t> </a:t>
                </a:r>
              </a:p>
            </p:txBody>
          </p:sp>
        </mc:Fallback>
      </mc:AlternateContent>
      <p:sp>
        <p:nvSpPr>
          <p:cNvPr id="177" name="橢圓 176">
            <a:extLst>
              <a:ext uri="{FF2B5EF4-FFF2-40B4-BE49-F238E27FC236}">
                <a16:creationId xmlns:a16="http://schemas.microsoft.com/office/drawing/2014/main" id="{B585F557-4A59-43A6-8487-8DEB926616CB}"/>
              </a:ext>
            </a:extLst>
          </p:cNvPr>
          <p:cNvSpPr/>
          <p:nvPr/>
        </p:nvSpPr>
        <p:spPr>
          <a:xfrm>
            <a:off x="1801538" y="47466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8" name="矩形 177">
            <a:extLst>
              <a:ext uri="{FF2B5EF4-FFF2-40B4-BE49-F238E27FC236}">
                <a16:creationId xmlns:a16="http://schemas.microsoft.com/office/drawing/2014/main" id="{FB86C6A6-1107-4376-B723-482660797DEE}"/>
              </a:ext>
            </a:extLst>
          </p:cNvPr>
          <p:cNvSpPr/>
          <p:nvPr/>
        </p:nvSpPr>
        <p:spPr>
          <a:xfrm>
            <a:off x="1602113" y="50466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9" name="矩形 178">
            <a:extLst>
              <a:ext uri="{FF2B5EF4-FFF2-40B4-BE49-F238E27FC236}">
                <a16:creationId xmlns:a16="http://schemas.microsoft.com/office/drawing/2014/main" id="{623E0AD0-5A8E-4316-B121-95F842D57B9C}"/>
              </a:ext>
            </a:extLst>
          </p:cNvPr>
          <p:cNvSpPr/>
          <p:nvPr/>
        </p:nvSpPr>
        <p:spPr>
          <a:xfrm>
            <a:off x="1883853" y="5046605"/>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0" name="直線單箭頭接點 179">
            <a:extLst>
              <a:ext uri="{FF2B5EF4-FFF2-40B4-BE49-F238E27FC236}">
                <a16:creationId xmlns:a16="http://schemas.microsoft.com/office/drawing/2014/main" id="{282EABB2-4B48-49C9-BDA6-B7129AF86B7B}"/>
              </a:ext>
            </a:extLst>
          </p:cNvPr>
          <p:cNvCxnSpPr>
            <a:stCxn id="177" idx="3"/>
            <a:endCxn id="178" idx="0"/>
          </p:cNvCxnSpPr>
          <p:nvPr/>
        </p:nvCxnSpPr>
        <p:spPr>
          <a:xfrm flipH="1">
            <a:off x="1726392" y="48561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a:extLst>
              <a:ext uri="{FF2B5EF4-FFF2-40B4-BE49-F238E27FC236}">
                <a16:creationId xmlns:a16="http://schemas.microsoft.com/office/drawing/2014/main" id="{8A7BC838-2DDB-43E5-B88E-FC4260CDFDE8}"/>
              </a:ext>
            </a:extLst>
          </p:cNvPr>
          <p:cNvCxnSpPr>
            <a:stCxn id="177" idx="5"/>
            <a:endCxn id="179" idx="0"/>
          </p:cNvCxnSpPr>
          <p:nvPr/>
        </p:nvCxnSpPr>
        <p:spPr>
          <a:xfrm>
            <a:off x="1911080" y="48561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04D926A0-907F-42FF-9A3B-639BF827E598}"/>
                  </a:ext>
                </a:extLst>
              </p:cNvPr>
              <p:cNvSpPr txBox="1"/>
              <p:nvPr/>
            </p:nvSpPr>
            <p:spPr>
              <a:xfrm>
                <a:off x="1669531" y="50323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82" name="文字方塊 181">
                <a:extLst>
                  <a:ext uri="{FF2B5EF4-FFF2-40B4-BE49-F238E27FC236}">
                    <a16:creationId xmlns:a16="http://schemas.microsoft.com/office/drawing/2014/main" id="{04D926A0-907F-42FF-9A3B-639BF827E598}"/>
                  </a:ext>
                </a:extLst>
              </p:cNvPr>
              <p:cNvSpPr txBox="1">
                <a:spLocks noRot="1" noChangeAspect="1" noMove="1" noResize="1" noEditPoints="1" noAdjustHandles="1" noChangeArrowheads="1" noChangeShapeType="1" noTextEdit="1"/>
              </p:cNvSpPr>
              <p:nvPr/>
            </p:nvSpPr>
            <p:spPr>
              <a:xfrm>
                <a:off x="1669531" y="5032384"/>
                <a:ext cx="181139" cy="276999"/>
              </a:xfrm>
              <a:prstGeom prst="rect">
                <a:avLst/>
              </a:prstGeom>
              <a:blipFill>
                <a:blip r:embed="rId12"/>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A82DF57F-B506-480F-BB0C-A90A824DC020}"/>
                  </a:ext>
                </a:extLst>
              </p:cNvPr>
              <p:cNvSpPr txBox="1"/>
              <p:nvPr/>
            </p:nvSpPr>
            <p:spPr>
              <a:xfrm>
                <a:off x="1941417" y="50331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83" name="文字方塊 182">
                <a:extLst>
                  <a:ext uri="{FF2B5EF4-FFF2-40B4-BE49-F238E27FC236}">
                    <a16:creationId xmlns:a16="http://schemas.microsoft.com/office/drawing/2014/main" id="{A82DF57F-B506-480F-BB0C-A90A824DC020}"/>
                  </a:ext>
                </a:extLst>
              </p:cNvPr>
              <p:cNvSpPr txBox="1">
                <a:spLocks noRot="1" noChangeAspect="1" noMove="1" noResize="1" noEditPoints="1" noAdjustHandles="1" noChangeArrowheads="1" noChangeShapeType="1" noTextEdit="1"/>
              </p:cNvSpPr>
              <p:nvPr/>
            </p:nvSpPr>
            <p:spPr>
              <a:xfrm>
                <a:off x="1941417" y="5033100"/>
                <a:ext cx="181140" cy="276999"/>
              </a:xfrm>
              <a:prstGeom prst="rect">
                <a:avLst/>
              </a:prstGeom>
              <a:blipFill>
                <a:blip r:embed="rId13"/>
                <a:stretch>
                  <a:fillRect l="-43333" r="-16667" b="-6667"/>
                </a:stretch>
              </a:blipFill>
            </p:spPr>
            <p:txBody>
              <a:bodyPr/>
              <a:lstStyle/>
              <a:p>
                <a:r>
                  <a:rPr lang="en-US">
                    <a:noFill/>
                  </a:rPr>
                  <a:t> </a:t>
                </a:r>
              </a:p>
            </p:txBody>
          </p:sp>
        </mc:Fallback>
      </mc:AlternateContent>
      <p:sp>
        <p:nvSpPr>
          <p:cNvPr id="184" name="橢圓 183">
            <a:extLst>
              <a:ext uri="{FF2B5EF4-FFF2-40B4-BE49-F238E27FC236}">
                <a16:creationId xmlns:a16="http://schemas.microsoft.com/office/drawing/2014/main" id="{E094750A-EDC7-478C-934A-7729A79A3779}"/>
              </a:ext>
            </a:extLst>
          </p:cNvPr>
          <p:cNvSpPr/>
          <p:nvPr/>
        </p:nvSpPr>
        <p:spPr>
          <a:xfrm>
            <a:off x="2471400" y="47476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5" name="矩形 184">
            <a:extLst>
              <a:ext uri="{FF2B5EF4-FFF2-40B4-BE49-F238E27FC236}">
                <a16:creationId xmlns:a16="http://schemas.microsoft.com/office/drawing/2014/main" id="{4A464F30-EDE1-4AB7-8EF5-D4CA9CAA0406}"/>
              </a:ext>
            </a:extLst>
          </p:cNvPr>
          <p:cNvSpPr/>
          <p:nvPr/>
        </p:nvSpPr>
        <p:spPr>
          <a:xfrm>
            <a:off x="2271975" y="50476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6" name="矩形 185">
            <a:extLst>
              <a:ext uri="{FF2B5EF4-FFF2-40B4-BE49-F238E27FC236}">
                <a16:creationId xmlns:a16="http://schemas.microsoft.com/office/drawing/2014/main" id="{DB7EB344-E336-49A4-B77D-31AB40A326FC}"/>
              </a:ext>
            </a:extLst>
          </p:cNvPr>
          <p:cNvSpPr/>
          <p:nvPr/>
        </p:nvSpPr>
        <p:spPr>
          <a:xfrm>
            <a:off x="2553715" y="5047632"/>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7" name="直線單箭頭接點 186">
            <a:extLst>
              <a:ext uri="{FF2B5EF4-FFF2-40B4-BE49-F238E27FC236}">
                <a16:creationId xmlns:a16="http://schemas.microsoft.com/office/drawing/2014/main" id="{FD45F7D2-60B7-4381-AF92-6F0B8FF51D6F}"/>
              </a:ext>
            </a:extLst>
          </p:cNvPr>
          <p:cNvCxnSpPr>
            <a:stCxn id="184" idx="3"/>
            <a:endCxn id="185" idx="0"/>
          </p:cNvCxnSpPr>
          <p:nvPr/>
        </p:nvCxnSpPr>
        <p:spPr>
          <a:xfrm flipH="1">
            <a:off x="2396254" y="48571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a:extLst>
              <a:ext uri="{FF2B5EF4-FFF2-40B4-BE49-F238E27FC236}">
                <a16:creationId xmlns:a16="http://schemas.microsoft.com/office/drawing/2014/main" id="{3A2CDF81-59BD-469F-BFF2-78AFB13C9BFB}"/>
              </a:ext>
            </a:extLst>
          </p:cNvPr>
          <p:cNvCxnSpPr>
            <a:stCxn id="184" idx="5"/>
            <a:endCxn id="186" idx="0"/>
          </p:cNvCxnSpPr>
          <p:nvPr/>
        </p:nvCxnSpPr>
        <p:spPr>
          <a:xfrm>
            <a:off x="2580942" y="48571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BB17918B-1B31-4274-A660-5BFDD55EC90A}"/>
                  </a:ext>
                </a:extLst>
              </p:cNvPr>
              <p:cNvSpPr txBox="1"/>
              <p:nvPr/>
            </p:nvSpPr>
            <p:spPr>
              <a:xfrm>
                <a:off x="2339392" y="50334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89" name="文字方塊 188">
                <a:extLst>
                  <a:ext uri="{FF2B5EF4-FFF2-40B4-BE49-F238E27FC236}">
                    <a16:creationId xmlns:a16="http://schemas.microsoft.com/office/drawing/2014/main" id="{BB17918B-1B31-4274-A660-5BFDD55EC90A}"/>
                  </a:ext>
                </a:extLst>
              </p:cNvPr>
              <p:cNvSpPr txBox="1">
                <a:spLocks noRot="1" noChangeAspect="1" noMove="1" noResize="1" noEditPoints="1" noAdjustHandles="1" noChangeArrowheads="1" noChangeShapeType="1" noTextEdit="1"/>
              </p:cNvSpPr>
              <p:nvPr/>
            </p:nvSpPr>
            <p:spPr>
              <a:xfrm>
                <a:off x="2339392" y="5033411"/>
                <a:ext cx="181140" cy="276999"/>
              </a:xfrm>
              <a:prstGeom prst="rect">
                <a:avLst/>
              </a:prstGeom>
              <a:blipFill>
                <a:blip r:embed="rId14"/>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0247AD96-308C-4CEA-98A3-779FC176BE28}"/>
                  </a:ext>
                </a:extLst>
              </p:cNvPr>
              <p:cNvSpPr txBox="1"/>
              <p:nvPr/>
            </p:nvSpPr>
            <p:spPr>
              <a:xfrm>
                <a:off x="2611279" y="5034127"/>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90" name="文字方塊 189">
                <a:extLst>
                  <a:ext uri="{FF2B5EF4-FFF2-40B4-BE49-F238E27FC236}">
                    <a16:creationId xmlns:a16="http://schemas.microsoft.com/office/drawing/2014/main" id="{0247AD96-308C-4CEA-98A3-779FC176BE28}"/>
                  </a:ext>
                </a:extLst>
              </p:cNvPr>
              <p:cNvSpPr txBox="1">
                <a:spLocks noRot="1" noChangeAspect="1" noMove="1" noResize="1" noEditPoints="1" noAdjustHandles="1" noChangeArrowheads="1" noChangeShapeType="1" noTextEdit="1"/>
              </p:cNvSpPr>
              <p:nvPr/>
            </p:nvSpPr>
            <p:spPr>
              <a:xfrm>
                <a:off x="2611279" y="5034127"/>
                <a:ext cx="181140" cy="276999"/>
              </a:xfrm>
              <a:prstGeom prst="rect">
                <a:avLst/>
              </a:prstGeom>
              <a:blipFill>
                <a:blip r:embed="rId15"/>
                <a:stretch>
                  <a:fillRect l="-43333" r="-1666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文字方塊 191">
                <a:extLst>
                  <a:ext uri="{FF2B5EF4-FFF2-40B4-BE49-F238E27FC236}">
                    <a16:creationId xmlns:a16="http://schemas.microsoft.com/office/drawing/2014/main" id="{D050088E-4D8A-497B-93B2-8CE78ABC1B57}"/>
                  </a:ext>
                </a:extLst>
              </p:cNvPr>
              <p:cNvSpPr txBox="1"/>
              <p:nvPr/>
            </p:nvSpPr>
            <p:spPr>
              <a:xfrm>
                <a:off x="3228464" y="43019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192" name="文字方塊 191">
                <a:extLst>
                  <a:ext uri="{FF2B5EF4-FFF2-40B4-BE49-F238E27FC236}">
                    <a16:creationId xmlns:a16="http://schemas.microsoft.com/office/drawing/2014/main" id="{D050088E-4D8A-497B-93B2-8CE78ABC1B57}"/>
                  </a:ext>
                </a:extLst>
              </p:cNvPr>
              <p:cNvSpPr txBox="1">
                <a:spLocks noRot="1" noChangeAspect="1" noMove="1" noResize="1" noEditPoints="1" noAdjustHandles="1" noChangeArrowheads="1" noChangeShapeType="1" noTextEdit="1"/>
              </p:cNvSpPr>
              <p:nvPr/>
            </p:nvSpPr>
            <p:spPr>
              <a:xfrm>
                <a:off x="3228464" y="4301930"/>
                <a:ext cx="629981" cy="123110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3" name="文字方塊 192">
                <a:extLst>
                  <a:ext uri="{FF2B5EF4-FFF2-40B4-BE49-F238E27FC236}">
                    <a16:creationId xmlns:a16="http://schemas.microsoft.com/office/drawing/2014/main" id="{045DF65B-9CE4-46D3-AC22-D1F1C45FB950}"/>
                  </a:ext>
                </a:extLst>
              </p:cNvPr>
              <p:cNvSpPr txBox="1"/>
              <p:nvPr/>
            </p:nvSpPr>
            <p:spPr>
              <a:xfrm>
                <a:off x="5422740" y="43019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193" name="文字方塊 192">
                <a:extLst>
                  <a:ext uri="{FF2B5EF4-FFF2-40B4-BE49-F238E27FC236}">
                    <a16:creationId xmlns:a16="http://schemas.microsoft.com/office/drawing/2014/main" id="{045DF65B-9CE4-46D3-AC22-D1F1C45FB950}"/>
                  </a:ext>
                </a:extLst>
              </p:cNvPr>
              <p:cNvSpPr txBox="1">
                <a:spLocks noRot="1" noChangeAspect="1" noMove="1" noResize="1" noEditPoints="1" noAdjustHandles="1" noChangeArrowheads="1" noChangeShapeType="1" noTextEdit="1"/>
              </p:cNvSpPr>
              <p:nvPr/>
            </p:nvSpPr>
            <p:spPr>
              <a:xfrm>
                <a:off x="5422740" y="4301930"/>
                <a:ext cx="629980" cy="1231106"/>
              </a:xfrm>
              <a:prstGeom prst="rect">
                <a:avLst/>
              </a:prstGeom>
              <a:blipFill>
                <a:blip r:embed="rId18"/>
                <a:stretch>
                  <a:fillRect/>
                </a:stretch>
              </a:blipFill>
            </p:spPr>
            <p:txBody>
              <a:bodyPr/>
              <a:lstStyle/>
              <a:p>
                <a:r>
                  <a:rPr lang="en-US">
                    <a:noFill/>
                  </a:rPr>
                  <a:t> </a:t>
                </a:r>
              </a:p>
            </p:txBody>
          </p:sp>
        </mc:Fallback>
      </mc:AlternateContent>
      <p:sp>
        <p:nvSpPr>
          <p:cNvPr id="209" name="橢圓 208">
            <a:extLst>
              <a:ext uri="{FF2B5EF4-FFF2-40B4-BE49-F238E27FC236}">
                <a16:creationId xmlns:a16="http://schemas.microsoft.com/office/drawing/2014/main" id="{3665FC04-0C10-48D3-BBF3-619DCE9E0562}"/>
              </a:ext>
            </a:extLst>
          </p:cNvPr>
          <p:cNvSpPr/>
          <p:nvPr/>
        </p:nvSpPr>
        <p:spPr>
          <a:xfrm>
            <a:off x="4099559" y="45200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0" name="矩形 209">
            <a:extLst>
              <a:ext uri="{FF2B5EF4-FFF2-40B4-BE49-F238E27FC236}">
                <a16:creationId xmlns:a16="http://schemas.microsoft.com/office/drawing/2014/main" id="{1F1F4B32-917C-40DB-91DF-7FF380A49256}"/>
              </a:ext>
            </a:extLst>
          </p:cNvPr>
          <p:cNvSpPr/>
          <p:nvPr/>
        </p:nvSpPr>
        <p:spPr>
          <a:xfrm>
            <a:off x="3753433" y="4820079"/>
            <a:ext cx="395259" cy="675344"/>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1" name="矩形 210">
            <a:extLst>
              <a:ext uri="{FF2B5EF4-FFF2-40B4-BE49-F238E27FC236}">
                <a16:creationId xmlns:a16="http://schemas.microsoft.com/office/drawing/2014/main" id="{BBFD078C-4123-46BD-8A90-3F348B597A4D}"/>
              </a:ext>
            </a:extLst>
          </p:cNvPr>
          <p:cNvSpPr/>
          <p:nvPr/>
        </p:nvSpPr>
        <p:spPr>
          <a:xfrm>
            <a:off x="4181874" y="4820078"/>
            <a:ext cx="388122" cy="675344"/>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2" name="直線單箭頭接點 211">
            <a:extLst>
              <a:ext uri="{FF2B5EF4-FFF2-40B4-BE49-F238E27FC236}">
                <a16:creationId xmlns:a16="http://schemas.microsoft.com/office/drawing/2014/main" id="{53FF2C84-7365-4AB9-A813-17B91814EFEB}"/>
              </a:ext>
            </a:extLst>
          </p:cNvPr>
          <p:cNvCxnSpPr>
            <a:cxnSpLocks/>
            <a:stCxn id="209" idx="3"/>
            <a:endCxn id="210" idx="0"/>
          </p:cNvCxnSpPr>
          <p:nvPr/>
        </p:nvCxnSpPr>
        <p:spPr>
          <a:xfrm flipH="1">
            <a:off x="3951063" y="4629628"/>
            <a:ext cx="167291" cy="1904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3" name="直線單箭頭接點 212">
            <a:extLst>
              <a:ext uri="{FF2B5EF4-FFF2-40B4-BE49-F238E27FC236}">
                <a16:creationId xmlns:a16="http://schemas.microsoft.com/office/drawing/2014/main" id="{5BCA91FD-9A6E-42CC-8E1D-2532713A964E}"/>
              </a:ext>
            </a:extLst>
          </p:cNvPr>
          <p:cNvCxnSpPr>
            <a:cxnSpLocks/>
            <a:stCxn id="209" idx="5"/>
            <a:endCxn id="211" idx="0"/>
          </p:cNvCxnSpPr>
          <p:nvPr/>
        </p:nvCxnSpPr>
        <p:spPr>
          <a:xfrm>
            <a:off x="4209101" y="4629628"/>
            <a:ext cx="166834"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4" name="文字方塊 213">
                <a:extLst>
                  <a:ext uri="{FF2B5EF4-FFF2-40B4-BE49-F238E27FC236}">
                    <a16:creationId xmlns:a16="http://schemas.microsoft.com/office/drawing/2014/main" id="{CC3DC431-0717-4E34-801F-0F1802E3D20D}"/>
                  </a:ext>
                </a:extLst>
              </p:cNvPr>
              <p:cNvSpPr txBox="1"/>
              <p:nvPr/>
            </p:nvSpPr>
            <p:spPr>
              <a:xfrm>
                <a:off x="3806116"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14" name="文字方塊 213">
                <a:extLst>
                  <a:ext uri="{FF2B5EF4-FFF2-40B4-BE49-F238E27FC236}">
                    <a16:creationId xmlns:a16="http://schemas.microsoft.com/office/drawing/2014/main" id="{CC3DC431-0717-4E34-801F-0F1802E3D20D}"/>
                  </a:ext>
                </a:extLst>
              </p:cNvPr>
              <p:cNvSpPr txBox="1">
                <a:spLocks noRot="1" noChangeAspect="1" noMove="1" noResize="1" noEditPoints="1" noAdjustHandles="1" noChangeArrowheads="1" noChangeShapeType="1" noTextEdit="1"/>
              </p:cNvSpPr>
              <p:nvPr/>
            </p:nvSpPr>
            <p:spPr>
              <a:xfrm>
                <a:off x="3806116" y="4853281"/>
                <a:ext cx="332719" cy="572273"/>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5" name="文字方塊 214">
                <a:extLst>
                  <a:ext uri="{FF2B5EF4-FFF2-40B4-BE49-F238E27FC236}">
                    <a16:creationId xmlns:a16="http://schemas.microsoft.com/office/drawing/2014/main" id="{74AA98DE-A485-48E4-8764-515C8225100D}"/>
                  </a:ext>
                </a:extLst>
              </p:cNvPr>
              <p:cNvSpPr txBox="1"/>
              <p:nvPr/>
            </p:nvSpPr>
            <p:spPr>
              <a:xfrm>
                <a:off x="4236159"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15" name="文字方塊 214">
                <a:extLst>
                  <a:ext uri="{FF2B5EF4-FFF2-40B4-BE49-F238E27FC236}">
                    <a16:creationId xmlns:a16="http://schemas.microsoft.com/office/drawing/2014/main" id="{74AA98DE-A485-48E4-8764-515C8225100D}"/>
                  </a:ext>
                </a:extLst>
              </p:cNvPr>
              <p:cNvSpPr txBox="1">
                <a:spLocks noRot="1" noChangeAspect="1" noMove="1" noResize="1" noEditPoints="1" noAdjustHandles="1" noChangeArrowheads="1" noChangeShapeType="1" noTextEdit="1"/>
              </p:cNvSpPr>
              <p:nvPr/>
            </p:nvSpPr>
            <p:spPr>
              <a:xfrm>
                <a:off x="4236159" y="4849886"/>
                <a:ext cx="332719" cy="572273"/>
              </a:xfrm>
              <a:prstGeom prst="rect">
                <a:avLst/>
              </a:prstGeom>
              <a:blipFill>
                <a:blip r:embed="rId20"/>
                <a:stretch>
                  <a:fillRect l="-1852" b="-1075"/>
                </a:stretch>
              </a:blipFill>
            </p:spPr>
            <p:txBody>
              <a:bodyPr/>
              <a:lstStyle/>
              <a:p>
                <a:r>
                  <a:rPr lang="en-US">
                    <a:noFill/>
                  </a:rPr>
                  <a:t> </a:t>
                </a:r>
              </a:p>
            </p:txBody>
          </p:sp>
        </mc:Fallback>
      </mc:AlternateContent>
      <p:sp>
        <p:nvSpPr>
          <p:cNvPr id="216" name="橢圓 215">
            <a:extLst>
              <a:ext uri="{FF2B5EF4-FFF2-40B4-BE49-F238E27FC236}">
                <a16:creationId xmlns:a16="http://schemas.microsoft.com/office/drawing/2014/main" id="{75B91EE5-AA5C-457E-9C67-4569942785C2}"/>
              </a:ext>
            </a:extLst>
          </p:cNvPr>
          <p:cNvSpPr/>
          <p:nvPr/>
        </p:nvSpPr>
        <p:spPr>
          <a:xfrm>
            <a:off x="5034208" y="45200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7" name="矩形 216">
            <a:extLst>
              <a:ext uri="{FF2B5EF4-FFF2-40B4-BE49-F238E27FC236}">
                <a16:creationId xmlns:a16="http://schemas.microsoft.com/office/drawing/2014/main" id="{D1C231CF-C4AC-4214-A1F1-6CD0ADF11B85}"/>
              </a:ext>
            </a:extLst>
          </p:cNvPr>
          <p:cNvSpPr/>
          <p:nvPr/>
        </p:nvSpPr>
        <p:spPr>
          <a:xfrm>
            <a:off x="4688082" y="4820079"/>
            <a:ext cx="395259" cy="675344"/>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sp>
        <p:nvSpPr>
          <p:cNvPr id="218" name="矩形 217">
            <a:extLst>
              <a:ext uri="{FF2B5EF4-FFF2-40B4-BE49-F238E27FC236}">
                <a16:creationId xmlns:a16="http://schemas.microsoft.com/office/drawing/2014/main" id="{CC3DD5BD-43B7-47BB-9EA0-58685B5E75D7}"/>
              </a:ext>
            </a:extLst>
          </p:cNvPr>
          <p:cNvSpPr/>
          <p:nvPr/>
        </p:nvSpPr>
        <p:spPr>
          <a:xfrm>
            <a:off x="5116523" y="4820078"/>
            <a:ext cx="388122" cy="675344"/>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cxnSp>
        <p:nvCxnSpPr>
          <p:cNvPr id="219" name="直線單箭頭接點 218">
            <a:extLst>
              <a:ext uri="{FF2B5EF4-FFF2-40B4-BE49-F238E27FC236}">
                <a16:creationId xmlns:a16="http://schemas.microsoft.com/office/drawing/2014/main" id="{075BE00A-8F8F-4121-91F9-0EEAF3DE2739}"/>
              </a:ext>
            </a:extLst>
          </p:cNvPr>
          <p:cNvCxnSpPr>
            <a:cxnSpLocks/>
            <a:stCxn id="216" idx="3"/>
            <a:endCxn id="217" idx="0"/>
          </p:cNvCxnSpPr>
          <p:nvPr/>
        </p:nvCxnSpPr>
        <p:spPr>
          <a:xfrm flipH="1">
            <a:off x="4885712" y="4629628"/>
            <a:ext cx="167291" cy="1904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0" name="直線單箭頭接點 219">
            <a:extLst>
              <a:ext uri="{FF2B5EF4-FFF2-40B4-BE49-F238E27FC236}">
                <a16:creationId xmlns:a16="http://schemas.microsoft.com/office/drawing/2014/main" id="{43ABEBF8-F5AD-40EC-BF00-7D70B6D5723B}"/>
              </a:ext>
            </a:extLst>
          </p:cNvPr>
          <p:cNvCxnSpPr>
            <a:cxnSpLocks/>
            <a:stCxn id="216" idx="5"/>
            <a:endCxn id="218" idx="0"/>
          </p:cNvCxnSpPr>
          <p:nvPr/>
        </p:nvCxnSpPr>
        <p:spPr>
          <a:xfrm>
            <a:off x="5143750" y="4629628"/>
            <a:ext cx="166834"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1" name="文字方塊 220">
                <a:extLst>
                  <a:ext uri="{FF2B5EF4-FFF2-40B4-BE49-F238E27FC236}">
                    <a16:creationId xmlns:a16="http://schemas.microsoft.com/office/drawing/2014/main" id="{116AFC5C-A49C-4404-BC06-A233E1A1D277}"/>
                  </a:ext>
                </a:extLst>
              </p:cNvPr>
              <p:cNvSpPr txBox="1"/>
              <p:nvPr/>
            </p:nvSpPr>
            <p:spPr>
              <a:xfrm>
                <a:off x="4740765"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21" name="文字方塊 220">
                <a:extLst>
                  <a:ext uri="{FF2B5EF4-FFF2-40B4-BE49-F238E27FC236}">
                    <a16:creationId xmlns:a16="http://schemas.microsoft.com/office/drawing/2014/main" id="{116AFC5C-A49C-4404-BC06-A233E1A1D277}"/>
                  </a:ext>
                </a:extLst>
              </p:cNvPr>
              <p:cNvSpPr txBox="1">
                <a:spLocks noRot="1" noChangeAspect="1" noMove="1" noResize="1" noEditPoints="1" noAdjustHandles="1" noChangeArrowheads="1" noChangeShapeType="1" noTextEdit="1"/>
              </p:cNvSpPr>
              <p:nvPr/>
            </p:nvSpPr>
            <p:spPr>
              <a:xfrm>
                <a:off x="4740765" y="4853281"/>
                <a:ext cx="332719" cy="572273"/>
              </a:xfrm>
              <a:prstGeom prst="rect">
                <a:avLst/>
              </a:prstGeom>
              <a:blipFill>
                <a:blip r:embed="rId21"/>
                <a:stretch>
                  <a:fillRect l="-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文字方塊 221">
                <a:extLst>
                  <a:ext uri="{FF2B5EF4-FFF2-40B4-BE49-F238E27FC236}">
                    <a16:creationId xmlns:a16="http://schemas.microsoft.com/office/drawing/2014/main" id="{35CE26E4-AFD3-41B3-91AB-356348473F54}"/>
                  </a:ext>
                </a:extLst>
              </p:cNvPr>
              <p:cNvSpPr txBox="1"/>
              <p:nvPr/>
            </p:nvSpPr>
            <p:spPr>
              <a:xfrm>
                <a:off x="5170808"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22" name="文字方塊 221">
                <a:extLst>
                  <a:ext uri="{FF2B5EF4-FFF2-40B4-BE49-F238E27FC236}">
                    <a16:creationId xmlns:a16="http://schemas.microsoft.com/office/drawing/2014/main" id="{35CE26E4-AFD3-41B3-91AB-356348473F54}"/>
                  </a:ext>
                </a:extLst>
              </p:cNvPr>
              <p:cNvSpPr txBox="1">
                <a:spLocks noRot="1" noChangeAspect="1" noMove="1" noResize="1" noEditPoints="1" noAdjustHandles="1" noChangeArrowheads="1" noChangeShapeType="1" noTextEdit="1"/>
              </p:cNvSpPr>
              <p:nvPr/>
            </p:nvSpPr>
            <p:spPr>
              <a:xfrm>
                <a:off x="5170808" y="4849886"/>
                <a:ext cx="332719" cy="572273"/>
              </a:xfrm>
              <a:prstGeom prst="rect">
                <a:avLst/>
              </a:prstGeom>
              <a:blipFill>
                <a:blip r:embed="rId22"/>
                <a:stretch>
                  <a:fillRect l="-1818"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4" name="文字方塊 223">
                <a:extLst>
                  <a:ext uri="{FF2B5EF4-FFF2-40B4-BE49-F238E27FC236}">
                    <a16:creationId xmlns:a16="http://schemas.microsoft.com/office/drawing/2014/main" id="{247235DA-9C01-488F-90FF-F4DC11FED9D0}"/>
                  </a:ext>
                </a:extLst>
              </p:cNvPr>
              <p:cNvSpPr txBox="1"/>
              <p:nvPr/>
            </p:nvSpPr>
            <p:spPr>
              <a:xfrm>
                <a:off x="5908164" y="4301930"/>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24" name="文字方塊 223">
                <a:extLst>
                  <a:ext uri="{FF2B5EF4-FFF2-40B4-BE49-F238E27FC236}">
                    <a16:creationId xmlns:a16="http://schemas.microsoft.com/office/drawing/2014/main" id="{247235DA-9C01-488F-90FF-F4DC11FED9D0}"/>
                  </a:ext>
                </a:extLst>
              </p:cNvPr>
              <p:cNvSpPr txBox="1">
                <a:spLocks noRot="1" noChangeAspect="1" noMove="1" noResize="1" noEditPoints="1" noAdjustHandles="1" noChangeArrowheads="1" noChangeShapeType="1" noTextEdit="1"/>
              </p:cNvSpPr>
              <p:nvPr/>
            </p:nvSpPr>
            <p:spPr>
              <a:xfrm>
                <a:off x="5908164" y="4301930"/>
                <a:ext cx="629981" cy="1231106"/>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5" name="文字方塊 224">
                <a:extLst>
                  <a:ext uri="{FF2B5EF4-FFF2-40B4-BE49-F238E27FC236}">
                    <a16:creationId xmlns:a16="http://schemas.microsoft.com/office/drawing/2014/main" id="{C03FDC18-3DD2-4DCC-AB46-4B03B3B2AE06}"/>
                  </a:ext>
                </a:extLst>
              </p:cNvPr>
              <p:cNvSpPr txBox="1"/>
              <p:nvPr/>
            </p:nvSpPr>
            <p:spPr>
              <a:xfrm>
                <a:off x="8102440" y="43019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25" name="文字方塊 224">
                <a:extLst>
                  <a:ext uri="{FF2B5EF4-FFF2-40B4-BE49-F238E27FC236}">
                    <a16:creationId xmlns:a16="http://schemas.microsoft.com/office/drawing/2014/main" id="{C03FDC18-3DD2-4DCC-AB46-4B03B3B2AE06}"/>
                  </a:ext>
                </a:extLst>
              </p:cNvPr>
              <p:cNvSpPr txBox="1">
                <a:spLocks noRot="1" noChangeAspect="1" noMove="1" noResize="1" noEditPoints="1" noAdjustHandles="1" noChangeArrowheads="1" noChangeShapeType="1" noTextEdit="1"/>
              </p:cNvSpPr>
              <p:nvPr/>
            </p:nvSpPr>
            <p:spPr>
              <a:xfrm>
                <a:off x="8102440" y="4301930"/>
                <a:ext cx="629980" cy="1231106"/>
              </a:xfrm>
              <a:prstGeom prst="rect">
                <a:avLst/>
              </a:prstGeom>
              <a:blipFill>
                <a:blip r:embed="rId25"/>
                <a:stretch>
                  <a:fillRect/>
                </a:stretch>
              </a:blipFill>
            </p:spPr>
            <p:txBody>
              <a:bodyPr/>
              <a:lstStyle/>
              <a:p>
                <a:r>
                  <a:rPr lang="en-US">
                    <a:noFill/>
                  </a:rPr>
                  <a:t> </a:t>
                </a:r>
              </a:p>
            </p:txBody>
          </p:sp>
        </mc:Fallback>
      </mc:AlternateContent>
      <p:sp>
        <p:nvSpPr>
          <p:cNvPr id="226" name="橢圓 225">
            <a:extLst>
              <a:ext uri="{FF2B5EF4-FFF2-40B4-BE49-F238E27FC236}">
                <a16:creationId xmlns:a16="http://schemas.microsoft.com/office/drawing/2014/main" id="{3B652E98-B0B7-4329-8720-5767B735B0EF}"/>
              </a:ext>
            </a:extLst>
          </p:cNvPr>
          <p:cNvSpPr/>
          <p:nvPr/>
        </p:nvSpPr>
        <p:spPr>
          <a:xfrm>
            <a:off x="6779259" y="45200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7" name="矩形 226">
            <a:extLst>
              <a:ext uri="{FF2B5EF4-FFF2-40B4-BE49-F238E27FC236}">
                <a16:creationId xmlns:a16="http://schemas.microsoft.com/office/drawing/2014/main" id="{8D7D5FD5-1431-47E7-841F-F06224EC9B27}"/>
              </a:ext>
            </a:extLst>
          </p:cNvPr>
          <p:cNvSpPr/>
          <p:nvPr/>
        </p:nvSpPr>
        <p:spPr>
          <a:xfrm>
            <a:off x="6433133" y="4820079"/>
            <a:ext cx="395259" cy="675344"/>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8" name="矩形 227">
            <a:extLst>
              <a:ext uri="{FF2B5EF4-FFF2-40B4-BE49-F238E27FC236}">
                <a16:creationId xmlns:a16="http://schemas.microsoft.com/office/drawing/2014/main" id="{4B2771D9-B44A-4ACE-8CA0-B9C3DBBE9E13}"/>
              </a:ext>
            </a:extLst>
          </p:cNvPr>
          <p:cNvSpPr/>
          <p:nvPr/>
        </p:nvSpPr>
        <p:spPr>
          <a:xfrm>
            <a:off x="6861574" y="4820078"/>
            <a:ext cx="388122" cy="675344"/>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9" name="直線單箭頭接點 228">
            <a:extLst>
              <a:ext uri="{FF2B5EF4-FFF2-40B4-BE49-F238E27FC236}">
                <a16:creationId xmlns:a16="http://schemas.microsoft.com/office/drawing/2014/main" id="{E6668E1E-08F4-4B89-8ED3-49DA58DA89C9}"/>
              </a:ext>
            </a:extLst>
          </p:cNvPr>
          <p:cNvCxnSpPr>
            <a:cxnSpLocks/>
            <a:stCxn id="226" idx="3"/>
            <a:endCxn id="227" idx="0"/>
          </p:cNvCxnSpPr>
          <p:nvPr/>
        </p:nvCxnSpPr>
        <p:spPr>
          <a:xfrm flipH="1">
            <a:off x="6630763" y="4629628"/>
            <a:ext cx="167291" cy="1904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0" name="直線單箭頭接點 229">
            <a:extLst>
              <a:ext uri="{FF2B5EF4-FFF2-40B4-BE49-F238E27FC236}">
                <a16:creationId xmlns:a16="http://schemas.microsoft.com/office/drawing/2014/main" id="{864FB5B6-AE22-4E9D-AFB8-6F8636FFCC5B}"/>
              </a:ext>
            </a:extLst>
          </p:cNvPr>
          <p:cNvCxnSpPr>
            <a:cxnSpLocks/>
            <a:stCxn id="226" idx="5"/>
            <a:endCxn id="228" idx="0"/>
          </p:cNvCxnSpPr>
          <p:nvPr/>
        </p:nvCxnSpPr>
        <p:spPr>
          <a:xfrm>
            <a:off x="6888801" y="4629628"/>
            <a:ext cx="166834"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1" name="文字方塊 230">
                <a:extLst>
                  <a:ext uri="{FF2B5EF4-FFF2-40B4-BE49-F238E27FC236}">
                    <a16:creationId xmlns:a16="http://schemas.microsoft.com/office/drawing/2014/main" id="{52165FBD-6934-4BF2-9FAF-A8D1A3ED1FE3}"/>
                  </a:ext>
                </a:extLst>
              </p:cNvPr>
              <p:cNvSpPr txBox="1"/>
              <p:nvPr/>
            </p:nvSpPr>
            <p:spPr>
              <a:xfrm>
                <a:off x="6485816"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1" name="文字方塊 230">
                <a:extLst>
                  <a:ext uri="{FF2B5EF4-FFF2-40B4-BE49-F238E27FC236}">
                    <a16:creationId xmlns:a16="http://schemas.microsoft.com/office/drawing/2014/main" id="{52165FBD-6934-4BF2-9FAF-A8D1A3ED1FE3}"/>
                  </a:ext>
                </a:extLst>
              </p:cNvPr>
              <p:cNvSpPr txBox="1">
                <a:spLocks noRot="1" noChangeAspect="1" noMove="1" noResize="1" noEditPoints="1" noAdjustHandles="1" noChangeArrowheads="1" noChangeShapeType="1" noTextEdit="1"/>
              </p:cNvSpPr>
              <p:nvPr/>
            </p:nvSpPr>
            <p:spPr>
              <a:xfrm>
                <a:off x="6485816" y="4853281"/>
                <a:ext cx="332719" cy="572273"/>
              </a:xfrm>
              <a:prstGeom prst="rect">
                <a:avLst/>
              </a:prstGeom>
              <a:blipFill>
                <a:blip r:embed="rId26"/>
                <a:stretch>
                  <a:fillRect l="-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2ECBEB9F-DFDC-4369-8F7C-44C622A647C3}"/>
                  </a:ext>
                </a:extLst>
              </p:cNvPr>
              <p:cNvSpPr txBox="1"/>
              <p:nvPr/>
            </p:nvSpPr>
            <p:spPr>
              <a:xfrm>
                <a:off x="6915859"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2" name="文字方塊 231">
                <a:extLst>
                  <a:ext uri="{FF2B5EF4-FFF2-40B4-BE49-F238E27FC236}">
                    <a16:creationId xmlns:a16="http://schemas.microsoft.com/office/drawing/2014/main" id="{2ECBEB9F-DFDC-4369-8F7C-44C622A647C3}"/>
                  </a:ext>
                </a:extLst>
              </p:cNvPr>
              <p:cNvSpPr txBox="1">
                <a:spLocks noRot="1" noChangeAspect="1" noMove="1" noResize="1" noEditPoints="1" noAdjustHandles="1" noChangeArrowheads="1" noChangeShapeType="1" noTextEdit="1"/>
              </p:cNvSpPr>
              <p:nvPr/>
            </p:nvSpPr>
            <p:spPr>
              <a:xfrm>
                <a:off x="6915859" y="4849886"/>
                <a:ext cx="332719" cy="572273"/>
              </a:xfrm>
              <a:prstGeom prst="rect">
                <a:avLst/>
              </a:prstGeom>
              <a:blipFill>
                <a:blip r:embed="rId27"/>
                <a:stretch>
                  <a:fillRect b="-1075"/>
                </a:stretch>
              </a:blipFill>
            </p:spPr>
            <p:txBody>
              <a:bodyPr/>
              <a:lstStyle/>
              <a:p>
                <a:r>
                  <a:rPr lang="en-US">
                    <a:noFill/>
                  </a:rPr>
                  <a:t> </a:t>
                </a:r>
              </a:p>
            </p:txBody>
          </p:sp>
        </mc:Fallback>
      </mc:AlternateContent>
      <p:sp>
        <p:nvSpPr>
          <p:cNvPr id="233" name="橢圓 232">
            <a:extLst>
              <a:ext uri="{FF2B5EF4-FFF2-40B4-BE49-F238E27FC236}">
                <a16:creationId xmlns:a16="http://schemas.microsoft.com/office/drawing/2014/main" id="{3E374533-F003-4482-9BC9-BA14DB2FACB3}"/>
              </a:ext>
            </a:extLst>
          </p:cNvPr>
          <p:cNvSpPr/>
          <p:nvPr/>
        </p:nvSpPr>
        <p:spPr>
          <a:xfrm>
            <a:off x="7713908" y="45200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4" name="矩形 233">
            <a:extLst>
              <a:ext uri="{FF2B5EF4-FFF2-40B4-BE49-F238E27FC236}">
                <a16:creationId xmlns:a16="http://schemas.microsoft.com/office/drawing/2014/main" id="{B5F4E3DB-0A95-418D-B330-C50FDDBF34F2}"/>
              </a:ext>
            </a:extLst>
          </p:cNvPr>
          <p:cNvSpPr/>
          <p:nvPr/>
        </p:nvSpPr>
        <p:spPr>
          <a:xfrm>
            <a:off x="7367782" y="4820079"/>
            <a:ext cx="395259" cy="675344"/>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sp>
        <p:nvSpPr>
          <p:cNvPr id="235" name="矩形 234">
            <a:extLst>
              <a:ext uri="{FF2B5EF4-FFF2-40B4-BE49-F238E27FC236}">
                <a16:creationId xmlns:a16="http://schemas.microsoft.com/office/drawing/2014/main" id="{4F95923A-DCE2-4357-989A-29D6933E7F45}"/>
              </a:ext>
            </a:extLst>
          </p:cNvPr>
          <p:cNvSpPr/>
          <p:nvPr/>
        </p:nvSpPr>
        <p:spPr>
          <a:xfrm>
            <a:off x="7796223" y="4820078"/>
            <a:ext cx="388122" cy="675344"/>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rgbClr val="C79800"/>
              </a:solidFill>
            </a:endParaRPr>
          </a:p>
        </p:txBody>
      </p:sp>
      <p:cxnSp>
        <p:nvCxnSpPr>
          <p:cNvPr id="236" name="直線單箭頭接點 235">
            <a:extLst>
              <a:ext uri="{FF2B5EF4-FFF2-40B4-BE49-F238E27FC236}">
                <a16:creationId xmlns:a16="http://schemas.microsoft.com/office/drawing/2014/main" id="{0B06E056-10D9-462D-B758-F8E0E094EB3E}"/>
              </a:ext>
            </a:extLst>
          </p:cNvPr>
          <p:cNvCxnSpPr>
            <a:cxnSpLocks/>
            <a:stCxn id="233" idx="3"/>
            <a:endCxn id="234" idx="0"/>
          </p:cNvCxnSpPr>
          <p:nvPr/>
        </p:nvCxnSpPr>
        <p:spPr>
          <a:xfrm flipH="1">
            <a:off x="7565412" y="4629628"/>
            <a:ext cx="167291" cy="19045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7" name="直線單箭頭接點 236">
            <a:extLst>
              <a:ext uri="{FF2B5EF4-FFF2-40B4-BE49-F238E27FC236}">
                <a16:creationId xmlns:a16="http://schemas.microsoft.com/office/drawing/2014/main" id="{6C642DA9-1897-410F-AB16-BDA4929FEA6D}"/>
              </a:ext>
            </a:extLst>
          </p:cNvPr>
          <p:cNvCxnSpPr>
            <a:cxnSpLocks/>
            <a:stCxn id="233" idx="5"/>
            <a:endCxn id="235" idx="0"/>
          </p:cNvCxnSpPr>
          <p:nvPr/>
        </p:nvCxnSpPr>
        <p:spPr>
          <a:xfrm>
            <a:off x="7823450" y="4629628"/>
            <a:ext cx="166834"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8" name="文字方塊 237">
                <a:extLst>
                  <a:ext uri="{FF2B5EF4-FFF2-40B4-BE49-F238E27FC236}">
                    <a16:creationId xmlns:a16="http://schemas.microsoft.com/office/drawing/2014/main" id="{AD096BFB-759A-4ED4-88D1-6295F0336F9C}"/>
                  </a:ext>
                </a:extLst>
              </p:cNvPr>
              <p:cNvSpPr txBox="1"/>
              <p:nvPr/>
            </p:nvSpPr>
            <p:spPr>
              <a:xfrm>
                <a:off x="7420465" y="4853281"/>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8" name="文字方塊 237">
                <a:extLst>
                  <a:ext uri="{FF2B5EF4-FFF2-40B4-BE49-F238E27FC236}">
                    <a16:creationId xmlns:a16="http://schemas.microsoft.com/office/drawing/2014/main" id="{AD096BFB-759A-4ED4-88D1-6295F0336F9C}"/>
                  </a:ext>
                </a:extLst>
              </p:cNvPr>
              <p:cNvSpPr txBox="1">
                <a:spLocks noRot="1" noChangeAspect="1" noMove="1" noResize="1" noEditPoints="1" noAdjustHandles="1" noChangeArrowheads="1" noChangeShapeType="1" noTextEdit="1"/>
              </p:cNvSpPr>
              <p:nvPr/>
            </p:nvSpPr>
            <p:spPr>
              <a:xfrm>
                <a:off x="7420465" y="4853281"/>
                <a:ext cx="332719" cy="572273"/>
              </a:xfrm>
              <a:prstGeom prst="rect">
                <a:avLst/>
              </a:prstGeom>
              <a:blipFill>
                <a:blip r:embed="rId28"/>
                <a:stretch>
                  <a:fillRect l="-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文字方塊 238">
                <a:extLst>
                  <a:ext uri="{FF2B5EF4-FFF2-40B4-BE49-F238E27FC236}">
                    <a16:creationId xmlns:a16="http://schemas.microsoft.com/office/drawing/2014/main" id="{E17AFF1A-D5AA-4F6D-A5F1-458977AC8284}"/>
                  </a:ext>
                </a:extLst>
              </p:cNvPr>
              <p:cNvSpPr txBox="1"/>
              <p:nvPr/>
            </p:nvSpPr>
            <p:spPr>
              <a:xfrm>
                <a:off x="7850508" y="4849886"/>
                <a:ext cx="332719" cy="572273"/>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b="0" i="1" smtClean="0">
                              <a:solidFill>
                                <a:schemeClr val="bg1"/>
                              </a:solidFill>
                              <a:latin typeface="Cambria Math" panose="02040503050406030204" pitchFamily="18" charset="0"/>
                            </a:rPr>
                          </m:ctrlPr>
                        </m:fPr>
                        <m:num>
                          <m:r>
                            <a:rPr lang="en-US" altLang="zh-TW" i="1" smtClean="0">
                              <a:solidFill>
                                <a:schemeClr val="bg1"/>
                              </a:solidFill>
                              <a:latin typeface="Cambria Math" panose="02040503050406030204" pitchFamily="18" charset="0"/>
                            </a:rPr>
                            <m:t>1</m:t>
                          </m:r>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9" name="文字方塊 238">
                <a:extLst>
                  <a:ext uri="{FF2B5EF4-FFF2-40B4-BE49-F238E27FC236}">
                    <a16:creationId xmlns:a16="http://schemas.microsoft.com/office/drawing/2014/main" id="{E17AFF1A-D5AA-4F6D-A5F1-458977AC8284}"/>
                  </a:ext>
                </a:extLst>
              </p:cNvPr>
              <p:cNvSpPr txBox="1">
                <a:spLocks noRot="1" noChangeAspect="1" noMove="1" noResize="1" noEditPoints="1" noAdjustHandles="1" noChangeArrowheads="1" noChangeShapeType="1" noTextEdit="1"/>
              </p:cNvSpPr>
              <p:nvPr/>
            </p:nvSpPr>
            <p:spPr>
              <a:xfrm>
                <a:off x="7850508" y="4849886"/>
                <a:ext cx="332719" cy="572273"/>
              </a:xfrm>
              <a:prstGeom prst="rect">
                <a:avLst/>
              </a:prstGeom>
              <a:blipFill>
                <a:blip r:embed="rId29"/>
                <a:stretch>
                  <a:fillRect l="-1852"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5DCB7D13-6B4B-4744-9EB5-E24576A48840}"/>
                  </a:ext>
                </a:extLst>
              </p:cNvPr>
              <p:cNvSpPr txBox="1"/>
              <p:nvPr/>
            </p:nvSpPr>
            <p:spPr>
              <a:xfrm>
                <a:off x="8561288" y="4299682"/>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41" name="文字方塊 240">
                <a:extLst>
                  <a:ext uri="{FF2B5EF4-FFF2-40B4-BE49-F238E27FC236}">
                    <a16:creationId xmlns:a16="http://schemas.microsoft.com/office/drawing/2014/main" id="{5DCB7D13-6B4B-4744-9EB5-E24576A48840}"/>
                  </a:ext>
                </a:extLst>
              </p:cNvPr>
              <p:cNvSpPr txBox="1">
                <a:spLocks noRot="1" noChangeAspect="1" noMove="1" noResize="1" noEditPoints="1" noAdjustHandles="1" noChangeArrowheads="1" noChangeShapeType="1" noTextEdit="1"/>
              </p:cNvSpPr>
              <p:nvPr/>
            </p:nvSpPr>
            <p:spPr>
              <a:xfrm>
                <a:off x="8561288" y="4299682"/>
                <a:ext cx="629981" cy="1231106"/>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2" name="文字方塊 241">
                <a:extLst>
                  <a:ext uri="{FF2B5EF4-FFF2-40B4-BE49-F238E27FC236}">
                    <a16:creationId xmlns:a16="http://schemas.microsoft.com/office/drawing/2014/main" id="{9B34C8D6-FC56-4E09-B1CA-1AD6ACF3F614}"/>
                  </a:ext>
                </a:extLst>
              </p:cNvPr>
              <p:cNvSpPr txBox="1"/>
              <p:nvPr/>
            </p:nvSpPr>
            <p:spPr>
              <a:xfrm>
                <a:off x="10145964" y="4299682"/>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242" name="文字方塊 241">
                <a:extLst>
                  <a:ext uri="{FF2B5EF4-FFF2-40B4-BE49-F238E27FC236}">
                    <a16:creationId xmlns:a16="http://schemas.microsoft.com/office/drawing/2014/main" id="{9B34C8D6-FC56-4E09-B1CA-1AD6ACF3F614}"/>
                  </a:ext>
                </a:extLst>
              </p:cNvPr>
              <p:cNvSpPr txBox="1">
                <a:spLocks noRot="1" noChangeAspect="1" noMove="1" noResize="1" noEditPoints="1" noAdjustHandles="1" noChangeArrowheads="1" noChangeShapeType="1" noTextEdit="1"/>
              </p:cNvSpPr>
              <p:nvPr/>
            </p:nvSpPr>
            <p:spPr>
              <a:xfrm>
                <a:off x="10145964" y="4299682"/>
                <a:ext cx="629980" cy="1231106"/>
              </a:xfrm>
              <a:prstGeom prst="rect">
                <a:avLst/>
              </a:prstGeom>
              <a:blipFill>
                <a:blip r:embed="rId32"/>
                <a:stretch>
                  <a:fillRect/>
                </a:stretch>
              </a:blipFill>
            </p:spPr>
            <p:txBody>
              <a:bodyPr/>
              <a:lstStyle/>
              <a:p>
                <a:r>
                  <a:rPr lang="en-US">
                    <a:noFill/>
                  </a:rPr>
                  <a:t> </a:t>
                </a:r>
              </a:p>
            </p:txBody>
          </p:sp>
        </mc:Fallback>
      </mc:AlternateContent>
      <p:sp>
        <p:nvSpPr>
          <p:cNvPr id="243" name="橢圓 242">
            <a:extLst>
              <a:ext uri="{FF2B5EF4-FFF2-40B4-BE49-F238E27FC236}">
                <a16:creationId xmlns:a16="http://schemas.microsoft.com/office/drawing/2014/main" id="{CE008EFD-A6F8-472F-B3F0-6CF6DB772238}"/>
              </a:ext>
            </a:extLst>
          </p:cNvPr>
          <p:cNvSpPr/>
          <p:nvPr/>
        </p:nvSpPr>
        <p:spPr>
          <a:xfrm>
            <a:off x="9267962" y="47443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4" name="矩形 243">
            <a:extLst>
              <a:ext uri="{FF2B5EF4-FFF2-40B4-BE49-F238E27FC236}">
                <a16:creationId xmlns:a16="http://schemas.microsoft.com/office/drawing/2014/main" id="{A9771ADB-029F-4ECE-88B0-935644569C5C}"/>
              </a:ext>
            </a:extLst>
          </p:cNvPr>
          <p:cNvSpPr/>
          <p:nvPr/>
        </p:nvSpPr>
        <p:spPr>
          <a:xfrm>
            <a:off x="9068537" y="5044357"/>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5" name="矩形 244">
            <a:extLst>
              <a:ext uri="{FF2B5EF4-FFF2-40B4-BE49-F238E27FC236}">
                <a16:creationId xmlns:a16="http://schemas.microsoft.com/office/drawing/2014/main" id="{AE86E5EF-29A9-429C-AD7D-6104BD6AEA98}"/>
              </a:ext>
            </a:extLst>
          </p:cNvPr>
          <p:cNvSpPr/>
          <p:nvPr/>
        </p:nvSpPr>
        <p:spPr>
          <a:xfrm>
            <a:off x="9350277" y="5044357"/>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6" name="直線單箭頭接點 245">
            <a:extLst>
              <a:ext uri="{FF2B5EF4-FFF2-40B4-BE49-F238E27FC236}">
                <a16:creationId xmlns:a16="http://schemas.microsoft.com/office/drawing/2014/main" id="{2767C555-7D2E-48FC-BFCA-7B69F96E6D8E}"/>
              </a:ext>
            </a:extLst>
          </p:cNvPr>
          <p:cNvCxnSpPr>
            <a:stCxn id="243" idx="3"/>
            <a:endCxn id="244" idx="0"/>
          </p:cNvCxnSpPr>
          <p:nvPr/>
        </p:nvCxnSpPr>
        <p:spPr>
          <a:xfrm flipH="1">
            <a:off x="9192816" y="4853907"/>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7" name="直線單箭頭接點 246">
            <a:extLst>
              <a:ext uri="{FF2B5EF4-FFF2-40B4-BE49-F238E27FC236}">
                <a16:creationId xmlns:a16="http://schemas.microsoft.com/office/drawing/2014/main" id="{690D1241-A1AE-44D2-83CD-DB9D268FDA06}"/>
              </a:ext>
            </a:extLst>
          </p:cNvPr>
          <p:cNvCxnSpPr>
            <a:stCxn id="243" idx="5"/>
            <a:endCxn id="245" idx="0"/>
          </p:cNvCxnSpPr>
          <p:nvPr/>
        </p:nvCxnSpPr>
        <p:spPr>
          <a:xfrm>
            <a:off x="9377504" y="4853907"/>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039CDD16-F7E6-4B79-8148-979084F548D1}"/>
                  </a:ext>
                </a:extLst>
              </p:cNvPr>
              <p:cNvSpPr txBox="1"/>
              <p:nvPr/>
            </p:nvSpPr>
            <p:spPr>
              <a:xfrm>
                <a:off x="9135955" y="5030136"/>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48" name="文字方塊 247">
                <a:extLst>
                  <a:ext uri="{FF2B5EF4-FFF2-40B4-BE49-F238E27FC236}">
                    <a16:creationId xmlns:a16="http://schemas.microsoft.com/office/drawing/2014/main" id="{039CDD16-F7E6-4B79-8148-979084F548D1}"/>
                  </a:ext>
                </a:extLst>
              </p:cNvPr>
              <p:cNvSpPr txBox="1">
                <a:spLocks noRot="1" noChangeAspect="1" noMove="1" noResize="1" noEditPoints="1" noAdjustHandles="1" noChangeArrowheads="1" noChangeShapeType="1" noTextEdit="1"/>
              </p:cNvSpPr>
              <p:nvPr/>
            </p:nvSpPr>
            <p:spPr>
              <a:xfrm>
                <a:off x="9135955" y="5030136"/>
                <a:ext cx="181139" cy="276999"/>
              </a:xfrm>
              <a:prstGeom prst="rect">
                <a:avLst/>
              </a:prstGeom>
              <a:blipFill>
                <a:blip r:embed="rId33"/>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9" name="文字方塊 248">
                <a:extLst>
                  <a:ext uri="{FF2B5EF4-FFF2-40B4-BE49-F238E27FC236}">
                    <a16:creationId xmlns:a16="http://schemas.microsoft.com/office/drawing/2014/main" id="{2BD6E692-5728-4784-A757-B32F11A874EA}"/>
                  </a:ext>
                </a:extLst>
              </p:cNvPr>
              <p:cNvSpPr txBox="1"/>
              <p:nvPr/>
            </p:nvSpPr>
            <p:spPr>
              <a:xfrm>
                <a:off x="9407841" y="5030852"/>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49" name="文字方塊 248">
                <a:extLst>
                  <a:ext uri="{FF2B5EF4-FFF2-40B4-BE49-F238E27FC236}">
                    <a16:creationId xmlns:a16="http://schemas.microsoft.com/office/drawing/2014/main" id="{2BD6E692-5728-4784-A757-B32F11A874EA}"/>
                  </a:ext>
                </a:extLst>
              </p:cNvPr>
              <p:cNvSpPr txBox="1">
                <a:spLocks noRot="1" noChangeAspect="1" noMove="1" noResize="1" noEditPoints="1" noAdjustHandles="1" noChangeArrowheads="1" noChangeShapeType="1" noTextEdit="1"/>
              </p:cNvSpPr>
              <p:nvPr/>
            </p:nvSpPr>
            <p:spPr>
              <a:xfrm>
                <a:off x="9407841" y="5030852"/>
                <a:ext cx="181140" cy="276999"/>
              </a:xfrm>
              <a:prstGeom prst="rect">
                <a:avLst/>
              </a:prstGeom>
              <a:blipFill>
                <a:blip r:embed="rId34"/>
                <a:stretch>
                  <a:fillRect l="-46667" r="-13333" b="-6522"/>
                </a:stretch>
              </a:blipFill>
            </p:spPr>
            <p:txBody>
              <a:bodyPr/>
              <a:lstStyle/>
              <a:p>
                <a:r>
                  <a:rPr lang="en-US">
                    <a:noFill/>
                  </a:rPr>
                  <a:t> </a:t>
                </a:r>
              </a:p>
            </p:txBody>
          </p:sp>
        </mc:Fallback>
      </mc:AlternateContent>
      <p:sp>
        <p:nvSpPr>
          <p:cNvPr id="250" name="橢圓 249">
            <a:extLst>
              <a:ext uri="{FF2B5EF4-FFF2-40B4-BE49-F238E27FC236}">
                <a16:creationId xmlns:a16="http://schemas.microsoft.com/office/drawing/2014/main" id="{A205CAE0-BB59-4FD4-83ED-0D3D07D79F49}"/>
              </a:ext>
            </a:extLst>
          </p:cNvPr>
          <p:cNvSpPr/>
          <p:nvPr/>
        </p:nvSpPr>
        <p:spPr>
          <a:xfrm>
            <a:off x="9937824" y="4745392"/>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1" name="矩形 250">
            <a:extLst>
              <a:ext uri="{FF2B5EF4-FFF2-40B4-BE49-F238E27FC236}">
                <a16:creationId xmlns:a16="http://schemas.microsoft.com/office/drawing/2014/main" id="{6B11F6AC-7497-4879-9AF5-45249E42E407}"/>
              </a:ext>
            </a:extLst>
          </p:cNvPr>
          <p:cNvSpPr/>
          <p:nvPr/>
        </p:nvSpPr>
        <p:spPr>
          <a:xfrm>
            <a:off x="9738399" y="5045384"/>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52" name="矩形 251">
            <a:extLst>
              <a:ext uri="{FF2B5EF4-FFF2-40B4-BE49-F238E27FC236}">
                <a16:creationId xmlns:a16="http://schemas.microsoft.com/office/drawing/2014/main" id="{0BD6216A-97B5-4BF2-9373-DDDAFF69B556}"/>
              </a:ext>
            </a:extLst>
          </p:cNvPr>
          <p:cNvSpPr/>
          <p:nvPr/>
        </p:nvSpPr>
        <p:spPr>
          <a:xfrm>
            <a:off x="10020139" y="5045384"/>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53" name="直線單箭頭接點 252">
            <a:extLst>
              <a:ext uri="{FF2B5EF4-FFF2-40B4-BE49-F238E27FC236}">
                <a16:creationId xmlns:a16="http://schemas.microsoft.com/office/drawing/2014/main" id="{93595380-D297-44F5-BD98-7397237A265D}"/>
              </a:ext>
            </a:extLst>
          </p:cNvPr>
          <p:cNvCxnSpPr>
            <a:stCxn id="250" idx="3"/>
            <a:endCxn id="251" idx="0"/>
          </p:cNvCxnSpPr>
          <p:nvPr/>
        </p:nvCxnSpPr>
        <p:spPr>
          <a:xfrm flipH="1">
            <a:off x="9862678" y="4854934"/>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4" name="直線單箭頭接點 253">
            <a:extLst>
              <a:ext uri="{FF2B5EF4-FFF2-40B4-BE49-F238E27FC236}">
                <a16:creationId xmlns:a16="http://schemas.microsoft.com/office/drawing/2014/main" id="{3C7C3489-0639-4CA7-90AE-408A9D55687A}"/>
              </a:ext>
            </a:extLst>
          </p:cNvPr>
          <p:cNvCxnSpPr>
            <a:cxnSpLocks/>
            <a:stCxn id="250" idx="5"/>
            <a:endCxn id="252" idx="0"/>
          </p:cNvCxnSpPr>
          <p:nvPr/>
        </p:nvCxnSpPr>
        <p:spPr>
          <a:xfrm>
            <a:off x="10047366" y="4854934"/>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5" name="文字方塊 254">
                <a:extLst>
                  <a:ext uri="{FF2B5EF4-FFF2-40B4-BE49-F238E27FC236}">
                    <a16:creationId xmlns:a16="http://schemas.microsoft.com/office/drawing/2014/main" id="{8B797D99-AFEF-4B8C-B732-6CE6C00F58EF}"/>
                  </a:ext>
                </a:extLst>
              </p:cNvPr>
              <p:cNvSpPr txBox="1"/>
              <p:nvPr/>
            </p:nvSpPr>
            <p:spPr>
              <a:xfrm>
                <a:off x="9805816" y="5031163"/>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55" name="文字方塊 254">
                <a:extLst>
                  <a:ext uri="{FF2B5EF4-FFF2-40B4-BE49-F238E27FC236}">
                    <a16:creationId xmlns:a16="http://schemas.microsoft.com/office/drawing/2014/main" id="{8B797D99-AFEF-4B8C-B732-6CE6C00F58EF}"/>
                  </a:ext>
                </a:extLst>
              </p:cNvPr>
              <p:cNvSpPr txBox="1">
                <a:spLocks noRot="1" noChangeAspect="1" noMove="1" noResize="1" noEditPoints="1" noAdjustHandles="1" noChangeArrowheads="1" noChangeShapeType="1" noTextEdit="1"/>
              </p:cNvSpPr>
              <p:nvPr/>
            </p:nvSpPr>
            <p:spPr>
              <a:xfrm>
                <a:off x="9805816" y="5031163"/>
                <a:ext cx="181140" cy="276999"/>
              </a:xfrm>
              <a:prstGeom prst="rect">
                <a:avLst/>
              </a:prstGeom>
              <a:blipFill>
                <a:blip r:embed="rId35"/>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6" name="文字方塊 255">
                <a:extLst>
                  <a:ext uri="{FF2B5EF4-FFF2-40B4-BE49-F238E27FC236}">
                    <a16:creationId xmlns:a16="http://schemas.microsoft.com/office/drawing/2014/main" id="{E6F1E321-9725-4D18-9662-6902E003228E}"/>
                  </a:ext>
                </a:extLst>
              </p:cNvPr>
              <p:cNvSpPr txBox="1"/>
              <p:nvPr/>
            </p:nvSpPr>
            <p:spPr>
              <a:xfrm>
                <a:off x="9991141" y="5031879"/>
                <a:ext cx="354264"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56" name="文字方塊 255">
                <a:extLst>
                  <a:ext uri="{FF2B5EF4-FFF2-40B4-BE49-F238E27FC236}">
                    <a16:creationId xmlns:a16="http://schemas.microsoft.com/office/drawing/2014/main" id="{E6F1E321-9725-4D18-9662-6902E003228E}"/>
                  </a:ext>
                </a:extLst>
              </p:cNvPr>
              <p:cNvSpPr txBox="1">
                <a:spLocks noRot="1" noChangeAspect="1" noMove="1" noResize="1" noEditPoints="1" noAdjustHandles="1" noChangeArrowheads="1" noChangeShapeType="1" noTextEdit="1"/>
              </p:cNvSpPr>
              <p:nvPr/>
            </p:nvSpPr>
            <p:spPr>
              <a:xfrm>
                <a:off x="9991141" y="5031879"/>
                <a:ext cx="354264" cy="276999"/>
              </a:xfrm>
              <a:prstGeom prst="rect">
                <a:avLst/>
              </a:prstGeom>
              <a:blipFill>
                <a:blip r:embed="rId36"/>
                <a:stretch>
                  <a:fillRect l="-10345" r="-8621" b="-6522"/>
                </a:stretch>
              </a:blipFill>
            </p:spPr>
            <p:txBody>
              <a:bodyPr/>
              <a:lstStyle/>
              <a:p>
                <a:r>
                  <a:rPr lang="en-US">
                    <a:noFill/>
                  </a:rPr>
                  <a:t> </a:t>
                </a:r>
              </a:p>
            </p:txBody>
          </p:sp>
        </mc:Fallback>
      </mc:AlternateContent>
      <p:sp>
        <p:nvSpPr>
          <p:cNvPr id="282" name="矩形 281">
            <a:extLst>
              <a:ext uri="{FF2B5EF4-FFF2-40B4-BE49-F238E27FC236}">
                <a16:creationId xmlns:a16="http://schemas.microsoft.com/office/drawing/2014/main" id="{B735C24E-F684-4645-9E6D-1951A6FB4929}"/>
              </a:ext>
            </a:extLst>
          </p:cNvPr>
          <p:cNvSpPr/>
          <p:nvPr/>
        </p:nvSpPr>
        <p:spPr>
          <a:xfrm>
            <a:off x="907053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3" name="矩形 282">
            <a:extLst>
              <a:ext uri="{FF2B5EF4-FFF2-40B4-BE49-F238E27FC236}">
                <a16:creationId xmlns:a16="http://schemas.microsoft.com/office/drawing/2014/main" id="{57D807EB-B7D3-4C52-92A7-AE39BD88E865}"/>
              </a:ext>
            </a:extLst>
          </p:cNvPr>
          <p:cNvSpPr/>
          <p:nvPr/>
        </p:nvSpPr>
        <p:spPr>
          <a:xfrm>
            <a:off x="935227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4" name="矩形 283">
            <a:extLst>
              <a:ext uri="{FF2B5EF4-FFF2-40B4-BE49-F238E27FC236}">
                <a16:creationId xmlns:a16="http://schemas.microsoft.com/office/drawing/2014/main" id="{F1B6209C-0818-4576-9A3D-544EC543DF38}"/>
              </a:ext>
            </a:extLst>
          </p:cNvPr>
          <p:cNvSpPr/>
          <p:nvPr/>
        </p:nvSpPr>
        <p:spPr>
          <a:xfrm>
            <a:off x="974039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5" name="矩形 284">
            <a:extLst>
              <a:ext uri="{FF2B5EF4-FFF2-40B4-BE49-F238E27FC236}">
                <a16:creationId xmlns:a16="http://schemas.microsoft.com/office/drawing/2014/main" id="{CF644861-7F5F-429D-8BCF-37E6D7C0553B}"/>
              </a:ext>
            </a:extLst>
          </p:cNvPr>
          <p:cNvSpPr/>
          <p:nvPr/>
        </p:nvSpPr>
        <p:spPr>
          <a:xfrm>
            <a:off x="1002213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6" name="文字方塊 285">
                <a:extLst>
                  <a:ext uri="{FF2B5EF4-FFF2-40B4-BE49-F238E27FC236}">
                    <a16:creationId xmlns:a16="http://schemas.microsoft.com/office/drawing/2014/main" id="{EB1DAE7F-8FF1-4C8C-A601-8F9F689DFAEF}"/>
                  </a:ext>
                </a:extLst>
              </p:cNvPr>
              <p:cNvSpPr txBox="1"/>
              <p:nvPr/>
            </p:nvSpPr>
            <p:spPr>
              <a:xfrm>
                <a:off x="9137953"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86" name="文字方塊 285">
                <a:extLst>
                  <a:ext uri="{FF2B5EF4-FFF2-40B4-BE49-F238E27FC236}">
                    <a16:creationId xmlns:a16="http://schemas.microsoft.com/office/drawing/2014/main" id="{EB1DAE7F-8FF1-4C8C-A601-8F9F689DFAEF}"/>
                  </a:ext>
                </a:extLst>
              </p:cNvPr>
              <p:cNvSpPr txBox="1">
                <a:spLocks noRot="1" noChangeAspect="1" noMove="1" noResize="1" noEditPoints="1" noAdjustHandles="1" noChangeArrowheads="1" noChangeShapeType="1" noTextEdit="1"/>
              </p:cNvSpPr>
              <p:nvPr/>
            </p:nvSpPr>
            <p:spPr>
              <a:xfrm>
                <a:off x="9137953" y="2936884"/>
                <a:ext cx="181139" cy="276999"/>
              </a:xfrm>
              <a:prstGeom prst="rect">
                <a:avLst/>
              </a:prstGeom>
              <a:blipFill>
                <a:blip r:embed="rId38"/>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文字方塊 286">
                <a:extLst>
                  <a:ext uri="{FF2B5EF4-FFF2-40B4-BE49-F238E27FC236}">
                    <a16:creationId xmlns:a16="http://schemas.microsoft.com/office/drawing/2014/main" id="{844402CF-CF15-4C7E-B3A7-E0DCAF4FD663}"/>
                  </a:ext>
                </a:extLst>
              </p:cNvPr>
              <p:cNvSpPr txBox="1"/>
              <p:nvPr/>
            </p:nvSpPr>
            <p:spPr>
              <a:xfrm>
                <a:off x="9409839"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7" name="文字方塊 286">
                <a:extLst>
                  <a:ext uri="{FF2B5EF4-FFF2-40B4-BE49-F238E27FC236}">
                    <a16:creationId xmlns:a16="http://schemas.microsoft.com/office/drawing/2014/main" id="{844402CF-CF15-4C7E-B3A7-E0DCAF4FD663}"/>
                  </a:ext>
                </a:extLst>
              </p:cNvPr>
              <p:cNvSpPr txBox="1">
                <a:spLocks noRot="1" noChangeAspect="1" noMove="1" noResize="1" noEditPoints="1" noAdjustHandles="1" noChangeArrowheads="1" noChangeShapeType="1" noTextEdit="1"/>
              </p:cNvSpPr>
              <p:nvPr/>
            </p:nvSpPr>
            <p:spPr>
              <a:xfrm>
                <a:off x="9409839" y="2937600"/>
                <a:ext cx="181140" cy="276999"/>
              </a:xfrm>
              <a:prstGeom prst="rect">
                <a:avLst/>
              </a:prstGeom>
              <a:blipFill>
                <a:blip r:embed="rId39"/>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2A9A58AD-8123-4412-BFAE-9E41410D6C64}"/>
                  </a:ext>
                </a:extLst>
              </p:cNvPr>
              <p:cNvSpPr txBox="1"/>
              <p:nvPr/>
            </p:nvSpPr>
            <p:spPr>
              <a:xfrm>
                <a:off x="9807814" y="29379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8" name="文字方塊 287">
                <a:extLst>
                  <a:ext uri="{FF2B5EF4-FFF2-40B4-BE49-F238E27FC236}">
                    <a16:creationId xmlns:a16="http://schemas.microsoft.com/office/drawing/2014/main" id="{2A9A58AD-8123-4412-BFAE-9E41410D6C64}"/>
                  </a:ext>
                </a:extLst>
              </p:cNvPr>
              <p:cNvSpPr txBox="1">
                <a:spLocks noRot="1" noChangeAspect="1" noMove="1" noResize="1" noEditPoints="1" noAdjustHandles="1" noChangeArrowheads="1" noChangeShapeType="1" noTextEdit="1"/>
              </p:cNvSpPr>
              <p:nvPr/>
            </p:nvSpPr>
            <p:spPr>
              <a:xfrm>
                <a:off x="9807814" y="2937911"/>
                <a:ext cx="181140" cy="276999"/>
              </a:xfrm>
              <a:prstGeom prst="rect">
                <a:avLst/>
              </a:prstGeom>
              <a:blipFill>
                <a:blip r:embed="rId40"/>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文字方塊 288">
                <a:extLst>
                  <a:ext uri="{FF2B5EF4-FFF2-40B4-BE49-F238E27FC236}">
                    <a16:creationId xmlns:a16="http://schemas.microsoft.com/office/drawing/2014/main" id="{B8B54DB2-ACC4-4C13-8920-42792B492C80}"/>
                  </a:ext>
                </a:extLst>
              </p:cNvPr>
              <p:cNvSpPr txBox="1"/>
              <p:nvPr/>
            </p:nvSpPr>
            <p:spPr>
              <a:xfrm>
                <a:off x="9993139" y="2938627"/>
                <a:ext cx="35426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289" name="文字方塊 288">
                <a:extLst>
                  <a:ext uri="{FF2B5EF4-FFF2-40B4-BE49-F238E27FC236}">
                    <a16:creationId xmlns:a16="http://schemas.microsoft.com/office/drawing/2014/main" id="{B8B54DB2-ACC4-4C13-8920-42792B492C80}"/>
                  </a:ext>
                </a:extLst>
              </p:cNvPr>
              <p:cNvSpPr txBox="1">
                <a:spLocks noRot="1" noChangeAspect="1" noMove="1" noResize="1" noEditPoints="1" noAdjustHandles="1" noChangeArrowheads="1" noChangeShapeType="1" noTextEdit="1"/>
              </p:cNvSpPr>
              <p:nvPr/>
            </p:nvSpPr>
            <p:spPr>
              <a:xfrm>
                <a:off x="9993139" y="2938627"/>
                <a:ext cx="354264" cy="276999"/>
              </a:xfrm>
              <a:prstGeom prst="rect">
                <a:avLst/>
              </a:prstGeom>
              <a:blipFill>
                <a:blip r:embed="rId41"/>
                <a:stretch>
                  <a:fillRect l="-8621" r="-10345" b="-8889"/>
                </a:stretch>
              </a:blipFill>
            </p:spPr>
            <p:txBody>
              <a:bodyPr/>
              <a:lstStyle/>
              <a:p>
                <a:r>
                  <a:rPr lang="en-US">
                    <a:noFill/>
                  </a:rPr>
                  <a:t> </a:t>
                </a:r>
              </a:p>
            </p:txBody>
          </p:sp>
        </mc:Fallback>
      </mc:AlternateContent>
      <p:sp>
        <p:nvSpPr>
          <p:cNvPr id="290" name="文字方塊 289">
            <a:extLst>
              <a:ext uri="{FF2B5EF4-FFF2-40B4-BE49-F238E27FC236}">
                <a16:creationId xmlns:a16="http://schemas.microsoft.com/office/drawing/2014/main" id="{BCFB0D81-4116-4D4B-AB05-1A190EDF7956}"/>
              </a:ext>
            </a:extLst>
          </p:cNvPr>
          <p:cNvSpPr txBox="1"/>
          <p:nvPr/>
        </p:nvSpPr>
        <p:spPr>
          <a:xfrm>
            <a:off x="5407819" y="1768560"/>
            <a:ext cx="1109702" cy="523220"/>
          </a:xfrm>
          <a:prstGeom prst="rect">
            <a:avLst/>
          </a:prstGeom>
          <a:noFill/>
        </p:spPr>
        <p:txBody>
          <a:bodyPr wrap="square" rtlCol="0">
            <a:spAutoFit/>
          </a:bodyPr>
          <a:lstStyle/>
          <a:p>
            <a:r>
              <a:rPr lang="en-US" altLang="zh-TW" sz="2800" dirty="0">
                <a:latin typeface="Bahnschrift SemiBold SemiConden" panose="020B0502040204020203" pitchFamily="34" charset="0"/>
              </a:rPr>
              <a:t>Circuit</a:t>
            </a:r>
            <a:endParaRPr lang="zh-TW" altLang="en-US" sz="2800" dirty="0">
              <a:latin typeface="Bahnschrift SemiBold SemiConden" panose="020B0502040204020203" pitchFamily="34" charset="0"/>
            </a:endParaRPr>
          </a:p>
        </p:txBody>
      </p:sp>
      <p:grpSp>
        <p:nvGrpSpPr>
          <p:cNvPr id="291" name="群組 290">
            <a:extLst>
              <a:ext uri="{FF2B5EF4-FFF2-40B4-BE49-F238E27FC236}">
                <a16:creationId xmlns:a16="http://schemas.microsoft.com/office/drawing/2014/main" id="{10E0CFA3-31CF-497F-842C-46BB41CA71AC}"/>
              </a:ext>
            </a:extLst>
          </p:cNvPr>
          <p:cNvGrpSpPr/>
          <p:nvPr/>
        </p:nvGrpSpPr>
        <p:grpSpPr>
          <a:xfrm>
            <a:off x="4890822" y="2486240"/>
            <a:ext cx="2143696" cy="802105"/>
            <a:chOff x="3842446" y="3709964"/>
            <a:chExt cx="2143696" cy="802105"/>
          </a:xfrm>
        </p:grpSpPr>
        <p:cxnSp>
          <p:nvCxnSpPr>
            <p:cNvPr id="292" name="直線接點 291">
              <a:extLst>
                <a:ext uri="{FF2B5EF4-FFF2-40B4-BE49-F238E27FC236}">
                  <a16:creationId xmlns:a16="http://schemas.microsoft.com/office/drawing/2014/main" id="{1B403FFA-6AF0-469C-A6FE-6B19503AC6F0}"/>
                </a:ext>
              </a:extLst>
            </p:cNvPr>
            <p:cNvCxnSpPr>
              <a:cxnSpLocks/>
            </p:cNvCxnSpPr>
            <p:nvPr/>
          </p:nvCxnSpPr>
          <p:spPr>
            <a:xfrm>
              <a:off x="3842446" y="4111017"/>
              <a:ext cx="2143696" cy="0"/>
            </a:xfrm>
            <a:prstGeom prst="line">
              <a:avLst/>
            </a:prstGeom>
            <a:ln w="19050"/>
          </p:spPr>
          <p:style>
            <a:lnRef idx="1">
              <a:schemeClr val="dk1"/>
            </a:lnRef>
            <a:fillRef idx="0">
              <a:schemeClr val="dk1"/>
            </a:fillRef>
            <a:effectRef idx="0">
              <a:schemeClr val="dk1"/>
            </a:effectRef>
            <a:fontRef idx="minor">
              <a:schemeClr val="tx1"/>
            </a:fontRef>
          </p:style>
        </p:cxnSp>
        <p:sp>
          <p:nvSpPr>
            <p:cNvPr id="293" name="矩形 292">
              <a:extLst>
                <a:ext uri="{FF2B5EF4-FFF2-40B4-BE49-F238E27FC236}">
                  <a16:creationId xmlns:a16="http://schemas.microsoft.com/office/drawing/2014/main" id="{687EBE46-6AD6-4887-B907-4B03B9118823}"/>
                </a:ext>
              </a:extLst>
            </p:cNvPr>
            <p:cNvSpPr/>
            <p:nvPr/>
          </p:nvSpPr>
          <p:spPr>
            <a:xfrm>
              <a:off x="4513241" y="3709964"/>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000" dirty="0"/>
                <a:t>Z</a:t>
              </a:r>
              <a:endParaRPr lang="zh-TW" altLang="en-US" sz="4000" dirty="0"/>
            </a:p>
          </p:txBody>
        </p:sp>
      </p:grpSp>
      <p:sp>
        <p:nvSpPr>
          <p:cNvPr id="294" name="文字方塊 293">
            <a:extLst>
              <a:ext uri="{FF2B5EF4-FFF2-40B4-BE49-F238E27FC236}">
                <a16:creationId xmlns:a16="http://schemas.microsoft.com/office/drawing/2014/main" id="{BCF11D06-BF19-4D72-984B-E402F4038869}"/>
              </a:ext>
            </a:extLst>
          </p:cNvPr>
          <p:cNvSpPr txBox="1"/>
          <p:nvPr/>
        </p:nvSpPr>
        <p:spPr>
          <a:xfrm>
            <a:off x="8673168" y="1768560"/>
            <a:ext cx="2112515" cy="523220"/>
          </a:xfrm>
          <a:prstGeom prst="rect">
            <a:avLst/>
          </a:prstGeom>
          <a:noFill/>
        </p:spPr>
        <p:txBody>
          <a:bodyPr wrap="square" rtlCol="0">
            <a:spAutoFit/>
          </a:bodyPr>
          <a:lstStyle/>
          <a:p>
            <a:r>
              <a:rPr lang="en-US" altLang="zh-TW" sz="2800" dirty="0">
                <a:solidFill>
                  <a:srgbClr val="0070C0"/>
                </a:solidFill>
                <a:latin typeface="Bahnschrift SemiBold SemiConden" panose="020B0502040204020203" pitchFamily="34" charset="0"/>
              </a:rPr>
              <a:t>Postcondition</a:t>
            </a:r>
            <a:endParaRPr lang="zh-TW" altLang="en-US" sz="2800" dirty="0">
              <a:solidFill>
                <a:srgbClr val="0070C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295" name="文字方塊 294">
                <a:extLst>
                  <a:ext uri="{FF2B5EF4-FFF2-40B4-BE49-F238E27FC236}">
                    <a16:creationId xmlns:a16="http://schemas.microsoft.com/office/drawing/2014/main" id="{E06795F9-F24E-45E3-BD3C-758A4B28EDBB}"/>
                  </a:ext>
                </a:extLst>
              </p:cNvPr>
              <p:cNvSpPr txBox="1"/>
              <p:nvPr/>
            </p:nvSpPr>
            <p:spPr>
              <a:xfrm>
                <a:off x="8561165"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295" name="文字方塊 294">
                <a:extLst>
                  <a:ext uri="{FF2B5EF4-FFF2-40B4-BE49-F238E27FC236}">
                    <a16:creationId xmlns:a16="http://schemas.microsoft.com/office/drawing/2014/main" id="{E06795F9-F24E-45E3-BD3C-758A4B28EDBB}"/>
                  </a:ext>
                </a:extLst>
              </p:cNvPr>
              <p:cNvSpPr txBox="1">
                <a:spLocks noRot="1" noChangeAspect="1" noMove="1" noResize="1" noEditPoints="1" noAdjustHandles="1" noChangeArrowheads="1" noChangeShapeType="1" noTextEdit="1"/>
              </p:cNvSpPr>
              <p:nvPr/>
            </p:nvSpPr>
            <p:spPr>
              <a:xfrm>
                <a:off x="8561165" y="2206430"/>
                <a:ext cx="629980" cy="1231106"/>
              </a:xfrm>
              <a:prstGeom prst="rect">
                <a:avLst/>
              </a:prstGeom>
              <a:blipFill>
                <a:blip r:embed="rId4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6" name="文字方塊 295">
                <a:extLst>
                  <a:ext uri="{FF2B5EF4-FFF2-40B4-BE49-F238E27FC236}">
                    <a16:creationId xmlns:a16="http://schemas.microsoft.com/office/drawing/2014/main" id="{92633102-8E23-40DF-AEC9-0898C024D06E}"/>
                  </a:ext>
                </a:extLst>
              </p:cNvPr>
              <p:cNvSpPr txBox="1"/>
              <p:nvPr/>
            </p:nvSpPr>
            <p:spPr>
              <a:xfrm>
                <a:off x="10184271"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296" name="文字方塊 295">
                <a:extLst>
                  <a:ext uri="{FF2B5EF4-FFF2-40B4-BE49-F238E27FC236}">
                    <a16:creationId xmlns:a16="http://schemas.microsoft.com/office/drawing/2014/main" id="{92633102-8E23-40DF-AEC9-0898C024D06E}"/>
                  </a:ext>
                </a:extLst>
              </p:cNvPr>
              <p:cNvSpPr txBox="1">
                <a:spLocks noRot="1" noChangeAspect="1" noMove="1" noResize="1" noEditPoints="1" noAdjustHandles="1" noChangeArrowheads="1" noChangeShapeType="1" noTextEdit="1"/>
              </p:cNvSpPr>
              <p:nvPr/>
            </p:nvSpPr>
            <p:spPr>
              <a:xfrm>
                <a:off x="10184271" y="2206430"/>
                <a:ext cx="629980" cy="1231106"/>
              </a:xfrm>
              <a:prstGeom prst="rect">
                <a:avLst/>
              </a:prstGeom>
              <a:blipFill>
                <a:blip r:embed="rId43"/>
                <a:stretch>
                  <a:fillRect/>
                </a:stretch>
              </a:blipFill>
            </p:spPr>
            <p:txBody>
              <a:bodyPr/>
              <a:lstStyle/>
              <a:p>
                <a:r>
                  <a:rPr lang="en-US">
                    <a:noFill/>
                  </a:rPr>
                  <a:t> </a:t>
                </a:r>
              </a:p>
            </p:txBody>
          </p:sp>
        </mc:Fallback>
      </mc:AlternateContent>
      <p:sp>
        <p:nvSpPr>
          <p:cNvPr id="297" name="橢圓 296">
            <a:extLst>
              <a:ext uri="{FF2B5EF4-FFF2-40B4-BE49-F238E27FC236}">
                <a16:creationId xmlns:a16="http://schemas.microsoft.com/office/drawing/2014/main" id="{A12BD2AD-E024-4FE4-8202-10D26ABADCA4}"/>
              </a:ext>
            </a:extLst>
          </p:cNvPr>
          <p:cNvSpPr/>
          <p:nvPr/>
        </p:nvSpPr>
        <p:spPr>
          <a:xfrm>
            <a:off x="9269960" y="26511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98" name="直線單箭頭接點 297">
            <a:extLst>
              <a:ext uri="{FF2B5EF4-FFF2-40B4-BE49-F238E27FC236}">
                <a16:creationId xmlns:a16="http://schemas.microsoft.com/office/drawing/2014/main" id="{98D0F376-CA6B-4570-A3EC-260774932FC2}"/>
              </a:ext>
            </a:extLst>
          </p:cNvPr>
          <p:cNvCxnSpPr>
            <a:stCxn id="297" idx="3"/>
            <a:endCxn id="282" idx="0"/>
          </p:cNvCxnSpPr>
          <p:nvPr/>
        </p:nvCxnSpPr>
        <p:spPr>
          <a:xfrm flipH="1">
            <a:off x="9194814" y="27606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9" name="直線單箭頭接點 298">
            <a:extLst>
              <a:ext uri="{FF2B5EF4-FFF2-40B4-BE49-F238E27FC236}">
                <a16:creationId xmlns:a16="http://schemas.microsoft.com/office/drawing/2014/main" id="{CF9FBAEB-2470-4C52-82C1-1019E8E2344B}"/>
              </a:ext>
            </a:extLst>
          </p:cNvPr>
          <p:cNvCxnSpPr>
            <a:stCxn id="297" idx="5"/>
            <a:endCxn id="283" idx="0"/>
          </p:cNvCxnSpPr>
          <p:nvPr/>
        </p:nvCxnSpPr>
        <p:spPr>
          <a:xfrm>
            <a:off x="9379502" y="27606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0" name="橢圓 299">
            <a:extLst>
              <a:ext uri="{FF2B5EF4-FFF2-40B4-BE49-F238E27FC236}">
                <a16:creationId xmlns:a16="http://schemas.microsoft.com/office/drawing/2014/main" id="{82AAB01C-E53D-40B0-BB18-824B89957897}"/>
              </a:ext>
            </a:extLst>
          </p:cNvPr>
          <p:cNvSpPr/>
          <p:nvPr/>
        </p:nvSpPr>
        <p:spPr>
          <a:xfrm>
            <a:off x="9939822" y="26521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01" name="直線單箭頭接點 300">
            <a:extLst>
              <a:ext uri="{FF2B5EF4-FFF2-40B4-BE49-F238E27FC236}">
                <a16:creationId xmlns:a16="http://schemas.microsoft.com/office/drawing/2014/main" id="{D0AED3AE-3D18-4234-8E62-0EA2BA03519A}"/>
              </a:ext>
            </a:extLst>
          </p:cNvPr>
          <p:cNvCxnSpPr>
            <a:stCxn id="300" idx="3"/>
            <a:endCxn id="284" idx="0"/>
          </p:cNvCxnSpPr>
          <p:nvPr/>
        </p:nvCxnSpPr>
        <p:spPr>
          <a:xfrm flipH="1">
            <a:off x="9864676" y="27616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2" name="直線單箭頭接點 301">
            <a:extLst>
              <a:ext uri="{FF2B5EF4-FFF2-40B4-BE49-F238E27FC236}">
                <a16:creationId xmlns:a16="http://schemas.microsoft.com/office/drawing/2014/main" id="{54A7BEFB-9C9E-4D92-9D75-09B5926B781E}"/>
              </a:ext>
            </a:extLst>
          </p:cNvPr>
          <p:cNvCxnSpPr>
            <a:stCxn id="300" idx="5"/>
            <a:endCxn id="285" idx="0"/>
          </p:cNvCxnSpPr>
          <p:nvPr/>
        </p:nvCxnSpPr>
        <p:spPr>
          <a:xfrm>
            <a:off x="10049364" y="27616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86022DD8-5517-436F-A751-972307B223C6}"/>
                  </a:ext>
                </a:extLst>
              </p:cNvPr>
              <p:cNvSpPr txBox="1"/>
              <p:nvPr/>
            </p:nvSpPr>
            <p:spPr>
              <a:xfrm>
                <a:off x="1767587" y="3782348"/>
                <a:ext cx="8558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b="0" i="1" smtClean="0">
                              <a:solidFill>
                                <a:srgbClr val="00B050"/>
                              </a:solidFill>
                              <a:latin typeface="Cambria Math" panose="02040503050406030204" pitchFamily="18" charset="0"/>
                            </a:rPr>
                          </m:ctrlPr>
                        </m:sSubPr>
                        <m:e>
                          <m:r>
                            <a:rPr lang="zh-TW" altLang="en-US" sz="4800" i="1" smtClean="0">
                              <a:solidFill>
                                <a:srgbClr val="00B050"/>
                              </a:solidFill>
                              <a:latin typeface="Cambria Math" panose="02040503050406030204" pitchFamily="18" charset="0"/>
                            </a:rPr>
                            <m:t>𝔸</m:t>
                          </m:r>
                        </m:e>
                        <m:sub>
                          <m:r>
                            <a:rPr lang="en-US" altLang="zh-TW" sz="4800" b="0" i="1" smtClean="0">
                              <a:solidFill>
                                <a:srgbClr val="00B050"/>
                              </a:solidFill>
                              <a:latin typeface="Cambria Math" panose="02040503050406030204" pitchFamily="18" charset="0"/>
                            </a:rPr>
                            <m:t>0</m:t>
                          </m:r>
                        </m:sub>
                      </m:sSub>
                    </m:oMath>
                  </m:oMathPara>
                </a14:m>
                <a:endParaRPr lang="zh-TW" altLang="en-US" sz="4800" dirty="0">
                  <a:solidFill>
                    <a:srgbClr val="00B050"/>
                  </a:solidFill>
                </a:endParaRPr>
              </a:p>
            </p:txBody>
          </p:sp>
        </mc:Choice>
        <mc:Fallback xmlns="">
          <p:sp>
            <p:nvSpPr>
              <p:cNvPr id="121" name="文字方塊 120">
                <a:extLst>
                  <a:ext uri="{FF2B5EF4-FFF2-40B4-BE49-F238E27FC236}">
                    <a16:creationId xmlns:a16="http://schemas.microsoft.com/office/drawing/2014/main" id="{86022DD8-5517-436F-A751-972307B223C6}"/>
                  </a:ext>
                </a:extLst>
              </p:cNvPr>
              <p:cNvSpPr txBox="1">
                <a:spLocks noRot="1" noChangeAspect="1" noMove="1" noResize="1" noEditPoints="1" noAdjustHandles="1" noChangeArrowheads="1" noChangeShapeType="1" noTextEdit="1"/>
              </p:cNvSpPr>
              <p:nvPr/>
            </p:nvSpPr>
            <p:spPr>
              <a:xfrm>
                <a:off x="1767587" y="3782348"/>
                <a:ext cx="855875" cy="738664"/>
              </a:xfrm>
              <a:prstGeom prst="rect">
                <a:avLst/>
              </a:prstGeom>
              <a:blipFill>
                <a:blip r:embed="rId4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531E8656-4EA7-454C-A5E2-C4070AFD71B3}"/>
                  </a:ext>
                </a:extLst>
              </p:cNvPr>
              <p:cNvSpPr txBox="1"/>
              <p:nvPr/>
            </p:nvSpPr>
            <p:spPr>
              <a:xfrm>
                <a:off x="4192426" y="3781044"/>
                <a:ext cx="8558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b="0" i="1" smtClean="0">
                              <a:solidFill>
                                <a:schemeClr val="tx1"/>
                              </a:solidFill>
                              <a:latin typeface="Cambria Math" panose="02040503050406030204" pitchFamily="18" charset="0"/>
                            </a:rPr>
                          </m:ctrlPr>
                        </m:sSubPr>
                        <m:e>
                          <m:r>
                            <a:rPr lang="zh-TW" altLang="en-US" sz="4800" i="1" smtClean="0">
                              <a:solidFill>
                                <a:schemeClr val="tx1"/>
                              </a:solidFill>
                              <a:latin typeface="Cambria Math" panose="02040503050406030204" pitchFamily="18" charset="0"/>
                            </a:rPr>
                            <m:t>𝔸</m:t>
                          </m:r>
                        </m:e>
                        <m:sub>
                          <m:r>
                            <a:rPr lang="en-US" altLang="zh-TW" sz="4800" b="0" i="1" smtClean="0">
                              <a:solidFill>
                                <a:schemeClr val="tx1"/>
                              </a:solidFill>
                              <a:latin typeface="Cambria Math" panose="02040503050406030204" pitchFamily="18" charset="0"/>
                            </a:rPr>
                            <m:t>1</m:t>
                          </m:r>
                        </m:sub>
                      </m:sSub>
                    </m:oMath>
                  </m:oMathPara>
                </a14:m>
                <a:endParaRPr lang="zh-TW" altLang="en-US" sz="4800" dirty="0">
                  <a:solidFill>
                    <a:schemeClr val="tx1"/>
                  </a:solidFill>
                </a:endParaRPr>
              </a:p>
            </p:txBody>
          </p:sp>
        </mc:Choice>
        <mc:Fallback xmlns="">
          <p:sp>
            <p:nvSpPr>
              <p:cNvPr id="124" name="文字方塊 123">
                <a:extLst>
                  <a:ext uri="{FF2B5EF4-FFF2-40B4-BE49-F238E27FC236}">
                    <a16:creationId xmlns:a16="http://schemas.microsoft.com/office/drawing/2014/main" id="{531E8656-4EA7-454C-A5E2-C4070AFD71B3}"/>
                  </a:ext>
                </a:extLst>
              </p:cNvPr>
              <p:cNvSpPr txBox="1">
                <a:spLocks noRot="1" noChangeAspect="1" noMove="1" noResize="1" noEditPoints="1" noAdjustHandles="1" noChangeArrowheads="1" noChangeShapeType="1" noTextEdit="1"/>
              </p:cNvSpPr>
              <p:nvPr/>
            </p:nvSpPr>
            <p:spPr>
              <a:xfrm>
                <a:off x="4192426" y="3781044"/>
                <a:ext cx="855875" cy="738664"/>
              </a:xfrm>
              <a:prstGeom prst="rect">
                <a:avLst/>
              </a:prstGeom>
              <a:blipFill>
                <a:blip r:embed="rId4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5" name="文字方塊 124">
                <a:extLst>
                  <a:ext uri="{FF2B5EF4-FFF2-40B4-BE49-F238E27FC236}">
                    <a16:creationId xmlns:a16="http://schemas.microsoft.com/office/drawing/2014/main" id="{ADC800F4-2886-486B-9A8E-8DD08CD0D30B}"/>
                  </a:ext>
                </a:extLst>
              </p:cNvPr>
              <p:cNvSpPr txBox="1"/>
              <p:nvPr/>
            </p:nvSpPr>
            <p:spPr>
              <a:xfrm>
                <a:off x="6882195" y="3781044"/>
                <a:ext cx="8558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b="0" i="1" smtClean="0">
                              <a:solidFill>
                                <a:schemeClr val="tx1"/>
                              </a:solidFill>
                              <a:latin typeface="Cambria Math" panose="02040503050406030204" pitchFamily="18" charset="0"/>
                            </a:rPr>
                          </m:ctrlPr>
                        </m:sSubPr>
                        <m:e>
                          <m:r>
                            <a:rPr lang="zh-TW" altLang="en-US" sz="4800" i="1" smtClean="0">
                              <a:solidFill>
                                <a:schemeClr val="tx1"/>
                              </a:solidFill>
                              <a:latin typeface="Cambria Math" panose="02040503050406030204" pitchFamily="18" charset="0"/>
                            </a:rPr>
                            <m:t>𝔸</m:t>
                          </m:r>
                        </m:e>
                        <m:sub>
                          <m:r>
                            <a:rPr lang="en-US" altLang="zh-TW" sz="4800" b="0" i="1" smtClean="0">
                              <a:solidFill>
                                <a:schemeClr val="tx1"/>
                              </a:solidFill>
                              <a:latin typeface="Cambria Math" panose="02040503050406030204" pitchFamily="18" charset="0"/>
                            </a:rPr>
                            <m:t>2</m:t>
                          </m:r>
                        </m:sub>
                      </m:sSub>
                    </m:oMath>
                  </m:oMathPara>
                </a14:m>
                <a:endParaRPr lang="zh-TW" altLang="en-US" sz="4800" dirty="0">
                  <a:solidFill>
                    <a:schemeClr val="tx1"/>
                  </a:solidFill>
                </a:endParaRPr>
              </a:p>
            </p:txBody>
          </p:sp>
        </mc:Choice>
        <mc:Fallback xmlns="">
          <p:sp>
            <p:nvSpPr>
              <p:cNvPr id="125" name="文字方塊 124">
                <a:extLst>
                  <a:ext uri="{FF2B5EF4-FFF2-40B4-BE49-F238E27FC236}">
                    <a16:creationId xmlns:a16="http://schemas.microsoft.com/office/drawing/2014/main" id="{ADC800F4-2886-486B-9A8E-8DD08CD0D30B}"/>
                  </a:ext>
                </a:extLst>
              </p:cNvPr>
              <p:cNvSpPr txBox="1">
                <a:spLocks noRot="1" noChangeAspect="1" noMove="1" noResize="1" noEditPoints="1" noAdjustHandles="1" noChangeArrowheads="1" noChangeShapeType="1" noTextEdit="1"/>
              </p:cNvSpPr>
              <p:nvPr/>
            </p:nvSpPr>
            <p:spPr>
              <a:xfrm>
                <a:off x="6882195" y="3781044"/>
                <a:ext cx="855875" cy="738664"/>
              </a:xfrm>
              <a:prstGeom prst="rect">
                <a:avLst/>
              </a:prstGeom>
              <a:blipFill>
                <a:blip r:embed="rId4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81D532B0-6A78-4100-AD92-E1BFBCC205AD}"/>
                  </a:ext>
                </a:extLst>
              </p:cNvPr>
              <p:cNvSpPr txBox="1"/>
              <p:nvPr/>
            </p:nvSpPr>
            <p:spPr>
              <a:xfrm>
                <a:off x="9265074" y="3781044"/>
                <a:ext cx="8558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b="0" i="1" smtClean="0">
                              <a:solidFill>
                                <a:schemeClr val="tx1"/>
                              </a:solidFill>
                              <a:latin typeface="Cambria Math" panose="02040503050406030204" pitchFamily="18" charset="0"/>
                            </a:rPr>
                          </m:ctrlPr>
                        </m:sSubPr>
                        <m:e>
                          <m:r>
                            <a:rPr lang="zh-TW" altLang="en-US" sz="4800" i="1" smtClean="0">
                              <a:solidFill>
                                <a:schemeClr val="tx1"/>
                              </a:solidFill>
                              <a:latin typeface="Cambria Math" panose="02040503050406030204" pitchFamily="18" charset="0"/>
                            </a:rPr>
                            <m:t>𝔸</m:t>
                          </m:r>
                        </m:e>
                        <m:sub>
                          <m:r>
                            <a:rPr lang="en-US" altLang="zh-TW" sz="4800" b="0" i="1" smtClean="0">
                              <a:solidFill>
                                <a:schemeClr val="tx1"/>
                              </a:solidFill>
                              <a:latin typeface="Cambria Math" panose="02040503050406030204" pitchFamily="18" charset="0"/>
                            </a:rPr>
                            <m:t>3</m:t>
                          </m:r>
                        </m:sub>
                      </m:sSub>
                    </m:oMath>
                  </m:oMathPara>
                </a14:m>
                <a:endParaRPr lang="zh-TW" altLang="en-US" sz="4800" dirty="0">
                  <a:solidFill>
                    <a:schemeClr val="tx1"/>
                  </a:solidFill>
                </a:endParaRPr>
              </a:p>
            </p:txBody>
          </p:sp>
        </mc:Choice>
        <mc:Fallback xmlns="">
          <p:sp>
            <p:nvSpPr>
              <p:cNvPr id="126" name="文字方塊 125">
                <a:extLst>
                  <a:ext uri="{FF2B5EF4-FFF2-40B4-BE49-F238E27FC236}">
                    <a16:creationId xmlns:a16="http://schemas.microsoft.com/office/drawing/2014/main" id="{81D532B0-6A78-4100-AD92-E1BFBCC205AD}"/>
                  </a:ext>
                </a:extLst>
              </p:cNvPr>
              <p:cNvSpPr txBox="1">
                <a:spLocks noRot="1" noChangeAspect="1" noMove="1" noResize="1" noEditPoints="1" noAdjustHandles="1" noChangeArrowheads="1" noChangeShapeType="1" noTextEdit="1"/>
              </p:cNvSpPr>
              <p:nvPr/>
            </p:nvSpPr>
            <p:spPr>
              <a:xfrm>
                <a:off x="9265074" y="3781044"/>
                <a:ext cx="855875" cy="738664"/>
              </a:xfrm>
              <a:prstGeom prst="rect">
                <a:avLst/>
              </a:prstGeom>
              <a:blipFill>
                <a:blip r:embed="rId4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005E093C-78E8-4760-AEAB-1951A820D058}"/>
                  </a:ext>
                </a:extLst>
              </p:cNvPr>
              <p:cNvSpPr txBox="1"/>
              <p:nvPr/>
            </p:nvSpPr>
            <p:spPr>
              <a:xfrm>
                <a:off x="10814251" y="2517960"/>
                <a:ext cx="855875"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4800" b="0" i="1" smtClean="0">
                              <a:solidFill>
                                <a:srgbClr val="0070C0"/>
                              </a:solidFill>
                              <a:latin typeface="Cambria Math" panose="02040503050406030204" pitchFamily="18" charset="0"/>
                            </a:rPr>
                          </m:ctrlPr>
                        </m:sSubPr>
                        <m:e>
                          <m:r>
                            <a:rPr lang="zh-TW" altLang="en-US" sz="4800" i="1" smtClean="0">
                              <a:solidFill>
                                <a:srgbClr val="0070C0"/>
                              </a:solidFill>
                              <a:latin typeface="Cambria Math" panose="02040503050406030204" pitchFamily="18" charset="0"/>
                            </a:rPr>
                            <m:t>𝔸</m:t>
                          </m:r>
                        </m:e>
                        <m:sub>
                          <m:r>
                            <a:rPr lang="en-US" altLang="zh-TW" sz="4800" b="0" i="1" smtClean="0">
                              <a:solidFill>
                                <a:srgbClr val="0070C0"/>
                              </a:solidFill>
                              <a:latin typeface="Cambria Math" panose="02040503050406030204" pitchFamily="18" charset="0"/>
                            </a:rPr>
                            <m:t>4</m:t>
                          </m:r>
                        </m:sub>
                      </m:sSub>
                    </m:oMath>
                  </m:oMathPara>
                </a14:m>
                <a:endParaRPr lang="zh-TW" altLang="en-US" sz="4800" dirty="0">
                  <a:solidFill>
                    <a:srgbClr val="0070C0"/>
                  </a:solidFill>
                </a:endParaRPr>
              </a:p>
            </p:txBody>
          </p:sp>
        </mc:Choice>
        <mc:Fallback xmlns="">
          <p:sp>
            <p:nvSpPr>
              <p:cNvPr id="127" name="文字方塊 126">
                <a:extLst>
                  <a:ext uri="{FF2B5EF4-FFF2-40B4-BE49-F238E27FC236}">
                    <a16:creationId xmlns:a16="http://schemas.microsoft.com/office/drawing/2014/main" id="{005E093C-78E8-4760-AEAB-1951A820D058}"/>
                  </a:ext>
                </a:extLst>
              </p:cNvPr>
              <p:cNvSpPr txBox="1">
                <a:spLocks noRot="1" noChangeAspect="1" noMove="1" noResize="1" noEditPoints="1" noAdjustHandles="1" noChangeArrowheads="1" noChangeShapeType="1" noTextEdit="1"/>
              </p:cNvSpPr>
              <p:nvPr/>
            </p:nvSpPr>
            <p:spPr>
              <a:xfrm>
                <a:off x="10814251" y="2517960"/>
                <a:ext cx="855875" cy="738664"/>
              </a:xfrm>
              <a:prstGeom prst="rect">
                <a:avLst/>
              </a:prstGeom>
              <a:blipFill>
                <a:blip r:embed="rId49"/>
                <a:stretch>
                  <a:fillRect/>
                </a:stretch>
              </a:blipFill>
            </p:spPr>
            <p:txBody>
              <a:bodyPr/>
              <a:lstStyle/>
              <a:p>
                <a:r>
                  <a:rPr lang="en-US">
                    <a:noFill/>
                  </a:rPr>
                  <a:t> </a:t>
                </a:r>
              </a:p>
            </p:txBody>
          </p:sp>
        </mc:Fallback>
      </mc:AlternateContent>
      <p:sp>
        <p:nvSpPr>
          <p:cNvPr id="128" name="文字方塊 127">
            <a:extLst>
              <a:ext uri="{FF2B5EF4-FFF2-40B4-BE49-F238E27FC236}">
                <a16:creationId xmlns:a16="http://schemas.microsoft.com/office/drawing/2014/main" id="{8C1664BD-CBC1-44C2-AEF0-3F1AE84CBC1E}"/>
              </a:ext>
            </a:extLst>
          </p:cNvPr>
          <p:cNvSpPr txBox="1"/>
          <p:nvPr/>
        </p:nvSpPr>
        <p:spPr>
          <a:xfrm>
            <a:off x="459183" y="370591"/>
            <a:ext cx="1675949" cy="584775"/>
          </a:xfrm>
          <a:prstGeom prst="rect">
            <a:avLst/>
          </a:prstGeom>
          <a:noFill/>
        </p:spPr>
        <p:txBody>
          <a:bodyPr wrap="square" rtlCol="0">
            <a:spAutoFit/>
          </a:bodyPr>
          <a:lstStyle/>
          <a:p>
            <a:r>
              <a:rPr lang="en-US" altLang="zh-TW" sz="3200" dirty="0" err="1">
                <a:solidFill>
                  <a:srgbClr val="00B0F0"/>
                </a:solidFill>
                <a:latin typeface="Bahnschrift SemiBold SemiConden" panose="020B0502040204020203" pitchFamily="34" charset="0"/>
              </a:rPr>
              <a:t>AutoQ</a:t>
            </a:r>
            <a:r>
              <a:rPr lang="en-US" altLang="zh-TW" sz="3200" dirty="0">
                <a:solidFill>
                  <a:srgbClr val="00B0F0"/>
                </a:solidFill>
                <a:latin typeface="Bahnschrift SemiBold SemiConden" panose="020B0502040204020203" pitchFamily="34" charset="0"/>
              </a:rPr>
              <a:t> 1.0</a:t>
            </a:r>
            <a:endParaRPr lang="zh-TW" altLang="en-US" sz="3200" dirty="0">
              <a:latin typeface="Bahnschrift SemiBold SemiConden" panose="020B0502040204020203" pitchFamily="34" charset="0"/>
            </a:endParaRPr>
          </a:p>
        </p:txBody>
      </p:sp>
      <p:sp>
        <p:nvSpPr>
          <p:cNvPr id="129" name="文字方塊 128">
            <a:extLst>
              <a:ext uri="{FF2B5EF4-FFF2-40B4-BE49-F238E27FC236}">
                <a16:creationId xmlns:a16="http://schemas.microsoft.com/office/drawing/2014/main" id="{B5886E23-3D7C-4BCD-80E5-86B88D35F11F}"/>
              </a:ext>
            </a:extLst>
          </p:cNvPr>
          <p:cNvSpPr txBox="1"/>
          <p:nvPr/>
        </p:nvSpPr>
        <p:spPr>
          <a:xfrm>
            <a:off x="2135131" y="466156"/>
            <a:ext cx="4134944" cy="400110"/>
          </a:xfrm>
          <a:prstGeom prst="rect">
            <a:avLst/>
          </a:prstGeom>
          <a:noFill/>
        </p:spPr>
        <p:txBody>
          <a:bodyPr wrap="square">
            <a:spAutoFit/>
          </a:bodyPr>
          <a:lstStyle/>
          <a:p>
            <a:pPr algn="ctr"/>
            <a:r>
              <a:rPr lang="en-US" altLang="zh-TW" sz="2000" dirty="0">
                <a:solidFill>
                  <a:srgbClr val="DC143C"/>
                </a:solidFill>
                <a:latin typeface="Bahnschrift SemiBold SemiConden" panose="020B0502040204020203" pitchFamily="34" charset="0"/>
              </a:rPr>
              <a:t>Automata</a:t>
            </a:r>
            <a:r>
              <a:rPr lang="en-US" altLang="zh-TW" sz="2000" dirty="0">
                <a:latin typeface="Bahnschrift SemiBold SemiConden" panose="020B0502040204020203" pitchFamily="34" charset="0"/>
              </a:rPr>
              <a:t>-based </a:t>
            </a:r>
            <a:r>
              <a:rPr lang="en-US" altLang="zh-TW" sz="2000" dirty="0">
                <a:solidFill>
                  <a:srgbClr val="DC143C"/>
                </a:solidFill>
                <a:latin typeface="Bahnschrift SemiBold SemiConden" panose="020B0502040204020203" pitchFamily="34" charset="0"/>
              </a:rPr>
              <a:t>Quantum</a:t>
            </a:r>
            <a:r>
              <a:rPr lang="en-US" altLang="zh-TW" sz="2000" dirty="0">
                <a:latin typeface="Bahnschrift SemiBold SemiConden" panose="020B0502040204020203" pitchFamily="34" charset="0"/>
              </a:rPr>
              <a:t> Verification </a:t>
            </a:r>
            <a:endParaRPr lang="zh-TW" altLang="en-US" sz="2000" dirty="0">
              <a:latin typeface="Bahnschrift SemiBold SemiConden" panose="020B0502040204020203" pitchFamily="34" charset="0"/>
            </a:endParaRPr>
          </a:p>
        </p:txBody>
      </p:sp>
      <p:sp>
        <p:nvSpPr>
          <p:cNvPr id="120" name="投影片編號版面配置區 3">
            <a:extLst>
              <a:ext uri="{FF2B5EF4-FFF2-40B4-BE49-F238E27FC236}">
                <a16:creationId xmlns:a16="http://schemas.microsoft.com/office/drawing/2014/main" id="{E108C5EC-D134-4645-8151-309746668499}"/>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299641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FED2927C-F7E0-4AF9-A582-7B255A32B406}"/>
              </a:ext>
            </a:extLst>
          </p:cNvPr>
          <p:cNvSpPr txBox="1"/>
          <p:nvPr/>
        </p:nvSpPr>
        <p:spPr>
          <a:xfrm>
            <a:off x="4226058" y="1840649"/>
            <a:ext cx="1464003" cy="400110"/>
          </a:xfrm>
          <a:prstGeom prst="rect">
            <a:avLst/>
          </a:prstGeom>
          <a:noFill/>
        </p:spPr>
        <p:txBody>
          <a:bodyPr wrap="square" rtlCol="0">
            <a:spAutoFit/>
          </a:bodyPr>
          <a:lstStyle/>
          <a:p>
            <a:r>
              <a:rPr lang="en-US" altLang="zh-TW" sz="2000" dirty="0">
                <a:solidFill>
                  <a:srgbClr val="00B050"/>
                </a:solidFill>
                <a:latin typeface="Bahnschrift SemiBold SemiConden" panose="020B0502040204020203" pitchFamily="34" charset="0"/>
              </a:rPr>
              <a:t>Precondition</a:t>
            </a:r>
            <a:endParaRPr lang="zh-TW" altLang="en-US" sz="2000" dirty="0">
              <a:solidFill>
                <a:srgbClr val="00B050"/>
              </a:solidFill>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5746069" y="184064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6688061" y="1840649"/>
            <a:ext cx="1649403" cy="400110"/>
          </a:xfrm>
          <a:prstGeom prst="rect">
            <a:avLst/>
          </a:prstGeom>
          <a:noFill/>
        </p:spPr>
        <p:txBody>
          <a:bodyPr wrap="square" rtlCol="0">
            <a:spAutoFit/>
          </a:bodyPr>
          <a:lstStyle/>
          <a:p>
            <a:r>
              <a:rPr lang="en-US" altLang="zh-TW" sz="2000" dirty="0">
                <a:solidFill>
                  <a:srgbClr val="0070C0"/>
                </a:solidFill>
                <a:latin typeface="Bahnschrift SemiBold SemiConden" panose="020B0502040204020203" pitchFamily="34" charset="0"/>
              </a:rPr>
              <a:t>Postcondition</a:t>
            </a:r>
            <a:endParaRPr lang="zh-TW" altLang="en-US" sz="2000" dirty="0">
              <a:solidFill>
                <a:srgbClr val="0070C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4068963" y="167762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B050"/>
                          </a:solidFill>
                          <a:latin typeface="Cambria Math" panose="02040503050406030204" pitchFamily="18" charset="0"/>
                        </a:rPr>
                        <m:t>{</m:t>
                      </m:r>
                    </m:oMath>
                  </m:oMathPara>
                </a14:m>
                <a:endParaRPr lang="zh-TW" altLang="en-US" sz="4000" dirty="0">
                  <a:solidFill>
                    <a:srgbClr val="00B050"/>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4068963" y="1677622"/>
                <a:ext cx="314189" cy="615553"/>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5512485" y="167762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B050"/>
                          </a:solidFill>
                          <a:latin typeface="Cambria Math" panose="02040503050406030204" pitchFamily="18" charset="0"/>
                        </a:rPr>
                        <m:t>}</m:t>
                      </m:r>
                    </m:oMath>
                  </m:oMathPara>
                </a14:m>
                <a:endParaRPr lang="zh-TW" altLang="en-US" sz="4000" dirty="0">
                  <a:solidFill>
                    <a:srgbClr val="00B050"/>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5512485" y="1677621"/>
                <a:ext cx="314189" cy="615553"/>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6534424" y="167762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70C0"/>
                          </a:solidFill>
                          <a:latin typeface="Cambria Math" panose="02040503050406030204" pitchFamily="18" charset="0"/>
                        </a:rPr>
                        <m:t>{</m:t>
                      </m:r>
                    </m:oMath>
                  </m:oMathPara>
                </a14:m>
                <a:endParaRPr lang="zh-TW" altLang="en-US" sz="4000" dirty="0">
                  <a:solidFill>
                    <a:srgbClr val="0070C0"/>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6534424" y="1677621"/>
                <a:ext cx="314189" cy="61555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8062937" y="167762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70C0"/>
                          </a:solidFill>
                          <a:latin typeface="Cambria Math" panose="02040503050406030204" pitchFamily="18" charset="0"/>
                        </a:rPr>
                        <m:t>}</m:t>
                      </m:r>
                    </m:oMath>
                  </m:oMathPara>
                </a14:m>
                <a:endParaRPr lang="zh-TW" altLang="en-US" sz="4000" dirty="0">
                  <a:solidFill>
                    <a:srgbClr val="0070C0"/>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8062937" y="1677621"/>
                <a:ext cx="314189" cy="615553"/>
              </a:xfrm>
              <a:prstGeom prst="rect">
                <a:avLst/>
              </a:prstGeom>
              <a:blipFill>
                <a:blip r:embed="rId6"/>
                <a:stretch>
                  <a:fillRect/>
                </a:stretch>
              </a:blipFill>
            </p:spPr>
            <p:txBody>
              <a:bodyPr/>
              <a:lstStyle/>
              <a:p>
                <a:r>
                  <a:rPr lang="zh-TW" alt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4068964" y="1677621"/>
            <a:ext cx="4308162"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A8D03941-C90F-4605-AFD3-52A2262730F2}"/>
              </a:ext>
            </a:extLst>
          </p:cNvPr>
          <p:cNvSpPr txBox="1"/>
          <p:nvPr/>
        </p:nvSpPr>
        <p:spPr>
          <a:xfrm>
            <a:off x="4079518" y="881973"/>
            <a:ext cx="4032965"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3. Verify a Hoare triple …</a:t>
            </a:r>
            <a:endParaRPr lang="zh-TW" altLang="en-US" sz="6400" dirty="0">
              <a:solidFill>
                <a:srgbClr val="DC143C"/>
              </a:solidFill>
              <a:latin typeface="Bahnschrift SemiBold SemiConden" panose="020B0502040204020203" pitchFamily="34" charset="0"/>
            </a:endParaRPr>
          </a:p>
        </p:txBody>
      </p:sp>
      <p:sp>
        <p:nvSpPr>
          <p:cNvPr id="11" name="投影片編號版面配置區 3">
            <a:extLst>
              <a:ext uri="{FF2B5EF4-FFF2-40B4-BE49-F238E27FC236}">
                <a16:creationId xmlns:a16="http://schemas.microsoft.com/office/drawing/2014/main" id="{800F2847-99C3-4D8E-A461-ACBEB5E7A2A6}"/>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1867857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方塊 13">
            <a:extLst>
              <a:ext uri="{FF2B5EF4-FFF2-40B4-BE49-F238E27FC236}">
                <a16:creationId xmlns:a16="http://schemas.microsoft.com/office/drawing/2014/main" id="{FED2927C-F7E0-4AF9-A582-7B255A32B406}"/>
              </a:ext>
            </a:extLst>
          </p:cNvPr>
          <p:cNvSpPr txBox="1"/>
          <p:nvPr/>
        </p:nvSpPr>
        <p:spPr>
          <a:xfrm>
            <a:off x="7862877" y="370829"/>
            <a:ext cx="1464003" cy="400110"/>
          </a:xfrm>
          <a:prstGeom prst="rect">
            <a:avLst/>
          </a:prstGeom>
          <a:noFill/>
        </p:spPr>
        <p:txBody>
          <a:bodyPr wrap="square" rtlCol="0">
            <a:spAutoFit/>
          </a:bodyPr>
          <a:lstStyle/>
          <a:p>
            <a:r>
              <a:rPr lang="en-US" altLang="zh-TW" sz="2000" dirty="0">
                <a:solidFill>
                  <a:srgbClr val="00B050"/>
                </a:solidFill>
                <a:latin typeface="Bahnschrift SemiBold SemiConden" panose="020B0502040204020203" pitchFamily="34" charset="0"/>
              </a:rPr>
              <a:t>Precondition</a:t>
            </a:r>
            <a:endParaRPr lang="zh-TW" altLang="en-US" sz="2000" dirty="0">
              <a:solidFill>
                <a:srgbClr val="00B050"/>
              </a:solidFill>
              <a:latin typeface="Bahnschrift SemiBold SemiConden" panose="020B0502040204020203" pitchFamily="34" charset="0"/>
            </a:endParaRPr>
          </a:p>
        </p:txBody>
      </p:sp>
      <p:sp>
        <p:nvSpPr>
          <p:cNvPr id="15" name="文字方塊 14">
            <a:extLst>
              <a:ext uri="{FF2B5EF4-FFF2-40B4-BE49-F238E27FC236}">
                <a16:creationId xmlns:a16="http://schemas.microsoft.com/office/drawing/2014/main" id="{C98CFDD7-B5B4-439F-A795-1550930E6B72}"/>
              </a:ext>
            </a:extLst>
          </p:cNvPr>
          <p:cNvSpPr txBox="1"/>
          <p:nvPr/>
        </p:nvSpPr>
        <p:spPr>
          <a:xfrm>
            <a:off x="9382888" y="370829"/>
            <a:ext cx="1109702" cy="400110"/>
          </a:xfrm>
          <a:prstGeom prst="rect">
            <a:avLst/>
          </a:prstGeom>
          <a:noFill/>
        </p:spPr>
        <p:txBody>
          <a:bodyPr wrap="square" rtlCol="0">
            <a:spAutoFit/>
          </a:bodyPr>
          <a:lstStyle/>
          <a:p>
            <a:r>
              <a:rPr lang="en-US" altLang="zh-TW" sz="2000" dirty="0">
                <a:latin typeface="Bahnschrift SemiBold SemiConden" panose="020B0502040204020203" pitchFamily="34" charset="0"/>
              </a:rPr>
              <a:t>Circuit</a:t>
            </a:r>
            <a:endParaRPr lang="zh-TW" altLang="en-US" sz="2000" dirty="0">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532B824E-8395-4E89-ADAA-662D7402BCD6}"/>
              </a:ext>
            </a:extLst>
          </p:cNvPr>
          <p:cNvSpPr txBox="1"/>
          <p:nvPr/>
        </p:nvSpPr>
        <p:spPr>
          <a:xfrm>
            <a:off x="10324880" y="370829"/>
            <a:ext cx="1649403" cy="400110"/>
          </a:xfrm>
          <a:prstGeom prst="rect">
            <a:avLst/>
          </a:prstGeom>
          <a:noFill/>
        </p:spPr>
        <p:txBody>
          <a:bodyPr wrap="square" rtlCol="0">
            <a:spAutoFit/>
          </a:bodyPr>
          <a:lstStyle/>
          <a:p>
            <a:r>
              <a:rPr lang="en-US" altLang="zh-TW" sz="2000" dirty="0">
                <a:solidFill>
                  <a:srgbClr val="0070C0"/>
                </a:solidFill>
                <a:latin typeface="Bahnschrift SemiBold SemiConden" panose="020B0502040204020203" pitchFamily="34" charset="0"/>
              </a:rPr>
              <a:t>Postcondition</a:t>
            </a:r>
            <a:endParaRPr lang="zh-TW" altLang="en-US" sz="2000" dirty="0">
              <a:solidFill>
                <a:srgbClr val="0070C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00D0BAD-FF9F-44EB-8C3F-CBCE58DE930F}"/>
                  </a:ext>
                </a:extLst>
              </p:cNvPr>
              <p:cNvSpPr txBox="1"/>
              <p:nvPr/>
            </p:nvSpPr>
            <p:spPr>
              <a:xfrm>
                <a:off x="7705782" y="207802"/>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B050"/>
                          </a:solidFill>
                          <a:latin typeface="Cambria Math" panose="02040503050406030204" pitchFamily="18" charset="0"/>
                        </a:rPr>
                        <m:t>{</m:t>
                      </m:r>
                    </m:oMath>
                  </m:oMathPara>
                </a14:m>
                <a:endParaRPr lang="zh-TW" altLang="en-US" sz="4000" dirty="0">
                  <a:solidFill>
                    <a:srgbClr val="00B050"/>
                  </a:solidFill>
                </a:endParaRPr>
              </a:p>
            </p:txBody>
          </p:sp>
        </mc:Choice>
        <mc:Fallback xmlns="">
          <p:sp>
            <p:nvSpPr>
              <p:cNvPr id="19" name="文字方塊 18">
                <a:extLst>
                  <a:ext uri="{FF2B5EF4-FFF2-40B4-BE49-F238E27FC236}">
                    <a16:creationId xmlns:a16="http://schemas.microsoft.com/office/drawing/2014/main" id="{A00D0BAD-FF9F-44EB-8C3F-CBCE58DE930F}"/>
                  </a:ext>
                </a:extLst>
              </p:cNvPr>
              <p:cNvSpPr txBox="1">
                <a:spLocks noRot="1" noChangeAspect="1" noMove="1" noResize="1" noEditPoints="1" noAdjustHandles="1" noChangeArrowheads="1" noChangeShapeType="1" noTextEdit="1"/>
              </p:cNvSpPr>
              <p:nvPr/>
            </p:nvSpPr>
            <p:spPr>
              <a:xfrm>
                <a:off x="7705782" y="207802"/>
                <a:ext cx="314189" cy="615553"/>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E29094B5-B503-4BE6-AB08-62FA1DB1DDC6}"/>
                  </a:ext>
                </a:extLst>
              </p:cNvPr>
              <p:cNvSpPr txBox="1"/>
              <p:nvPr/>
            </p:nvSpPr>
            <p:spPr>
              <a:xfrm>
                <a:off x="9149304"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B050"/>
                          </a:solidFill>
                          <a:latin typeface="Cambria Math" panose="02040503050406030204" pitchFamily="18" charset="0"/>
                        </a:rPr>
                        <m:t>}</m:t>
                      </m:r>
                    </m:oMath>
                  </m:oMathPara>
                </a14:m>
                <a:endParaRPr lang="zh-TW" altLang="en-US" sz="4000" dirty="0">
                  <a:solidFill>
                    <a:srgbClr val="00B050"/>
                  </a:solidFill>
                </a:endParaRPr>
              </a:p>
            </p:txBody>
          </p:sp>
        </mc:Choice>
        <mc:Fallback xmlns="">
          <p:sp>
            <p:nvSpPr>
              <p:cNvPr id="20" name="文字方塊 19">
                <a:extLst>
                  <a:ext uri="{FF2B5EF4-FFF2-40B4-BE49-F238E27FC236}">
                    <a16:creationId xmlns:a16="http://schemas.microsoft.com/office/drawing/2014/main" id="{E29094B5-B503-4BE6-AB08-62FA1DB1DDC6}"/>
                  </a:ext>
                </a:extLst>
              </p:cNvPr>
              <p:cNvSpPr txBox="1">
                <a:spLocks noRot="1" noChangeAspect="1" noMove="1" noResize="1" noEditPoints="1" noAdjustHandles="1" noChangeArrowheads="1" noChangeShapeType="1" noTextEdit="1"/>
              </p:cNvSpPr>
              <p:nvPr/>
            </p:nvSpPr>
            <p:spPr>
              <a:xfrm>
                <a:off x="9149304" y="207801"/>
                <a:ext cx="314189" cy="615553"/>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E3D1AA3-C101-4C90-AA91-53DA8479CC5F}"/>
                  </a:ext>
                </a:extLst>
              </p:cNvPr>
              <p:cNvSpPr txBox="1"/>
              <p:nvPr/>
            </p:nvSpPr>
            <p:spPr>
              <a:xfrm>
                <a:off x="10171243"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70C0"/>
                          </a:solidFill>
                          <a:latin typeface="Cambria Math" panose="02040503050406030204" pitchFamily="18" charset="0"/>
                        </a:rPr>
                        <m:t>{</m:t>
                      </m:r>
                    </m:oMath>
                  </m:oMathPara>
                </a14:m>
                <a:endParaRPr lang="zh-TW" altLang="en-US" sz="4000" dirty="0">
                  <a:solidFill>
                    <a:srgbClr val="0070C0"/>
                  </a:solidFill>
                </a:endParaRPr>
              </a:p>
            </p:txBody>
          </p:sp>
        </mc:Choice>
        <mc:Fallback xmlns="">
          <p:sp>
            <p:nvSpPr>
              <p:cNvPr id="21" name="文字方塊 20">
                <a:extLst>
                  <a:ext uri="{FF2B5EF4-FFF2-40B4-BE49-F238E27FC236}">
                    <a16:creationId xmlns:a16="http://schemas.microsoft.com/office/drawing/2014/main" id="{1E3D1AA3-C101-4C90-AA91-53DA8479CC5F}"/>
                  </a:ext>
                </a:extLst>
              </p:cNvPr>
              <p:cNvSpPr txBox="1">
                <a:spLocks noRot="1" noChangeAspect="1" noMove="1" noResize="1" noEditPoints="1" noAdjustHandles="1" noChangeArrowheads="1" noChangeShapeType="1" noTextEdit="1"/>
              </p:cNvSpPr>
              <p:nvPr/>
            </p:nvSpPr>
            <p:spPr>
              <a:xfrm>
                <a:off x="10171243" y="207801"/>
                <a:ext cx="314189" cy="615553"/>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99A401-878E-4E4D-BADD-87304A6ABB77}"/>
                  </a:ext>
                </a:extLst>
              </p:cNvPr>
              <p:cNvSpPr txBox="1"/>
              <p:nvPr/>
            </p:nvSpPr>
            <p:spPr>
              <a:xfrm>
                <a:off x="11699756" y="207801"/>
                <a:ext cx="314189"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solidFill>
                            <a:srgbClr val="0070C0"/>
                          </a:solidFill>
                          <a:latin typeface="Cambria Math" panose="02040503050406030204" pitchFamily="18" charset="0"/>
                        </a:rPr>
                        <m:t>}</m:t>
                      </m:r>
                    </m:oMath>
                  </m:oMathPara>
                </a14:m>
                <a:endParaRPr lang="zh-TW" altLang="en-US" sz="4000" dirty="0">
                  <a:solidFill>
                    <a:srgbClr val="0070C0"/>
                  </a:solidFill>
                </a:endParaRPr>
              </a:p>
            </p:txBody>
          </p:sp>
        </mc:Choice>
        <mc:Fallback xmlns="">
          <p:sp>
            <p:nvSpPr>
              <p:cNvPr id="22" name="文字方塊 21">
                <a:extLst>
                  <a:ext uri="{FF2B5EF4-FFF2-40B4-BE49-F238E27FC236}">
                    <a16:creationId xmlns:a16="http://schemas.microsoft.com/office/drawing/2014/main" id="{A899A401-878E-4E4D-BADD-87304A6ABB77}"/>
                  </a:ext>
                </a:extLst>
              </p:cNvPr>
              <p:cNvSpPr txBox="1">
                <a:spLocks noRot="1" noChangeAspect="1" noMove="1" noResize="1" noEditPoints="1" noAdjustHandles="1" noChangeArrowheads="1" noChangeShapeType="1" noTextEdit="1"/>
              </p:cNvSpPr>
              <p:nvPr/>
            </p:nvSpPr>
            <p:spPr>
              <a:xfrm>
                <a:off x="11699756" y="207801"/>
                <a:ext cx="314189" cy="615553"/>
              </a:xfrm>
              <a:prstGeom prst="rect">
                <a:avLst/>
              </a:prstGeom>
              <a:blipFill>
                <a:blip r:embed="rId6"/>
                <a:stretch>
                  <a:fillRect/>
                </a:stretch>
              </a:blipFill>
            </p:spPr>
            <p:txBody>
              <a:bodyPr/>
              <a:lstStyle/>
              <a:p>
                <a:r>
                  <a:rPr lang="zh-TW" altLang="en-US">
                    <a:noFill/>
                  </a:rPr>
                  <a:t> </a:t>
                </a:r>
              </a:p>
            </p:txBody>
          </p:sp>
        </mc:Fallback>
      </mc:AlternateContent>
      <p:sp>
        <p:nvSpPr>
          <p:cNvPr id="3" name="矩形 2">
            <a:extLst>
              <a:ext uri="{FF2B5EF4-FFF2-40B4-BE49-F238E27FC236}">
                <a16:creationId xmlns:a16="http://schemas.microsoft.com/office/drawing/2014/main" id="{AA231D64-BB2F-4A29-AD03-ED605C2DB571}"/>
              </a:ext>
            </a:extLst>
          </p:cNvPr>
          <p:cNvSpPr/>
          <p:nvPr/>
        </p:nvSpPr>
        <p:spPr>
          <a:xfrm>
            <a:off x="7745506" y="207801"/>
            <a:ext cx="4268439" cy="6978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35BB384A-C9D1-4584-A8D2-2DA06662E462}"/>
                  </a:ext>
                </a:extLst>
              </p:cNvPr>
              <p:cNvSpPr txBox="1"/>
              <p:nvPr/>
            </p:nvSpPr>
            <p:spPr>
              <a:xfrm>
                <a:off x="3123464" y="4745392"/>
                <a:ext cx="5952295" cy="530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𝐿</m:t>
                          </m:r>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𝐶𝑖𝑟𝑐𝑢𝑖𝑡</m:t>
                          </m:r>
                          <m:r>
                            <a:rPr lang="en-US" altLang="zh-TW" sz="3200" b="0" i="1" smtClean="0">
                              <a:latin typeface="Cambria Math" panose="02040503050406030204" pitchFamily="18" charset="0"/>
                            </a:rPr>
                            <m:t>(</m:t>
                          </m:r>
                          <m:r>
                            <a:rPr lang="zh-TW" altLang="en-US" sz="3200" i="1" smtClean="0">
                              <a:latin typeface="Cambria Math" panose="02040503050406030204" pitchFamily="18" charset="0"/>
                            </a:rPr>
                            <m:t>𝔸</m:t>
                          </m:r>
                        </m:e>
                        <m:sub>
                          <m:r>
                            <a:rPr lang="en-US" altLang="zh-TW" sz="3200" b="0" i="1" smtClean="0">
                              <a:latin typeface="Cambria Math" panose="02040503050406030204" pitchFamily="18" charset="0"/>
                            </a:rPr>
                            <m:t>𝑝𝑟𝑒</m:t>
                          </m:r>
                        </m:sub>
                      </m:sSub>
                      <m:r>
                        <a:rPr lang="en-US" altLang="zh-TW" sz="3200" b="0" i="1" smtClean="0">
                          <a:latin typeface="Cambria Math" panose="02040503050406030204" pitchFamily="18" charset="0"/>
                        </a:rPr>
                        <m:t>))=</m:t>
                      </m:r>
                      <m:r>
                        <a:rPr lang="en-US" altLang="zh-TW" sz="3200" i="1">
                          <a:latin typeface="Cambria Math" panose="02040503050406030204" pitchFamily="18" charset="0"/>
                        </a:rPr>
                        <m:t>𝐿</m:t>
                      </m:r>
                      <m:r>
                        <a:rPr lang="en-US" altLang="zh-TW" sz="3200" i="1">
                          <a:latin typeface="Cambria Math" panose="02040503050406030204" pitchFamily="18" charset="0"/>
                        </a:rPr>
                        <m:t>(</m:t>
                      </m:r>
                      <m:sSub>
                        <m:sSubPr>
                          <m:ctrlPr>
                            <a:rPr lang="en-US" altLang="zh-TW" sz="3200" i="1">
                              <a:latin typeface="Cambria Math" panose="02040503050406030204" pitchFamily="18" charset="0"/>
                            </a:rPr>
                          </m:ctrlPr>
                        </m:sSubPr>
                        <m:e>
                          <m:r>
                            <a:rPr lang="zh-TW" altLang="en-US" sz="3200" i="1">
                              <a:latin typeface="Cambria Math" panose="02040503050406030204" pitchFamily="18" charset="0"/>
                            </a:rPr>
                            <m:t>𝔸</m:t>
                          </m:r>
                        </m:e>
                        <m:sub>
                          <m:r>
                            <a:rPr lang="en-US" altLang="zh-TW" sz="3200" i="1">
                              <a:latin typeface="Cambria Math" panose="02040503050406030204" pitchFamily="18" charset="0"/>
                            </a:rPr>
                            <m:t>3</m:t>
                          </m:r>
                        </m:sub>
                      </m:sSub>
                      <m:r>
                        <a:rPr lang="en-US" altLang="zh-TW" sz="3200" i="1">
                          <a:latin typeface="Cambria Math" panose="02040503050406030204" pitchFamily="18" charset="0"/>
                        </a:rPr>
                        <m:t>)=</m:t>
                      </m:r>
                    </m:oMath>
                  </m:oMathPara>
                </a14:m>
                <a:endParaRPr lang="zh-TW" altLang="en-US" sz="3200" dirty="0"/>
              </a:p>
            </p:txBody>
          </p:sp>
        </mc:Choice>
        <mc:Fallback xmlns="">
          <p:sp>
            <p:nvSpPr>
              <p:cNvPr id="50" name="文字方塊 49">
                <a:extLst>
                  <a:ext uri="{FF2B5EF4-FFF2-40B4-BE49-F238E27FC236}">
                    <a16:creationId xmlns:a16="http://schemas.microsoft.com/office/drawing/2014/main" id="{35BB384A-C9D1-4584-A8D2-2DA06662E462}"/>
                  </a:ext>
                </a:extLst>
              </p:cNvPr>
              <p:cNvSpPr txBox="1">
                <a:spLocks noRot="1" noChangeAspect="1" noMove="1" noResize="1" noEditPoints="1" noAdjustHandles="1" noChangeArrowheads="1" noChangeShapeType="1" noTextEdit="1"/>
              </p:cNvSpPr>
              <p:nvPr/>
            </p:nvSpPr>
            <p:spPr>
              <a:xfrm>
                <a:off x="3123464" y="4745392"/>
                <a:ext cx="5952295" cy="53040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E3BB2F1F-157A-4558-A2CB-B2530C020283}"/>
                  </a:ext>
                </a:extLst>
              </p:cNvPr>
              <p:cNvSpPr txBox="1"/>
              <p:nvPr/>
            </p:nvSpPr>
            <p:spPr>
              <a:xfrm>
                <a:off x="5022761" y="2625516"/>
                <a:ext cx="3687126" cy="622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3200" b="0" i="1" smtClean="0">
                              <a:solidFill>
                                <a:srgbClr val="0070C0"/>
                              </a:solidFill>
                              <a:latin typeface="Cambria Math" panose="02040503050406030204" pitchFamily="18" charset="0"/>
                            </a:rPr>
                          </m:ctrlPr>
                        </m:sSubPr>
                        <m:e>
                          <m:r>
                            <a:rPr lang="en-US" altLang="zh-TW" sz="3200" b="0" i="1" smtClean="0">
                              <a:solidFill>
                                <a:srgbClr val="0070C0"/>
                              </a:solidFill>
                              <a:latin typeface="Cambria Math" panose="02040503050406030204" pitchFamily="18" charset="0"/>
                            </a:rPr>
                            <m:t>𝐿</m:t>
                          </m:r>
                          <m:r>
                            <a:rPr lang="en-US" altLang="zh-TW" sz="3200" b="0" i="1" smtClean="0">
                              <a:solidFill>
                                <a:srgbClr val="0070C0"/>
                              </a:solidFill>
                              <a:latin typeface="Cambria Math" panose="02040503050406030204" pitchFamily="18" charset="0"/>
                            </a:rPr>
                            <m:t>(</m:t>
                          </m:r>
                          <m:r>
                            <a:rPr lang="zh-TW" altLang="en-US" sz="3200" i="1" smtClean="0">
                              <a:solidFill>
                                <a:srgbClr val="0070C0"/>
                              </a:solidFill>
                              <a:latin typeface="Cambria Math" panose="02040503050406030204" pitchFamily="18" charset="0"/>
                            </a:rPr>
                            <m:t>𝔸</m:t>
                          </m:r>
                        </m:e>
                        <m:sub>
                          <m:r>
                            <a:rPr lang="en-US" altLang="zh-TW" sz="3200" b="0" i="1" smtClean="0">
                              <a:solidFill>
                                <a:srgbClr val="0070C0"/>
                              </a:solidFill>
                              <a:latin typeface="Cambria Math" panose="02040503050406030204" pitchFamily="18" charset="0"/>
                            </a:rPr>
                            <m:t>𝑝𝑜𝑠𝑡</m:t>
                          </m:r>
                        </m:sub>
                      </m:sSub>
                      <m:r>
                        <a:rPr lang="en-US" altLang="zh-TW" sz="3200" b="0" i="1" smtClean="0">
                          <a:solidFill>
                            <a:srgbClr val="0070C0"/>
                          </a:solidFill>
                          <a:latin typeface="Cambria Math" panose="02040503050406030204" pitchFamily="18" charset="0"/>
                        </a:rPr>
                        <m:t>)</m:t>
                      </m:r>
                      <m:r>
                        <a:rPr lang="en-US" altLang="zh-TW" sz="3200" b="0" i="0" smtClean="0">
                          <a:solidFill>
                            <a:srgbClr val="0070C0"/>
                          </a:solidFill>
                          <a:latin typeface="Cambria Math" panose="02040503050406030204" pitchFamily="18" charset="0"/>
                        </a:rPr>
                        <m:t>=</m:t>
                      </m:r>
                      <m:r>
                        <a:rPr lang="en-US" altLang="zh-TW" sz="3200" i="1">
                          <a:solidFill>
                            <a:srgbClr val="0070C0"/>
                          </a:solidFill>
                          <a:latin typeface="Cambria Math" panose="02040503050406030204" pitchFamily="18" charset="0"/>
                        </a:rPr>
                        <m:t>𝐿</m:t>
                      </m:r>
                      <m:r>
                        <a:rPr lang="en-US" altLang="zh-TW" sz="3200" i="1">
                          <a:solidFill>
                            <a:srgbClr val="0070C0"/>
                          </a:solidFill>
                          <a:latin typeface="Cambria Math" panose="02040503050406030204" pitchFamily="18" charset="0"/>
                        </a:rPr>
                        <m:t>(</m:t>
                      </m:r>
                      <m:sSub>
                        <m:sSubPr>
                          <m:ctrlPr>
                            <a:rPr lang="en-US" altLang="zh-TW" sz="3200" i="1">
                              <a:solidFill>
                                <a:srgbClr val="0070C0"/>
                              </a:solidFill>
                              <a:latin typeface="Cambria Math" panose="02040503050406030204" pitchFamily="18" charset="0"/>
                            </a:rPr>
                          </m:ctrlPr>
                        </m:sSubPr>
                        <m:e>
                          <m:r>
                            <a:rPr lang="zh-TW" altLang="en-US" sz="3200" i="1">
                              <a:solidFill>
                                <a:srgbClr val="0070C0"/>
                              </a:solidFill>
                              <a:latin typeface="Cambria Math" panose="02040503050406030204" pitchFamily="18" charset="0"/>
                            </a:rPr>
                            <m:t>𝔸</m:t>
                          </m:r>
                        </m:e>
                        <m:sub>
                          <m:r>
                            <a:rPr lang="en-US" altLang="zh-TW" sz="3200" i="1">
                              <a:solidFill>
                                <a:srgbClr val="0070C0"/>
                              </a:solidFill>
                              <a:latin typeface="Cambria Math" panose="02040503050406030204" pitchFamily="18" charset="0"/>
                            </a:rPr>
                            <m:t>4</m:t>
                          </m:r>
                        </m:sub>
                      </m:sSub>
                      <m:r>
                        <a:rPr lang="en-US" altLang="zh-TW" sz="3200" i="1">
                          <a:solidFill>
                            <a:srgbClr val="0070C0"/>
                          </a:solidFill>
                          <a:latin typeface="Cambria Math" panose="02040503050406030204" pitchFamily="18" charset="0"/>
                        </a:rPr>
                        <m:t>)=</m:t>
                      </m:r>
                    </m:oMath>
                  </m:oMathPara>
                </a14:m>
                <a:endParaRPr lang="zh-TW" altLang="en-US" sz="3200" dirty="0">
                  <a:solidFill>
                    <a:srgbClr val="0070C0"/>
                  </a:solidFill>
                </a:endParaRPr>
              </a:p>
            </p:txBody>
          </p:sp>
        </mc:Choice>
        <mc:Fallback xmlns="">
          <p:sp>
            <p:nvSpPr>
              <p:cNvPr id="51" name="文字方塊 50">
                <a:extLst>
                  <a:ext uri="{FF2B5EF4-FFF2-40B4-BE49-F238E27FC236}">
                    <a16:creationId xmlns:a16="http://schemas.microsoft.com/office/drawing/2014/main" id="{E3BB2F1F-157A-4558-A2CB-B2530C020283}"/>
                  </a:ext>
                </a:extLst>
              </p:cNvPr>
              <p:cNvSpPr txBox="1">
                <a:spLocks noRot="1" noChangeAspect="1" noMove="1" noResize="1" noEditPoints="1" noAdjustHandles="1" noChangeArrowheads="1" noChangeShapeType="1" noTextEdit="1"/>
              </p:cNvSpPr>
              <p:nvPr/>
            </p:nvSpPr>
            <p:spPr>
              <a:xfrm>
                <a:off x="5022761" y="2625516"/>
                <a:ext cx="3687126" cy="622735"/>
              </a:xfrm>
              <a:prstGeom prst="rect">
                <a:avLst/>
              </a:prstGeom>
              <a:blipFill>
                <a:blip r:embed="rId8"/>
                <a:stretch>
                  <a:fillRect/>
                </a:stretch>
              </a:blipFill>
            </p:spPr>
            <p:txBody>
              <a:bodyPr/>
              <a:lstStyle/>
              <a:p>
                <a:r>
                  <a:rPr lang="en-US">
                    <a:noFill/>
                  </a:rPr>
                  <a:t> </a:t>
                </a:r>
              </a:p>
            </p:txBody>
          </p:sp>
        </mc:Fallback>
      </mc:AlternateContent>
      <p:sp>
        <p:nvSpPr>
          <p:cNvPr id="52" name="文字方塊 51">
            <a:extLst>
              <a:ext uri="{FF2B5EF4-FFF2-40B4-BE49-F238E27FC236}">
                <a16:creationId xmlns:a16="http://schemas.microsoft.com/office/drawing/2014/main" id="{604BC894-622E-410E-9DAF-DBDB1E36816F}"/>
              </a:ext>
            </a:extLst>
          </p:cNvPr>
          <p:cNvSpPr txBox="1"/>
          <p:nvPr/>
        </p:nvSpPr>
        <p:spPr>
          <a:xfrm>
            <a:off x="3172301" y="3426467"/>
            <a:ext cx="5846626" cy="1077218"/>
          </a:xfrm>
          <a:prstGeom prst="rect">
            <a:avLst/>
          </a:prstGeom>
          <a:noFill/>
        </p:spPr>
        <p:txBody>
          <a:bodyPr wrap="square" rtlCol="0">
            <a:spAutoFit/>
          </a:bodyPr>
          <a:lstStyle/>
          <a:p>
            <a:r>
              <a:rPr lang="en-US" altLang="zh-TW" sz="3200" dirty="0">
                <a:solidFill>
                  <a:srgbClr val="DC143C"/>
                </a:solidFill>
                <a:latin typeface="Bahnschrift SemiBold SemiConden" panose="020B0502040204020203" pitchFamily="34" charset="0"/>
              </a:rPr>
              <a:t>language inclusion checking </a:t>
            </a:r>
            <a:r>
              <a:rPr lang="en-US" altLang="zh-TW" sz="3200" dirty="0">
                <a:latin typeface="Bahnschrift SemiBold SemiConden" panose="020B0502040204020203" pitchFamily="34" charset="0"/>
              </a:rPr>
              <a:t>of</a:t>
            </a:r>
          </a:p>
          <a:p>
            <a:r>
              <a:rPr lang="en-US" altLang="zh-TW" sz="3200" dirty="0">
                <a:latin typeface="Bahnschrift SemiBold SemiConden" panose="020B0502040204020203" pitchFamily="34" charset="0"/>
              </a:rPr>
              <a:t>level-synchronized tree automata ?</a:t>
            </a:r>
            <a:endParaRPr lang="zh-TW" altLang="en-US" sz="3200" dirty="0">
              <a:latin typeface="Bahnschrift SemiBold SemiConden" panose="020B0502040204020203" pitchFamily="34" charset="0"/>
            </a:endParaRPr>
          </a:p>
        </p:txBody>
      </p:sp>
      <p:sp>
        <p:nvSpPr>
          <p:cNvPr id="78" name="文字方塊 77">
            <a:extLst>
              <a:ext uri="{FF2B5EF4-FFF2-40B4-BE49-F238E27FC236}">
                <a16:creationId xmlns:a16="http://schemas.microsoft.com/office/drawing/2014/main" id="{A8D03941-C90F-4605-AFD3-52A2262730F2}"/>
              </a:ext>
            </a:extLst>
          </p:cNvPr>
          <p:cNvSpPr txBox="1"/>
          <p:nvPr/>
        </p:nvSpPr>
        <p:spPr>
          <a:xfrm>
            <a:off x="459183" y="370591"/>
            <a:ext cx="4334252"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To verify a Hoare triple …</a:t>
            </a:r>
            <a:endParaRPr lang="zh-TW" altLang="en-US" sz="3200" dirty="0">
              <a:solidFill>
                <a:srgbClr val="DC143C"/>
              </a:solidFill>
              <a:latin typeface="Bahnschrift SemiBold SemiConden" panose="020B0502040204020203" pitchFamily="34" charset="0"/>
            </a:endParaRPr>
          </a:p>
        </p:txBody>
      </p:sp>
      <p:sp>
        <p:nvSpPr>
          <p:cNvPr id="134" name="矩形 133">
            <a:extLst>
              <a:ext uri="{FF2B5EF4-FFF2-40B4-BE49-F238E27FC236}">
                <a16:creationId xmlns:a16="http://schemas.microsoft.com/office/drawing/2014/main" id="{317B98EB-B7A3-450A-812A-80CC82AF7B65}"/>
              </a:ext>
            </a:extLst>
          </p:cNvPr>
          <p:cNvSpPr/>
          <p:nvPr/>
        </p:nvSpPr>
        <p:spPr>
          <a:xfrm>
            <a:off x="907053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5" name="矩形 134">
            <a:extLst>
              <a:ext uri="{FF2B5EF4-FFF2-40B4-BE49-F238E27FC236}">
                <a16:creationId xmlns:a16="http://schemas.microsoft.com/office/drawing/2014/main" id="{58CBD6A9-FB1F-40FC-95E1-1F84B10BADC9}"/>
              </a:ext>
            </a:extLst>
          </p:cNvPr>
          <p:cNvSpPr/>
          <p:nvPr/>
        </p:nvSpPr>
        <p:spPr>
          <a:xfrm>
            <a:off x="9352275" y="2951105"/>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矩形 135">
            <a:extLst>
              <a:ext uri="{FF2B5EF4-FFF2-40B4-BE49-F238E27FC236}">
                <a16:creationId xmlns:a16="http://schemas.microsoft.com/office/drawing/2014/main" id="{A10A684B-E02A-46DA-A948-D5A3EA4D6BCC}"/>
              </a:ext>
            </a:extLst>
          </p:cNvPr>
          <p:cNvSpPr/>
          <p:nvPr/>
        </p:nvSpPr>
        <p:spPr>
          <a:xfrm>
            <a:off x="974039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7" name="矩形 136">
            <a:extLst>
              <a:ext uri="{FF2B5EF4-FFF2-40B4-BE49-F238E27FC236}">
                <a16:creationId xmlns:a16="http://schemas.microsoft.com/office/drawing/2014/main" id="{75A7931F-0869-455E-AF6A-893A11067620}"/>
              </a:ext>
            </a:extLst>
          </p:cNvPr>
          <p:cNvSpPr/>
          <p:nvPr/>
        </p:nvSpPr>
        <p:spPr>
          <a:xfrm>
            <a:off x="10022137" y="2952132"/>
            <a:ext cx="248557" cy="2485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2324844F-B425-4960-BC7B-CE5BBC422D57}"/>
                  </a:ext>
                </a:extLst>
              </p:cNvPr>
              <p:cNvSpPr txBox="1"/>
              <p:nvPr/>
            </p:nvSpPr>
            <p:spPr>
              <a:xfrm>
                <a:off x="9137953" y="2936884"/>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38" name="文字方塊 137">
                <a:extLst>
                  <a:ext uri="{FF2B5EF4-FFF2-40B4-BE49-F238E27FC236}">
                    <a16:creationId xmlns:a16="http://schemas.microsoft.com/office/drawing/2014/main" id="{2324844F-B425-4960-BC7B-CE5BBC422D57}"/>
                  </a:ext>
                </a:extLst>
              </p:cNvPr>
              <p:cNvSpPr txBox="1">
                <a:spLocks noRot="1" noChangeAspect="1" noMove="1" noResize="1" noEditPoints="1" noAdjustHandles="1" noChangeArrowheads="1" noChangeShapeType="1" noTextEdit="1"/>
              </p:cNvSpPr>
              <p:nvPr/>
            </p:nvSpPr>
            <p:spPr>
              <a:xfrm>
                <a:off x="9137953" y="2936884"/>
                <a:ext cx="181139" cy="276999"/>
              </a:xfrm>
              <a:prstGeom prst="rect">
                <a:avLst/>
              </a:prstGeom>
              <a:blipFill>
                <a:blip r:embed="rId9"/>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9B65CCFA-F03E-4894-8856-2EB48736FD01}"/>
                  </a:ext>
                </a:extLst>
              </p:cNvPr>
              <p:cNvSpPr txBox="1"/>
              <p:nvPr/>
            </p:nvSpPr>
            <p:spPr>
              <a:xfrm>
                <a:off x="9409839" y="2937600"/>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39" name="文字方塊 138">
                <a:extLst>
                  <a:ext uri="{FF2B5EF4-FFF2-40B4-BE49-F238E27FC236}">
                    <a16:creationId xmlns:a16="http://schemas.microsoft.com/office/drawing/2014/main" id="{9B65CCFA-F03E-4894-8856-2EB48736FD01}"/>
                  </a:ext>
                </a:extLst>
              </p:cNvPr>
              <p:cNvSpPr txBox="1">
                <a:spLocks noRot="1" noChangeAspect="1" noMove="1" noResize="1" noEditPoints="1" noAdjustHandles="1" noChangeArrowheads="1" noChangeShapeType="1" noTextEdit="1"/>
              </p:cNvSpPr>
              <p:nvPr/>
            </p:nvSpPr>
            <p:spPr>
              <a:xfrm>
                <a:off x="9409839" y="2937600"/>
                <a:ext cx="181140" cy="276999"/>
              </a:xfrm>
              <a:prstGeom prst="rect">
                <a:avLst/>
              </a:prstGeom>
              <a:blipFill>
                <a:blip r:embed="rId10"/>
                <a:stretch>
                  <a:fillRect l="-48276" r="-1724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文字方塊 139">
                <a:extLst>
                  <a:ext uri="{FF2B5EF4-FFF2-40B4-BE49-F238E27FC236}">
                    <a16:creationId xmlns:a16="http://schemas.microsoft.com/office/drawing/2014/main" id="{C3A420B5-60E8-48BC-A2CA-CB20A833078C}"/>
                  </a:ext>
                </a:extLst>
              </p:cNvPr>
              <p:cNvSpPr txBox="1"/>
              <p:nvPr/>
            </p:nvSpPr>
            <p:spPr>
              <a:xfrm>
                <a:off x="9807814" y="2937911"/>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40" name="文字方塊 139">
                <a:extLst>
                  <a:ext uri="{FF2B5EF4-FFF2-40B4-BE49-F238E27FC236}">
                    <a16:creationId xmlns:a16="http://schemas.microsoft.com/office/drawing/2014/main" id="{C3A420B5-60E8-48BC-A2CA-CB20A833078C}"/>
                  </a:ext>
                </a:extLst>
              </p:cNvPr>
              <p:cNvSpPr txBox="1">
                <a:spLocks noRot="1" noChangeAspect="1" noMove="1" noResize="1" noEditPoints="1" noAdjustHandles="1" noChangeArrowheads="1" noChangeShapeType="1" noTextEdit="1"/>
              </p:cNvSpPr>
              <p:nvPr/>
            </p:nvSpPr>
            <p:spPr>
              <a:xfrm>
                <a:off x="9807814" y="2937911"/>
                <a:ext cx="181140" cy="276999"/>
              </a:xfrm>
              <a:prstGeom prst="rect">
                <a:avLst/>
              </a:prstGeom>
              <a:blipFill>
                <a:blip r:embed="rId11"/>
                <a:stretch>
                  <a:fillRect l="-46667" r="-1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54CE415F-132F-48D5-9518-8C72AA2921FB}"/>
                  </a:ext>
                </a:extLst>
              </p:cNvPr>
              <p:cNvSpPr txBox="1"/>
              <p:nvPr/>
            </p:nvSpPr>
            <p:spPr>
              <a:xfrm>
                <a:off x="9993139" y="2938627"/>
                <a:ext cx="35426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41" name="文字方塊 140">
                <a:extLst>
                  <a:ext uri="{FF2B5EF4-FFF2-40B4-BE49-F238E27FC236}">
                    <a16:creationId xmlns:a16="http://schemas.microsoft.com/office/drawing/2014/main" id="{54CE415F-132F-48D5-9518-8C72AA2921FB}"/>
                  </a:ext>
                </a:extLst>
              </p:cNvPr>
              <p:cNvSpPr txBox="1">
                <a:spLocks noRot="1" noChangeAspect="1" noMove="1" noResize="1" noEditPoints="1" noAdjustHandles="1" noChangeArrowheads="1" noChangeShapeType="1" noTextEdit="1"/>
              </p:cNvSpPr>
              <p:nvPr/>
            </p:nvSpPr>
            <p:spPr>
              <a:xfrm>
                <a:off x="9993139" y="2938627"/>
                <a:ext cx="354264" cy="276999"/>
              </a:xfrm>
              <a:prstGeom prst="rect">
                <a:avLst/>
              </a:prstGeom>
              <a:blipFill>
                <a:blip r:embed="rId12"/>
                <a:stretch>
                  <a:fillRect l="-8621" r="-10345" b="-8889"/>
                </a:stretch>
              </a:blipFill>
            </p:spPr>
            <p:txBody>
              <a:bodyPr/>
              <a:lstStyle/>
              <a:p>
                <a:r>
                  <a:rPr lang="en-US">
                    <a:noFill/>
                  </a:rPr>
                  <a:t> </a:t>
                </a:r>
              </a:p>
            </p:txBody>
          </p:sp>
        </mc:Fallback>
      </mc:AlternateContent>
      <p:sp>
        <p:nvSpPr>
          <p:cNvPr id="142" name="文字方塊 141">
            <a:extLst>
              <a:ext uri="{FF2B5EF4-FFF2-40B4-BE49-F238E27FC236}">
                <a16:creationId xmlns:a16="http://schemas.microsoft.com/office/drawing/2014/main" id="{446166A6-B408-42F5-8A80-66C638A25FFF}"/>
              </a:ext>
            </a:extLst>
          </p:cNvPr>
          <p:cNvSpPr txBox="1"/>
          <p:nvPr/>
        </p:nvSpPr>
        <p:spPr>
          <a:xfrm>
            <a:off x="8673168" y="1768560"/>
            <a:ext cx="2112515" cy="523220"/>
          </a:xfrm>
          <a:prstGeom prst="rect">
            <a:avLst/>
          </a:prstGeom>
          <a:noFill/>
        </p:spPr>
        <p:txBody>
          <a:bodyPr wrap="square" rtlCol="0">
            <a:spAutoFit/>
          </a:bodyPr>
          <a:lstStyle/>
          <a:p>
            <a:r>
              <a:rPr lang="en-US" altLang="zh-TW" sz="2800" dirty="0">
                <a:solidFill>
                  <a:srgbClr val="0070C0"/>
                </a:solidFill>
                <a:latin typeface="Bahnschrift SemiBold SemiConden" panose="020B0502040204020203" pitchFamily="34" charset="0"/>
              </a:rPr>
              <a:t>Postcondition</a:t>
            </a:r>
            <a:endParaRPr lang="zh-TW" altLang="en-US" sz="2800" dirty="0">
              <a:solidFill>
                <a:srgbClr val="0070C0"/>
              </a:solidFill>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E9F4B041-C917-4DAD-9F89-6180B7F7D5A9}"/>
                  </a:ext>
                </a:extLst>
              </p:cNvPr>
              <p:cNvSpPr txBox="1"/>
              <p:nvPr/>
            </p:nvSpPr>
            <p:spPr>
              <a:xfrm>
                <a:off x="8561165"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143" name="文字方塊 142">
                <a:extLst>
                  <a:ext uri="{FF2B5EF4-FFF2-40B4-BE49-F238E27FC236}">
                    <a16:creationId xmlns:a16="http://schemas.microsoft.com/office/drawing/2014/main" id="{E9F4B041-C917-4DAD-9F89-6180B7F7D5A9}"/>
                  </a:ext>
                </a:extLst>
              </p:cNvPr>
              <p:cNvSpPr txBox="1">
                <a:spLocks noRot="1" noChangeAspect="1" noMove="1" noResize="1" noEditPoints="1" noAdjustHandles="1" noChangeArrowheads="1" noChangeShapeType="1" noTextEdit="1"/>
              </p:cNvSpPr>
              <p:nvPr/>
            </p:nvSpPr>
            <p:spPr>
              <a:xfrm>
                <a:off x="8561165" y="2206430"/>
                <a:ext cx="629980" cy="123110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C9A9CB8C-9409-4FB2-945C-46BE6B8EBBA9}"/>
                  </a:ext>
                </a:extLst>
              </p:cNvPr>
              <p:cNvSpPr txBox="1"/>
              <p:nvPr/>
            </p:nvSpPr>
            <p:spPr>
              <a:xfrm>
                <a:off x="10184271" y="2206430"/>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144" name="文字方塊 143">
                <a:extLst>
                  <a:ext uri="{FF2B5EF4-FFF2-40B4-BE49-F238E27FC236}">
                    <a16:creationId xmlns:a16="http://schemas.microsoft.com/office/drawing/2014/main" id="{C9A9CB8C-9409-4FB2-945C-46BE6B8EBBA9}"/>
                  </a:ext>
                </a:extLst>
              </p:cNvPr>
              <p:cNvSpPr txBox="1">
                <a:spLocks noRot="1" noChangeAspect="1" noMove="1" noResize="1" noEditPoints="1" noAdjustHandles="1" noChangeArrowheads="1" noChangeShapeType="1" noTextEdit="1"/>
              </p:cNvSpPr>
              <p:nvPr/>
            </p:nvSpPr>
            <p:spPr>
              <a:xfrm>
                <a:off x="10184271" y="2206430"/>
                <a:ext cx="629980" cy="123110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5407B36C-236F-4C1F-9999-39BFDACD9EC9}"/>
                  </a:ext>
                </a:extLst>
              </p:cNvPr>
              <p:cNvSpPr txBox="1"/>
              <p:nvPr/>
            </p:nvSpPr>
            <p:spPr>
              <a:xfrm>
                <a:off x="8561288" y="4299682"/>
                <a:ext cx="62998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145" name="文字方塊 144">
                <a:extLst>
                  <a:ext uri="{FF2B5EF4-FFF2-40B4-BE49-F238E27FC236}">
                    <a16:creationId xmlns:a16="http://schemas.microsoft.com/office/drawing/2014/main" id="{5407B36C-236F-4C1F-9999-39BFDACD9EC9}"/>
                  </a:ext>
                </a:extLst>
              </p:cNvPr>
              <p:cNvSpPr txBox="1">
                <a:spLocks noRot="1" noChangeAspect="1" noMove="1" noResize="1" noEditPoints="1" noAdjustHandles="1" noChangeArrowheads="1" noChangeShapeType="1" noTextEdit="1"/>
              </p:cNvSpPr>
              <p:nvPr/>
            </p:nvSpPr>
            <p:spPr>
              <a:xfrm>
                <a:off x="8561288" y="4299682"/>
                <a:ext cx="629981" cy="123110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文字方塊 145">
                <a:extLst>
                  <a:ext uri="{FF2B5EF4-FFF2-40B4-BE49-F238E27FC236}">
                    <a16:creationId xmlns:a16="http://schemas.microsoft.com/office/drawing/2014/main" id="{89FA52A2-3FCA-48BB-89E6-3306FF6C5065}"/>
                  </a:ext>
                </a:extLst>
              </p:cNvPr>
              <p:cNvSpPr txBox="1"/>
              <p:nvPr/>
            </p:nvSpPr>
            <p:spPr>
              <a:xfrm>
                <a:off x="10145964" y="4299682"/>
                <a:ext cx="629980"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8000" b="0" i="1" smtClean="0">
                          <a:solidFill>
                            <a:schemeClr val="tx1"/>
                          </a:solidFill>
                          <a:latin typeface="Cambria Math" panose="02040503050406030204" pitchFamily="18" charset="0"/>
                        </a:rPr>
                        <m:t>}</m:t>
                      </m:r>
                    </m:oMath>
                  </m:oMathPara>
                </a14:m>
                <a:endParaRPr lang="zh-TW" altLang="en-US" sz="8000" dirty="0">
                  <a:solidFill>
                    <a:schemeClr val="tx1"/>
                  </a:solidFill>
                </a:endParaRPr>
              </a:p>
            </p:txBody>
          </p:sp>
        </mc:Choice>
        <mc:Fallback xmlns="">
          <p:sp>
            <p:nvSpPr>
              <p:cNvPr id="146" name="文字方塊 145">
                <a:extLst>
                  <a:ext uri="{FF2B5EF4-FFF2-40B4-BE49-F238E27FC236}">
                    <a16:creationId xmlns:a16="http://schemas.microsoft.com/office/drawing/2014/main" id="{89FA52A2-3FCA-48BB-89E6-3306FF6C5065}"/>
                  </a:ext>
                </a:extLst>
              </p:cNvPr>
              <p:cNvSpPr txBox="1">
                <a:spLocks noRot="1" noChangeAspect="1" noMove="1" noResize="1" noEditPoints="1" noAdjustHandles="1" noChangeArrowheads="1" noChangeShapeType="1" noTextEdit="1"/>
              </p:cNvSpPr>
              <p:nvPr/>
            </p:nvSpPr>
            <p:spPr>
              <a:xfrm>
                <a:off x="10145964" y="4299682"/>
                <a:ext cx="629980" cy="1231106"/>
              </a:xfrm>
              <a:prstGeom prst="rect">
                <a:avLst/>
              </a:prstGeom>
              <a:blipFill>
                <a:blip r:embed="rId16"/>
                <a:stretch>
                  <a:fillRect/>
                </a:stretch>
              </a:blipFill>
            </p:spPr>
            <p:txBody>
              <a:bodyPr/>
              <a:lstStyle/>
              <a:p>
                <a:r>
                  <a:rPr lang="en-US">
                    <a:noFill/>
                  </a:rPr>
                  <a:t> </a:t>
                </a:r>
              </a:p>
            </p:txBody>
          </p:sp>
        </mc:Fallback>
      </mc:AlternateContent>
      <p:sp>
        <p:nvSpPr>
          <p:cNvPr id="147" name="橢圓 146">
            <a:extLst>
              <a:ext uri="{FF2B5EF4-FFF2-40B4-BE49-F238E27FC236}">
                <a16:creationId xmlns:a16="http://schemas.microsoft.com/office/drawing/2014/main" id="{3A1C80E6-FCB2-43D9-BD26-C6ED8BA5605A}"/>
              </a:ext>
            </a:extLst>
          </p:cNvPr>
          <p:cNvSpPr/>
          <p:nvPr/>
        </p:nvSpPr>
        <p:spPr>
          <a:xfrm>
            <a:off x="9267962" y="47443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8" name="矩形 147">
            <a:extLst>
              <a:ext uri="{FF2B5EF4-FFF2-40B4-BE49-F238E27FC236}">
                <a16:creationId xmlns:a16="http://schemas.microsoft.com/office/drawing/2014/main" id="{A23CB830-5FED-49DC-86E4-78F507850474}"/>
              </a:ext>
            </a:extLst>
          </p:cNvPr>
          <p:cNvSpPr/>
          <p:nvPr/>
        </p:nvSpPr>
        <p:spPr>
          <a:xfrm>
            <a:off x="9068537" y="5044357"/>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9" name="矩形 148">
            <a:extLst>
              <a:ext uri="{FF2B5EF4-FFF2-40B4-BE49-F238E27FC236}">
                <a16:creationId xmlns:a16="http://schemas.microsoft.com/office/drawing/2014/main" id="{19205EFC-877F-466F-AD09-BDB052E31145}"/>
              </a:ext>
            </a:extLst>
          </p:cNvPr>
          <p:cNvSpPr/>
          <p:nvPr/>
        </p:nvSpPr>
        <p:spPr>
          <a:xfrm>
            <a:off x="9350277" y="5044357"/>
            <a:ext cx="248557" cy="248557"/>
          </a:xfrm>
          <a:prstGeom prst="rect">
            <a:avLst/>
          </a:prstGeom>
          <a:solidFill>
            <a:srgbClr val="DC14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0" name="直線單箭頭接點 149">
            <a:extLst>
              <a:ext uri="{FF2B5EF4-FFF2-40B4-BE49-F238E27FC236}">
                <a16:creationId xmlns:a16="http://schemas.microsoft.com/office/drawing/2014/main" id="{220943B9-D2D0-44AC-8D1B-A48AD0296763}"/>
              </a:ext>
            </a:extLst>
          </p:cNvPr>
          <p:cNvCxnSpPr>
            <a:stCxn id="147" idx="3"/>
            <a:endCxn id="148" idx="0"/>
          </p:cNvCxnSpPr>
          <p:nvPr/>
        </p:nvCxnSpPr>
        <p:spPr>
          <a:xfrm flipH="1">
            <a:off x="9192816" y="4853907"/>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8680746C-C80D-4B0B-960C-8C8BD02C24AB}"/>
              </a:ext>
            </a:extLst>
          </p:cNvPr>
          <p:cNvCxnSpPr>
            <a:stCxn id="147" idx="5"/>
            <a:endCxn id="149" idx="0"/>
          </p:cNvCxnSpPr>
          <p:nvPr/>
        </p:nvCxnSpPr>
        <p:spPr>
          <a:xfrm>
            <a:off x="9377504" y="4853907"/>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912E03DC-8FE0-40E6-804E-DDC63AAAF240}"/>
                  </a:ext>
                </a:extLst>
              </p:cNvPr>
              <p:cNvSpPr txBox="1"/>
              <p:nvPr/>
            </p:nvSpPr>
            <p:spPr>
              <a:xfrm>
                <a:off x="9135955" y="5030136"/>
                <a:ext cx="1811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52" name="文字方塊 151">
                <a:extLst>
                  <a:ext uri="{FF2B5EF4-FFF2-40B4-BE49-F238E27FC236}">
                    <a16:creationId xmlns:a16="http://schemas.microsoft.com/office/drawing/2014/main" id="{912E03DC-8FE0-40E6-804E-DDC63AAAF240}"/>
                  </a:ext>
                </a:extLst>
              </p:cNvPr>
              <p:cNvSpPr txBox="1">
                <a:spLocks noRot="1" noChangeAspect="1" noMove="1" noResize="1" noEditPoints="1" noAdjustHandles="1" noChangeArrowheads="1" noChangeShapeType="1" noTextEdit="1"/>
              </p:cNvSpPr>
              <p:nvPr/>
            </p:nvSpPr>
            <p:spPr>
              <a:xfrm>
                <a:off x="9135955" y="5030136"/>
                <a:ext cx="181139" cy="276999"/>
              </a:xfrm>
              <a:prstGeom prst="rect">
                <a:avLst/>
              </a:prstGeom>
              <a:blipFill>
                <a:blip r:embed="rId17"/>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3E281114-9BD7-482A-B9F4-18ECA0146F58}"/>
                  </a:ext>
                </a:extLst>
              </p:cNvPr>
              <p:cNvSpPr txBox="1"/>
              <p:nvPr/>
            </p:nvSpPr>
            <p:spPr>
              <a:xfrm>
                <a:off x="9407841" y="5030852"/>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53" name="文字方塊 152">
                <a:extLst>
                  <a:ext uri="{FF2B5EF4-FFF2-40B4-BE49-F238E27FC236}">
                    <a16:creationId xmlns:a16="http://schemas.microsoft.com/office/drawing/2014/main" id="{3E281114-9BD7-482A-B9F4-18ECA0146F58}"/>
                  </a:ext>
                </a:extLst>
              </p:cNvPr>
              <p:cNvSpPr txBox="1">
                <a:spLocks noRot="1" noChangeAspect="1" noMove="1" noResize="1" noEditPoints="1" noAdjustHandles="1" noChangeArrowheads="1" noChangeShapeType="1" noTextEdit="1"/>
              </p:cNvSpPr>
              <p:nvPr/>
            </p:nvSpPr>
            <p:spPr>
              <a:xfrm>
                <a:off x="9407841" y="5030852"/>
                <a:ext cx="181140" cy="276999"/>
              </a:xfrm>
              <a:prstGeom prst="rect">
                <a:avLst/>
              </a:prstGeom>
              <a:blipFill>
                <a:blip r:embed="rId18"/>
                <a:stretch>
                  <a:fillRect l="-46667" r="-13333" b="-6522"/>
                </a:stretch>
              </a:blipFill>
            </p:spPr>
            <p:txBody>
              <a:bodyPr/>
              <a:lstStyle/>
              <a:p>
                <a:r>
                  <a:rPr lang="en-US">
                    <a:noFill/>
                  </a:rPr>
                  <a:t> </a:t>
                </a:r>
              </a:p>
            </p:txBody>
          </p:sp>
        </mc:Fallback>
      </mc:AlternateContent>
      <p:sp>
        <p:nvSpPr>
          <p:cNvPr id="154" name="橢圓 153">
            <a:extLst>
              <a:ext uri="{FF2B5EF4-FFF2-40B4-BE49-F238E27FC236}">
                <a16:creationId xmlns:a16="http://schemas.microsoft.com/office/drawing/2014/main" id="{D82E2352-E94A-498F-9B0A-97E187CBD09A}"/>
              </a:ext>
            </a:extLst>
          </p:cNvPr>
          <p:cNvSpPr/>
          <p:nvPr/>
        </p:nvSpPr>
        <p:spPr>
          <a:xfrm>
            <a:off x="9937824" y="4745392"/>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5" name="矩形 154">
            <a:extLst>
              <a:ext uri="{FF2B5EF4-FFF2-40B4-BE49-F238E27FC236}">
                <a16:creationId xmlns:a16="http://schemas.microsoft.com/office/drawing/2014/main" id="{D927740D-FDC1-43A0-B19B-852ADDC84EF9}"/>
              </a:ext>
            </a:extLst>
          </p:cNvPr>
          <p:cNvSpPr/>
          <p:nvPr/>
        </p:nvSpPr>
        <p:spPr>
          <a:xfrm>
            <a:off x="9738399" y="5045384"/>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6" name="矩形 155">
            <a:extLst>
              <a:ext uri="{FF2B5EF4-FFF2-40B4-BE49-F238E27FC236}">
                <a16:creationId xmlns:a16="http://schemas.microsoft.com/office/drawing/2014/main" id="{463295C8-E4F9-4935-9FF4-1960A3D3D689}"/>
              </a:ext>
            </a:extLst>
          </p:cNvPr>
          <p:cNvSpPr/>
          <p:nvPr/>
        </p:nvSpPr>
        <p:spPr>
          <a:xfrm>
            <a:off x="10020139" y="5045384"/>
            <a:ext cx="248557" cy="248557"/>
          </a:xfrm>
          <a:prstGeom prst="rect">
            <a:avLst/>
          </a:prstGeom>
          <a:solidFill>
            <a:srgbClr val="C79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7" name="直線單箭頭接點 156">
            <a:extLst>
              <a:ext uri="{FF2B5EF4-FFF2-40B4-BE49-F238E27FC236}">
                <a16:creationId xmlns:a16="http://schemas.microsoft.com/office/drawing/2014/main" id="{78BB44A6-1A08-46EF-B308-9E8F99D3B3B5}"/>
              </a:ext>
            </a:extLst>
          </p:cNvPr>
          <p:cNvCxnSpPr>
            <a:stCxn id="154" idx="3"/>
            <a:endCxn id="155" idx="0"/>
          </p:cNvCxnSpPr>
          <p:nvPr/>
        </p:nvCxnSpPr>
        <p:spPr>
          <a:xfrm flipH="1">
            <a:off x="9862678" y="4854934"/>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C6AF6E75-DB5F-4262-881A-6F10C566A0F6}"/>
              </a:ext>
            </a:extLst>
          </p:cNvPr>
          <p:cNvCxnSpPr>
            <a:cxnSpLocks/>
            <a:stCxn id="154" idx="5"/>
            <a:endCxn id="156" idx="0"/>
          </p:cNvCxnSpPr>
          <p:nvPr/>
        </p:nvCxnSpPr>
        <p:spPr>
          <a:xfrm>
            <a:off x="10047366" y="4854934"/>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文字方塊 158">
                <a:extLst>
                  <a:ext uri="{FF2B5EF4-FFF2-40B4-BE49-F238E27FC236}">
                    <a16:creationId xmlns:a16="http://schemas.microsoft.com/office/drawing/2014/main" id="{6393DAA2-7F50-42D7-AEB3-06DDA232A0F5}"/>
                  </a:ext>
                </a:extLst>
              </p:cNvPr>
              <p:cNvSpPr txBox="1"/>
              <p:nvPr/>
            </p:nvSpPr>
            <p:spPr>
              <a:xfrm>
                <a:off x="9805816" y="5031163"/>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59" name="文字方塊 158">
                <a:extLst>
                  <a:ext uri="{FF2B5EF4-FFF2-40B4-BE49-F238E27FC236}">
                    <a16:creationId xmlns:a16="http://schemas.microsoft.com/office/drawing/2014/main" id="{6393DAA2-7F50-42D7-AEB3-06DDA232A0F5}"/>
                  </a:ext>
                </a:extLst>
              </p:cNvPr>
              <p:cNvSpPr txBox="1">
                <a:spLocks noRot="1" noChangeAspect="1" noMove="1" noResize="1" noEditPoints="1" noAdjustHandles="1" noChangeArrowheads="1" noChangeShapeType="1" noTextEdit="1"/>
              </p:cNvSpPr>
              <p:nvPr/>
            </p:nvSpPr>
            <p:spPr>
              <a:xfrm>
                <a:off x="9805816" y="5031163"/>
                <a:ext cx="181140" cy="276999"/>
              </a:xfrm>
              <a:prstGeom prst="rect">
                <a:avLst/>
              </a:prstGeom>
              <a:blipFill>
                <a:blip r:embed="rId19"/>
                <a:stretch>
                  <a:fillRect l="-48276" r="-17241"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文字方塊 159">
                <a:extLst>
                  <a:ext uri="{FF2B5EF4-FFF2-40B4-BE49-F238E27FC236}">
                    <a16:creationId xmlns:a16="http://schemas.microsoft.com/office/drawing/2014/main" id="{74EC2D3B-674E-4FDA-A41F-5C246120025D}"/>
                  </a:ext>
                </a:extLst>
              </p:cNvPr>
              <p:cNvSpPr txBox="1"/>
              <p:nvPr/>
            </p:nvSpPr>
            <p:spPr>
              <a:xfrm>
                <a:off x="9991141" y="5031879"/>
                <a:ext cx="354264"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−1</m:t>
                      </m:r>
                    </m:oMath>
                  </m:oMathPara>
                </a14:m>
                <a:endParaRPr lang="zh-TW" altLang="en-US" dirty="0">
                  <a:solidFill>
                    <a:schemeClr val="bg1"/>
                  </a:solidFill>
                </a:endParaRPr>
              </a:p>
            </p:txBody>
          </p:sp>
        </mc:Choice>
        <mc:Fallback xmlns="">
          <p:sp>
            <p:nvSpPr>
              <p:cNvPr id="160" name="文字方塊 159">
                <a:extLst>
                  <a:ext uri="{FF2B5EF4-FFF2-40B4-BE49-F238E27FC236}">
                    <a16:creationId xmlns:a16="http://schemas.microsoft.com/office/drawing/2014/main" id="{74EC2D3B-674E-4FDA-A41F-5C246120025D}"/>
                  </a:ext>
                </a:extLst>
              </p:cNvPr>
              <p:cNvSpPr txBox="1">
                <a:spLocks noRot="1" noChangeAspect="1" noMove="1" noResize="1" noEditPoints="1" noAdjustHandles="1" noChangeArrowheads="1" noChangeShapeType="1" noTextEdit="1"/>
              </p:cNvSpPr>
              <p:nvPr/>
            </p:nvSpPr>
            <p:spPr>
              <a:xfrm>
                <a:off x="9991141" y="5031879"/>
                <a:ext cx="354264" cy="276999"/>
              </a:xfrm>
              <a:prstGeom prst="rect">
                <a:avLst/>
              </a:prstGeom>
              <a:blipFill>
                <a:blip r:embed="rId20"/>
                <a:stretch>
                  <a:fillRect l="-10345" r="-8621" b="-6522"/>
                </a:stretch>
              </a:blipFill>
            </p:spPr>
            <p:txBody>
              <a:bodyPr/>
              <a:lstStyle/>
              <a:p>
                <a:r>
                  <a:rPr lang="en-US">
                    <a:noFill/>
                  </a:rPr>
                  <a:t> </a:t>
                </a:r>
              </a:p>
            </p:txBody>
          </p:sp>
        </mc:Fallback>
      </mc:AlternateContent>
      <p:sp>
        <p:nvSpPr>
          <p:cNvPr id="162" name="橢圓 161">
            <a:extLst>
              <a:ext uri="{FF2B5EF4-FFF2-40B4-BE49-F238E27FC236}">
                <a16:creationId xmlns:a16="http://schemas.microsoft.com/office/drawing/2014/main" id="{263B5303-E668-45AD-9E1A-77F6606A78F8}"/>
              </a:ext>
            </a:extLst>
          </p:cNvPr>
          <p:cNvSpPr/>
          <p:nvPr/>
        </p:nvSpPr>
        <p:spPr>
          <a:xfrm>
            <a:off x="9269960" y="26511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63" name="直線單箭頭接點 162">
            <a:extLst>
              <a:ext uri="{FF2B5EF4-FFF2-40B4-BE49-F238E27FC236}">
                <a16:creationId xmlns:a16="http://schemas.microsoft.com/office/drawing/2014/main" id="{3A70FEA3-EDE5-443B-86D3-A85FD028A0AC}"/>
              </a:ext>
            </a:extLst>
          </p:cNvPr>
          <p:cNvCxnSpPr>
            <a:stCxn id="162" idx="3"/>
            <a:endCxn id="134" idx="0"/>
          </p:cNvCxnSpPr>
          <p:nvPr/>
        </p:nvCxnSpPr>
        <p:spPr>
          <a:xfrm flipH="1">
            <a:off x="9194814" y="276065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4" name="直線單箭頭接點 163">
            <a:extLst>
              <a:ext uri="{FF2B5EF4-FFF2-40B4-BE49-F238E27FC236}">
                <a16:creationId xmlns:a16="http://schemas.microsoft.com/office/drawing/2014/main" id="{BC38099C-D543-4372-ABCD-66AE44A96038}"/>
              </a:ext>
            </a:extLst>
          </p:cNvPr>
          <p:cNvCxnSpPr>
            <a:stCxn id="162" idx="5"/>
            <a:endCxn id="135" idx="0"/>
          </p:cNvCxnSpPr>
          <p:nvPr/>
        </p:nvCxnSpPr>
        <p:spPr>
          <a:xfrm>
            <a:off x="9379502" y="276065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橢圓 164">
            <a:extLst>
              <a:ext uri="{FF2B5EF4-FFF2-40B4-BE49-F238E27FC236}">
                <a16:creationId xmlns:a16="http://schemas.microsoft.com/office/drawing/2014/main" id="{8B58D715-A189-4772-8BA4-6D6D61AA4A65}"/>
              </a:ext>
            </a:extLst>
          </p:cNvPr>
          <p:cNvSpPr/>
          <p:nvPr/>
        </p:nvSpPr>
        <p:spPr>
          <a:xfrm>
            <a:off x="9939822" y="2652140"/>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66" name="直線單箭頭接點 165">
            <a:extLst>
              <a:ext uri="{FF2B5EF4-FFF2-40B4-BE49-F238E27FC236}">
                <a16:creationId xmlns:a16="http://schemas.microsoft.com/office/drawing/2014/main" id="{BF17CE3B-D7E7-4A33-BB94-6C92EA438224}"/>
              </a:ext>
            </a:extLst>
          </p:cNvPr>
          <p:cNvCxnSpPr>
            <a:stCxn id="165" idx="3"/>
            <a:endCxn id="136" idx="0"/>
          </p:cNvCxnSpPr>
          <p:nvPr/>
        </p:nvCxnSpPr>
        <p:spPr>
          <a:xfrm flipH="1">
            <a:off x="9864676" y="2761682"/>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7" name="直線單箭頭接點 166">
            <a:extLst>
              <a:ext uri="{FF2B5EF4-FFF2-40B4-BE49-F238E27FC236}">
                <a16:creationId xmlns:a16="http://schemas.microsoft.com/office/drawing/2014/main" id="{F692BEB3-A6BC-4E18-B88D-B7A65AA27426}"/>
              </a:ext>
            </a:extLst>
          </p:cNvPr>
          <p:cNvCxnSpPr>
            <a:stCxn id="165" idx="5"/>
            <a:endCxn id="137" idx="0"/>
          </p:cNvCxnSpPr>
          <p:nvPr/>
        </p:nvCxnSpPr>
        <p:spPr>
          <a:xfrm>
            <a:off x="10049364" y="2761682"/>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FDC8E292-414C-4578-AC64-06DCCA8651D1}"/>
                  </a:ext>
                </a:extLst>
              </p:cNvPr>
              <p:cNvSpPr txBox="1"/>
              <p:nvPr/>
            </p:nvSpPr>
            <p:spPr>
              <a:xfrm rot="16200000">
                <a:off x="9135918" y="3344305"/>
                <a:ext cx="998671"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8000" i="1" smtClean="0">
                          <a:solidFill>
                            <a:srgbClr val="0070C0"/>
                          </a:solidFill>
                          <a:latin typeface="Cambria Math" panose="02040503050406030204" pitchFamily="18" charset="0"/>
                        </a:rPr>
                        <m:t>⊆</m:t>
                      </m:r>
                    </m:oMath>
                  </m:oMathPara>
                </a14:m>
                <a:endParaRPr lang="zh-TW" altLang="en-US" sz="8000" dirty="0">
                  <a:solidFill>
                    <a:srgbClr val="0070C0"/>
                  </a:solidFill>
                </a:endParaRPr>
              </a:p>
            </p:txBody>
          </p:sp>
        </mc:Choice>
        <mc:Fallback xmlns="">
          <p:sp>
            <p:nvSpPr>
              <p:cNvPr id="169" name="文字方塊 168">
                <a:extLst>
                  <a:ext uri="{FF2B5EF4-FFF2-40B4-BE49-F238E27FC236}">
                    <a16:creationId xmlns:a16="http://schemas.microsoft.com/office/drawing/2014/main" id="{FDC8E292-414C-4578-AC64-06DCCA8651D1}"/>
                  </a:ext>
                </a:extLst>
              </p:cNvPr>
              <p:cNvSpPr txBox="1">
                <a:spLocks noRot="1" noChangeAspect="1" noMove="1" noResize="1" noEditPoints="1" noAdjustHandles="1" noChangeArrowheads="1" noChangeShapeType="1" noTextEdit="1"/>
              </p:cNvSpPr>
              <p:nvPr/>
            </p:nvSpPr>
            <p:spPr>
              <a:xfrm rot="16200000">
                <a:off x="9135918" y="3344305"/>
                <a:ext cx="998671" cy="1231106"/>
              </a:xfrm>
              <a:prstGeom prst="rect">
                <a:avLst/>
              </a:prstGeom>
              <a:blipFill>
                <a:blip r:embed="rId23"/>
                <a:stretch>
                  <a:fillRect/>
                </a:stretch>
              </a:blipFill>
            </p:spPr>
            <p:txBody>
              <a:bodyPr/>
              <a:lstStyle/>
              <a:p>
                <a:r>
                  <a:rPr lang="en-US">
                    <a:noFill/>
                  </a:rPr>
                  <a:t> </a:t>
                </a:r>
              </a:p>
            </p:txBody>
          </p:sp>
        </mc:Fallback>
      </mc:AlternateContent>
      <p:sp>
        <p:nvSpPr>
          <p:cNvPr id="48" name="投影片編號版面配置區 3">
            <a:extLst>
              <a:ext uri="{FF2B5EF4-FFF2-40B4-BE49-F238E27FC236}">
                <a16:creationId xmlns:a16="http://schemas.microsoft.com/office/drawing/2014/main" id="{07E2DA7F-6591-4C3C-99CE-723B14A41DA9}"/>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4131288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圖片 57"/>
          <p:cNvPicPr>
            <a:picLocks noChangeAspect="1"/>
          </p:cNvPicPr>
          <p:nvPr/>
        </p:nvPicPr>
        <p:blipFill>
          <a:blip r:embed="rId3"/>
          <a:stretch>
            <a:fillRect/>
          </a:stretch>
        </p:blipFill>
        <p:spPr>
          <a:xfrm>
            <a:off x="1801949" y="227633"/>
            <a:ext cx="4294051" cy="1288863"/>
          </a:xfrm>
          <a:prstGeom prst="rect">
            <a:avLst/>
          </a:prstGeom>
        </p:spPr>
      </p:pic>
      <mc:AlternateContent xmlns:mc="http://schemas.openxmlformats.org/markup-compatibility/2006" xmlns:a14="http://schemas.microsoft.com/office/drawing/2010/main">
        <mc:Choice Requires="a14">
          <p:sp>
            <p:nvSpPr>
              <p:cNvPr id="59" name="文字方塊 58"/>
              <p:cNvSpPr txBox="1"/>
              <p:nvPr/>
            </p:nvSpPr>
            <p:spPr>
              <a:xfrm>
                <a:off x="3157672" y="159065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m:t>
                      </m:r>
                    </m:oMath>
                  </m:oMathPara>
                </a14:m>
                <a:endParaRPr lang="zh-TW" altLang="en-US" sz="3600" dirty="0"/>
              </a:p>
            </p:txBody>
          </p:sp>
        </mc:Choice>
        <mc:Fallback xmlns="">
          <p:sp>
            <p:nvSpPr>
              <p:cNvPr id="59" name="文字方塊 58"/>
              <p:cNvSpPr txBox="1">
                <a:spLocks noRot="1" noChangeAspect="1" noMove="1" noResize="1" noEditPoints="1" noAdjustHandles="1" noChangeArrowheads="1" noChangeShapeType="1" noTextEdit="1"/>
              </p:cNvSpPr>
              <p:nvPr/>
            </p:nvSpPr>
            <p:spPr>
              <a:xfrm>
                <a:off x="3157672" y="1590651"/>
                <a:ext cx="448841"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字方塊 59"/>
              <p:cNvSpPr txBox="1"/>
              <p:nvPr/>
            </p:nvSpPr>
            <p:spPr>
              <a:xfrm>
                <a:off x="3157672" y="4373351"/>
                <a:ext cx="4488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m:t>
                      </m:r>
                    </m:oMath>
                  </m:oMathPara>
                </a14:m>
                <a:endParaRPr lang="zh-TW" altLang="en-US" sz="3600" dirty="0"/>
              </a:p>
            </p:txBody>
          </p:sp>
        </mc:Choice>
        <mc:Fallback xmlns="">
          <p:sp>
            <p:nvSpPr>
              <p:cNvPr id="60" name="文字方塊 59"/>
              <p:cNvSpPr txBox="1">
                <a:spLocks noRot="1" noChangeAspect="1" noMove="1" noResize="1" noEditPoints="1" noAdjustHandles="1" noChangeArrowheads="1" noChangeShapeType="1" noTextEdit="1"/>
              </p:cNvSpPr>
              <p:nvPr/>
            </p:nvSpPr>
            <p:spPr>
              <a:xfrm>
                <a:off x="3157672" y="4373351"/>
                <a:ext cx="448841" cy="553998"/>
              </a:xfrm>
              <a:prstGeom prst="rect">
                <a:avLst/>
              </a:prstGeom>
              <a:blipFill>
                <a:blip r:embed="rId6"/>
                <a:stretch>
                  <a:fillRect/>
                </a:stretch>
              </a:blipFill>
            </p:spPr>
            <p:txBody>
              <a:bodyPr/>
              <a:lstStyle/>
              <a:p>
                <a:r>
                  <a:rPr lang="en-US">
                    <a:noFill/>
                  </a:rPr>
                  <a:t> </a:t>
                </a:r>
              </a:p>
            </p:txBody>
          </p:sp>
        </mc:Fallback>
      </mc:AlternateContent>
      <p:sp>
        <p:nvSpPr>
          <p:cNvPr id="61" name="向右箭號 60"/>
          <p:cNvSpPr/>
          <p:nvPr/>
        </p:nvSpPr>
        <p:spPr>
          <a:xfrm>
            <a:off x="5643419" y="2995425"/>
            <a:ext cx="905163" cy="639480"/>
          </a:xfrm>
          <a:prstGeom prst="rightArrow">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A8D03941-C90F-4605-AFD3-52A2262730F2}"/>
              </a:ext>
            </a:extLst>
          </p:cNvPr>
          <p:cNvSpPr txBox="1"/>
          <p:nvPr/>
        </p:nvSpPr>
        <p:spPr>
          <a:xfrm>
            <a:off x="7006861" y="2530335"/>
            <a:ext cx="4334252" cy="1569660"/>
          </a:xfrm>
          <a:prstGeom prst="rect">
            <a:avLst/>
          </a:prstGeom>
          <a:noFill/>
        </p:spPr>
        <p:txBody>
          <a:bodyPr wrap="square" rtlCol="0">
            <a:spAutoFit/>
          </a:bodyPr>
          <a:lstStyle/>
          <a:p>
            <a:pPr algn="ctr"/>
            <a:r>
              <a:rPr lang="en-US" altLang="zh-TW" sz="4800" dirty="0" err="1">
                <a:solidFill>
                  <a:srgbClr val="00B0F0"/>
                </a:solidFill>
                <a:latin typeface="Bahnschrift SemiBold SemiConden" panose="020B0502040204020203" pitchFamily="34" charset="0"/>
              </a:rPr>
              <a:t>AutoQ</a:t>
            </a:r>
            <a:r>
              <a:rPr lang="en-US" altLang="zh-TW" sz="4800" dirty="0">
                <a:latin typeface="Bahnschrift SemiBold SemiConden" panose="020B0502040204020203" pitchFamily="34" charset="0"/>
              </a:rPr>
              <a:t> is</a:t>
            </a:r>
            <a:br>
              <a:rPr lang="en-US" altLang="zh-TW" sz="4800" dirty="0">
                <a:latin typeface="Bahnschrift SemiBold SemiConden" panose="020B0502040204020203" pitchFamily="34" charset="0"/>
              </a:rPr>
            </a:br>
            <a:r>
              <a:rPr lang="en-US" altLang="zh-TW" sz="4800" dirty="0">
                <a:solidFill>
                  <a:srgbClr val="FF0000"/>
                </a:solidFill>
                <a:latin typeface="Bahnschrift SemiBold SemiConden" panose="020B0502040204020203" pitchFamily="34" charset="0"/>
              </a:rPr>
              <a:t>fully automated</a:t>
            </a:r>
            <a:r>
              <a:rPr lang="en-US" altLang="zh-TW" sz="4800" dirty="0">
                <a:latin typeface="Bahnschrift SemiBold SemiConden" panose="020B0502040204020203" pitchFamily="34" charset="0"/>
              </a:rPr>
              <a:t>!</a:t>
            </a:r>
            <a:endParaRPr lang="zh-TW" altLang="en-US" sz="4800" dirty="0">
              <a:solidFill>
                <a:srgbClr val="DC143C"/>
              </a:solidFill>
              <a:latin typeface="Bahnschrift SemiBold SemiConden" panose="020B0502040204020203" pitchFamily="34" charset="0"/>
            </a:endParaRPr>
          </a:p>
        </p:txBody>
      </p:sp>
      <p:sp>
        <p:nvSpPr>
          <p:cNvPr id="8" name="矩形 7">
            <a:extLst>
              <a:ext uri="{FF2B5EF4-FFF2-40B4-BE49-F238E27FC236}">
                <a16:creationId xmlns:a16="http://schemas.microsoft.com/office/drawing/2014/main" id="{50DD7DAF-4301-49AF-A1CE-97F02529CA20}"/>
              </a:ext>
            </a:extLst>
          </p:cNvPr>
          <p:cNvSpPr/>
          <p:nvPr/>
        </p:nvSpPr>
        <p:spPr>
          <a:xfrm>
            <a:off x="3721092" y="38100"/>
            <a:ext cx="2362200" cy="1587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圖片 6">
            <a:extLst>
              <a:ext uri="{FF2B5EF4-FFF2-40B4-BE49-F238E27FC236}">
                <a16:creationId xmlns:a16="http://schemas.microsoft.com/office/drawing/2014/main" id="{789C6F73-A7E7-4160-BF9F-D29B47EC4983}"/>
              </a:ext>
            </a:extLst>
          </p:cNvPr>
          <p:cNvPicPr>
            <a:picLocks noChangeAspect="1"/>
          </p:cNvPicPr>
          <p:nvPr/>
        </p:nvPicPr>
        <p:blipFill>
          <a:blip r:embed="rId7"/>
          <a:stretch>
            <a:fillRect/>
          </a:stretch>
        </p:blipFill>
        <p:spPr>
          <a:xfrm>
            <a:off x="3464938" y="295902"/>
            <a:ext cx="1484599" cy="1158712"/>
          </a:xfrm>
          <a:prstGeom prst="rect">
            <a:avLst/>
          </a:prstGeom>
        </p:spPr>
      </p:pic>
      <p:pic>
        <p:nvPicPr>
          <p:cNvPr id="13" name="圖片 12">
            <a:extLst>
              <a:ext uri="{FF2B5EF4-FFF2-40B4-BE49-F238E27FC236}">
                <a16:creationId xmlns:a16="http://schemas.microsoft.com/office/drawing/2014/main" id="{C0C97AD9-CAE3-4686-A33B-C8D3B1046EB0}"/>
              </a:ext>
            </a:extLst>
          </p:cNvPr>
          <p:cNvPicPr>
            <a:picLocks noChangeAspect="1"/>
          </p:cNvPicPr>
          <p:nvPr/>
        </p:nvPicPr>
        <p:blipFill>
          <a:blip r:embed="rId8"/>
          <a:stretch>
            <a:fillRect/>
          </a:stretch>
        </p:blipFill>
        <p:spPr>
          <a:xfrm>
            <a:off x="762562" y="2194517"/>
            <a:ext cx="4139630" cy="2177493"/>
          </a:xfrm>
          <a:prstGeom prst="rect">
            <a:avLst/>
          </a:prstGeom>
        </p:spPr>
      </p:pic>
      <p:pic>
        <p:nvPicPr>
          <p:cNvPr id="16" name="圖片 15">
            <a:extLst>
              <a:ext uri="{FF2B5EF4-FFF2-40B4-BE49-F238E27FC236}">
                <a16:creationId xmlns:a16="http://schemas.microsoft.com/office/drawing/2014/main" id="{77D38FC0-289B-4ADA-AE9C-02DC45CE2F93}"/>
              </a:ext>
            </a:extLst>
          </p:cNvPr>
          <p:cNvPicPr>
            <a:picLocks noChangeAspect="1"/>
          </p:cNvPicPr>
          <p:nvPr/>
        </p:nvPicPr>
        <p:blipFill>
          <a:blip r:embed="rId9"/>
          <a:stretch>
            <a:fillRect/>
          </a:stretch>
        </p:blipFill>
        <p:spPr>
          <a:xfrm>
            <a:off x="1143000" y="4927349"/>
            <a:ext cx="3759192" cy="1879596"/>
          </a:xfrm>
          <a:prstGeom prst="rect">
            <a:avLst/>
          </a:prstGeom>
        </p:spPr>
      </p:pic>
      <p:pic>
        <p:nvPicPr>
          <p:cNvPr id="9" name="圖片 8">
            <a:extLst>
              <a:ext uri="{FF2B5EF4-FFF2-40B4-BE49-F238E27FC236}">
                <a16:creationId xmlns:a16="http://schemas.microsoft.com/office/drawing/2014/main" id="{B0E2139F-5080-4E7C-9599-AB849445B006}"/>
              </a:ext>
            </a:extLst>
          </p:cNvPr>
          <p:cNvPicPr>
            <a:picLocks noChangeAspect="1"/>
          </p:cNvPicPr>
          <p:nvPr/>
        </p:nvPicPr>
        <p:blipFill>
          <a:blip r:embed="rId10"/>
          <a:stretch>
            <a:fillRect/>
          </a:stretch>
        </p:blipFill>
        <p:spPr>
          <a:xfrm>
            <a:off x="1876278" y="295160"/>
            <a:ext cx="1460583" cy="1196622"/>
          </a:xfrm>
          <a:prstGeom prst="rect">
            <a:avLst/>
          </a:prstGeom>
        </p:spPr>
      </p:pic>
      <p:pic>
        <p:nvPicPr>
          <p:cNvPr id="11" name="圖片 10">
            <a:extLst>
              <a:ext uri="{FF2B5EF4-FFF2-40B4-BE49-F238E27FC236}">
                <a16:creationId xmlns:a16="http://schemas.microsoft.com/office/drawing/2014/main" id="{0FD5C8B7-2CAB-4668-8E6D-4912A63015A8}"/>
              </a:ext>
            </a:extLst>
          </p:cNvPr>
          <p:cNvPicPr>
            <a:picLocks noChangeAspect="1"/>
          </p:cNvPicPr>
          <p:nvPr/>
        </p:nvPicPr>
        <p:blipFill>
          <a:blip r:embed="rId11"/>
          <a:stretch>
            <a:fillRect/>
          </a:stretch>
        </p:blipFill>
        <p:spPr>
          <a:xfrm>
            <a:off x="3423546" y="296962"/>
            <a:ext cx="1538348" cy="1175865"/>
          </a:xfrm>
          <a:prstGeom prst="rect">
            <a:avLst/>
          </a:prstGeom>
        </p:spPr>
      </p:pic>
      <p:sp>
        <p:nvSpPr>
          <p:cNvPr id="14" name="投影片編號版面配置區 3">
            <a:extLst>
              <a:ext uri="{FF2B5EF4-FFF2-40B4-BE49-F238E27FC236}">
                <a16:creationId xmlns:a16="http://schemas.microsoft.com/office/drawing/2014/main" id="{E54E0020-D9AF-4D18-981B-42C6964392F7}"/>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411855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E95561E-48CF-4B49-AD71-C586B665850F}"/>
              </a:ext>
            </a:extLst>
          </p:cNvPr>
          <p:cNvSpPr txBox="1"/>
          <p:nvPr/>
        </p:nvSpPr>
        <p:spPr>
          <a:xfrm>
            <a:off x="1468756" y="2767281"/>
            <a:ext cx="9254489" cy="1323439"/>
          </a:xfrm>
          <a:prstGeom prst="rect">
            <a:avLst/>
          </a:prstGeom>
          <a:noFill/>
        </p:spPr>
        <p:txBody>
          <a:bodyPr wrap="square" rtlCol="0">
            <a:spAutoFit/>
          </a:bodyPr>
          <a:lstStyle/>
          <a:p>
            <a:pPr algn="ctr"/>
            <a:r>
              <a:rPr lang="en-US" altLang="zh-TW" sz="4000" dirty="0" err="1">
                <a:latin typeface="Bahnschrift SemiBold SemiConden" panose="020B0502040204020203" pitchFamily="34" charset="0"/>
              </a:rPr>
              <a:t>AutoQ</a:t>
            </a:r>
            <a:r>
              <a:rPr lang="en-US" altLang="zh-TW" sz="4000" dirty="0">
                <a:latin typeface="Bahnschrift SemiBold SemiConden" panose="020B0502040204020203" pitchFamily="34" charset="0"/>
              </a:rPr>
              <a:t> 2.0:</a:t>
            </a:r>
          </a:p>
          <a:p>
            <a:r>
              <a:rPr lang="en-US" altLang="zh-TW" sz="4000" dirty="0">
                <a:latin typeface="Bahnschrift SemiBold SemiConden" panose="020B0502040204020203" pitchFamily="34" charset="0"/>
              </a:rPr>
              <a:t>From</a:t>
            </a:r>
            <a:r>
              <a:rPr lang="zh-TW" altLang="en-US" sz="4000" dirty="0">
                <a:latin typeface="Bahnschrift SemiBold SemiConden" panose="020B0502040204020203" pitchFamily="34" charset="0"/>
              </a:rPr>
              <a:t> </a:t>
            </a:r>
            <a:r>
              <a:rPr lang="en-US" altLang="zh-TW" sz="4000" dirty="0">
                <a:latin typeface="Bahnschrift SemiBold SemiConden" panose="020B0502040204020203" pitchFamily="34" charset="0"/>
              </a:rPr>
              <a:t>Quantum Circuits to Quantum Programs</a:t>
            </a:r>
            <a:endParaRPr lang="zh-TW" altLang="en-US" sz="4000" dirty="0">
              <a:latin typeface="Bahnschrift SemiBold SemiConden" panose="020B0502040204020203" pitchFamily="34" charset="0"/>
            </a:endParaRPr>
          </a:p>
        </p:txBody>
      </p:sp>
      <p:sp>
        <p:nvSpPr>
          <p:cNvPr id="3" name="投影片編號版面配置區 3">
            <a:extLst>
              <a:ext uri="{FF2B5EF4-FFF2-40B4-BE49-F238E27FC236}">
                <a16:creationId xmlns:a16="http://schemas.microsoft.com/office/drawing/2014/main" id="{4BA940E1-A323-47B0-9FA0-EFE8E59BAE78}"/>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1913781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A8D03941-C90F-4605-AFD3-52A2262730F2}"/>
              </a:ext>
            </a:extLst>
          </p:cNvPr>
          <p:cNvSpPr txBox="1"/>
          <p:nvPr/>
        </p:nvSpPr>
        <p:spPr>
          <a:xfrm>
            <a:off x="1960666" y="635688"/>
            <a:ext cx="2283088" cy="1938992"/>
          </a:xfrm>
          <a:prstGeom prst="rect">
            <a:avLst/>
          </a:prstGeom>
          <a:noFill/>
        </p:spPr>
        <p:txBody>
          <a:bodyPr wrap="square" rtlCol="0">
            <a:spAutoFit/>
          </a:bodyPr>
          <a:lstStyle/>
          <a:p>
            <a:pPr algn="ctr"/>
            <a:r>
              <a:rPr lang="en-US" altLang="zh-TW" sz="4000" dirty="0">
                <a:latin typeface="Bahnschrift SemiBold SemiConden" panose="020B0502040204020203" pitchFamily="34" charset="0"/>
              </a:rPr>
              <a:t>Quantum Circuits</a:t>
            </a:r>
          </a:p>
          <a:p>
            <a:pPr algn="ctr"/>
            <a:r>
              <a:rPr lang="en-US" altLang="zh-TW" sz="4000" dirty="0">
                <a:latin typeface="Bahnschrift SemiBold SemiConden" panose="020B0502040204020203" pitchFamily="34" charset="0"/>
              </a:rPr>
              <a:t>(</a:t>
            </a:r>
            <a:r>
              <a:rPr lang="en-US" altLang="zh-TW" sz="4000" dirty="0" err="1">
                <a:latin typeface="Bahnschrift SemiBold SemiConden" panose="020B0502040204020203" pitchFamily="34" charset="0"/>
              </a:rPr>
              <a:t>AutoQ</a:t>
            </a:r>
            <a:r>
              <a:rPr lang="en-US" altLang="zh-TW" sz="4000" dirty="0">
                <a:latin typeface="Bahnschrift SemiBold SemiConden" panose="020B0502040204020203" pitchFamily="34" charset="0"/>
              </a:rPr>
              <a:t> 1.0)</a:t>
            </a:r>
            <a:endParaRPr lang="zh-TW" altLang="en-US" sz="4000" dirty="0">
              <a:latin typeface="Bahnschrift SemiBold SemiConden" panose="020B0502040204020203" pitchFamily="34" charset="0"/>
            </a:endParaRPr>
          </a:p>
        </p:txBody>
      </p:sp>
      <p:sp>
        <p:nvSpPr>
          <p:cNvPr id="7" name="文字方塊 6">
            <a:extLst>
              <a:ext uri="{FF2B5EF4-FFF2-40B4-BE49-F238E27FC236}">
                <a16:creationId xmlns:a16="http://schemas.microsoft.com/office/drawing/2014/main" id="{F6443B5A-16A6-4C3C-BD87-9331F9FC66F5}"/>
              </a:ext>
            </a:extLst>
          </p:cNvPr>
          <p:cNvSpPr txBox="1"/>
          <p:nvPr/>
        </p:nvSpPr>
        <p:spPr>
          <a:xfrm>
            <a:off x="2349587" y="2668895"/>
            <a:ext cx="318998" cy="615553"/>
          </a:xfrm>
          <a:prstGeom prst="rect">
            <a:avLst/>
          </a:prstGeom>
          <a:noFill/>
        </p:spPr>
        <p:txBody>
          <a:bodyPr wrap="none" lIns="0" tIns="0" rIns="0" bIns="0" rtlCol="0">
            <a:spAutoFit/>
          </a:bodyPr>
          <a:lstStyle/>
          <a:p>
            <a:r>
              <a:rPr lang="en-US" altLang="zh-TW" sz="4000" dirty="0">
                <a:solidFill>
                  <a:schemeClr val="bg1"/>
                </a:solidFill>
              </a:rPr>
              <a:t>H</a:t>
            </a:r>
            <a:endParaRPr lang="zh-TW" altLang="en-US" sz="4000" dirty="0">
              <a:solidFill>
                <a:schemeClr val="bg1"/>
              </a:solidFill>
            </a:endParaRPr>
          </a:p>
        </p:txBody>
      </p:sp>
      <p:sp>
        <p:nvSpPr>
          <p:cNvPr id="8" name="文字方塊 7">
            <a:extLst>
              <a:ext uri="{FF2B5EF4-FFF2-40B4-BE49-F238E27FC236}">
                <a16:creationId xmlns:a16="http://schemas.microsoft.com/office/drawing/2014/main" id="{A8D03941-C90F-4605-AFD3-52A2262730F2}"/>
              </a:ext>
            </a:extLst>
          </p:cNvPr>
          <p:cNvSpPr txBox="1"/>
          <p:nvPr/>
        </p:nvSpPr>
        <p:spPr>
          <a:xfrm>
            <a:off x="1116055" y="2575621"/>
            <a:ext cx="3909203" cy="707886"/>
          </a:xfrm>
          <a:prstGeom prst="rect">
            <a:avLst/>
          </a:prstGeom>
          <a:noFill/>
        </p:spPr>
        <p:txBody>
          <a:bodyPr wrap="square" rtlCol="0">
            <a:spAutoFit/>
          </a:bodyPr>
          <a:lstStyle/>
          <a:p>
            <a:pPr marL="742950" indent="-742950">
              <a:buAutoNum type="arabicPeriod"/>
            </a:pPr>
            <a:r>
              <a:rPr lang="en-US" altLang="zh-TW" sz="4000" dirty="0">
                <a:latin typeface="Bahnschrift SemiBold SemiConden" panose="020B0502040204020203" pitchFamily="34" charset="0"/>
              </a:rPr>
              <a:t>quantum gates</a:t>
            </a:r>
          </a:p>
        </p:txBody>
      </p:sp>
      <p:sp>
        <p:nvSpPr>
          <p:cNvPr id="11" name="向右箭號 10"/>
          <p:cNvSpPr/>
          <p:nvPr/>
        </p:nvSpPr>
        <p:spPr>
          <a:xfrm>
            <a:off x="5741542" y="2753531"/>
            <a:ext cx="708917" cy="448162"/>
          </a:xfrm>
          <a:prstGeom prst="rightArrow">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solidFill>
                <a:schemeClr val="tx1"/>
              </a:solidFill>
            </a:endParaRPr>
          </a:p>
        </p:txBody>
      </p:sp>
      <p:sp>
        <p:nvSpPr>
          <p:cNvPr id="12" name="文字方塊 11">
            <a:extLst>
              <a:ext uri="{FF2B5EF4-FFF2-40B4-BE49-F238E27FC236}">
                <a16:creationId xmlns:a16="http://schemas.microsoft.com/office/drawing/2014/main" id="{62A4C06E-511B-4C6D-9A27-20AB8CE483BF}"/>
              </a:ext>
            </a:extLst>
          </p:cNvPr>
          <p:cNvSpPr txBox="1"/>
          <p:nvPr/>
        </p:nvSpPr>
        <p:spPr>
          <a:xfrm>
            <a:off x="8011354" y="634747"/>
            <a:ext cx="2344031" cy="1938992"/>
          </a:xfrm>
          <a:prstGeom prst="rect">
            <a:avLst/>
          </a:prstGeom>
          <a:noFill/>
        </p:spPr>
        <p:txBody>
          <a:bodyPr wrap="square" rtlCol="0">
            <a:spAutoFit/>
          </a:bodyPr>
          <a:lstStyle/>
          <a:p>
            <a:pPr algn="ctr"/>
            <a:r>
              <a:rPr lang="en-US" altLang="zh-TW" sz="4000" dirty="0">
                <a:latin typeface="Bahnschrift SemiBold SemiConden" panose="020B0502040204020203" pitchFamily="34" charset="0"/>
              </a:rPr>
              <a:t>Quantum </a:t>
            </a:r>
            <a:r>
              <a:rPr lang="en-US" altLang="zh-TW" sz="4000" dirty="0">
                <a:solidFill>
                  <a:srgbClr val="0070C0"/>
                </a:solidFill>
                <a:latin typeface="Bahnschrift SemiBold SemiConden" panose="020B0502040204020203" pitchFamily="34" charset="0"/>
              </a:rPr>
              <a:t>Programs</a:t>
            </a:r>
          </a:p>
          <a:p>
            <a:pPr algn="ctr"/>
            <a:r>
              <a:rPr lang="en-US" altLang="zh-TW" sz="4000" dirty="0">
                <a:latin typeface="Bahnschrift SemiBold SemiConden" panose="020B0502040204020203" pitchFamily="34" charset="0"/>
              </a:rPr>
              <a:t>(</a:t>
            </a:r>
            <a:r>
              <a:rPr lang="en-US" altLang="zh-TW" sz="4000" dirty="0" err="1">
                <a:latin typeface="Bahnschrift SemiBold SemiConden" panose="020B0502040204020203" pitchFamily="34" charset="0"/>
              </a:rPr>
              <a:t>AutoQ</a:t>
            </a:r>
            <a:r>
              <a:rPr lang="en-US" altLang="zh-TW" sz="4000" dirty="0">
                <a:latin typeface="Bahnschrift SemiBold SemiConden" panose="020B0502040204020203" pitchFamily="34" charset="0"/>
              </a:rPr>
              <a:t> </a:t>
            </a:r>
            <a:r>
              <a:rPr lang="en-US" altLang="zh-TW" sz="4000" dirty="0">
                <a:solidFill>
                  <a:srgbClr val="0070C0"/>
                </a:solidFill>
                <a:latin typeface="Bahnschrift SemiBold SemiConden" panose="020B0502040204020203" pitchFamily="34" charset="0"/>
              </a:rPr>
              <a:t>2.0</a:t>
            </a:r>
            <a:r>
              <a:rPr lang="en-US" altLang="zh-TW" sz="4000" dirty="0">
                <a:latin typeface="Bahnschrift SemiBold SemiConden" panose="020B0502040204020203" pitchFamily="34" charset="0"/>
              </a:rPr>
              <a:t>)</a:t>
            </a:r>
            <a:endParaRPr lang="zh-TW" altLang="en-US" sz="4000" dirty="0">
              <a:latin typeface="Bahnschrift SemiBold SemiConden" panose="020B0502040204020203" pitchFamily="34" charset="0"/>
            </a:endParaRPr>
          </a:p>
        </p:txBody>
      </p:sp>
      <p:sp>
        <p:nvSpPr>
          <p:cNvPr id="14" name="文字方塊 13">
            <a:extLst>
              <a:ext uri="{FF2B5EF4-FFF2-40B4-BE49-F238E27FC236}">
                <a16:creationId xmlns:a16="http://schemas.microsoft.com/office/drawing/2014/main" id="{A7A3C7FF-140B-45A4-80EF-593B1A9716ED}"/>
              </a:ext>
            </a:extLst>
          </p:cNvPr>
          <p:cNvSpPr txBox="1"/>
          <p:nvPr/>
        </p:nvSpPr>
        <p:spPr>
          <a:xfrm>
            <a:off x="7166743" y="2574680"/>
            <a:ext cx="3909203" cy="1938992"/>
          </a:xfrm>
          <a:prstGeom prst="rect">
            <a:avLst/>
          </a:prstGeom>
          <a:noFill/>
        </p:spPr>
        <p:txBody>
          <a:bodyPr wrap="square" rtlCol="0">
            <a:spAutoFit/>
          </a:bodyPr>
          <a:lstStyle/>
          <a:p>
            <a:pPr marL="742950" indent="-742950">
              <a:buAutoNum type="arabicPeriod"/>
            </a:pPr>
            <a:r>
              <a:rPr lang="en-US" altLang="zh-TW" sz="4000" dirty="0">
                <a:latin typeface="Bahnschrift SemiBold SemiConden" panose="020B0502040204020203" pitchFamily="34" charset="0"/>
              </a:rPr>
              <a:t>quantum gates</a:t>
            </a:r>
          </a:p>
          <a:p>
            <a:pPr marL="742950" indent="-742950">
              <a:buFontTx/>
              <a:buAutoNum type="arabicPeriod"/>
            </a:pPr>
            <a:r>
              <a:rPr lang="en-US" altLang="zh-TW" sz="4000" dirty="0">
                <a:solidFill>
                  <a:srgbClr val="0070C0"/>
                </a:solidFill>
                <a:latin typeface="Bahnschrift SemiBold SemiConden" panose="020B0502040204020203" pitchFamily="34" charset="0"/>
              </a:rPr>
              <a:t>branches</a:t>
            </a:r>
          </a:p>
          <a:p>
            <a:pPr marL="742950" indent="-742950">
              <a:buFontTx/>
              <a:buAutoNum type="arabicPeriod"/>
            </a:pPr>
            <a:r>
              <a:rPr lang="en-US" altLang="zh-TW" sz="4000" dirty="0">
                <a:solidFill>
                  <a:srgbClr val="0070C0"/>
                </a:solidFill>
                <a:latin typeface="Bahnschrift SemiBold SemiConden" panose="020B0502040204020203" pitchFamily="34" charset="0"/>
              </a:rPr>
              <a:t>loops</a:t>
            </a:r>
            <a:endParaRPr lang="zh-TW" altLang="en-US" sz="4000" dirty="0">
              <a:solidFill>
                <a:srgbClr val="0070C0"/>
              </a:solidFill>
              <a:latin typeface="Bahnschrift SemiBold SemiConden" panose="020B0502040204020203" pitchFamily="34" charset="0"/>
            </a:endParaRPr>
          </a:p>
        </p:txBody>
      </p:sp>
      <p:sp>
        <p:nvSpPr>
          <p:cNvPr id="9" name="投影片編號版面配置區 3">
            <a:extLst>
              <a:ext uri="{FF2B5EF4-FFF2-40B4-BE49-F238E27FC236}">
                <a16:creationId xmlns:a16="http://schemas.microsoft.com/office/drawing/2014/main" id="{1B443FF6-EF23-416C-83F0-804A1FF41EFF}"/>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74938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F2C3D337-CE61-2AB6-E7BB-344A1F036CD0}"/>
              </a:ext>
            </a:extLst>
          </p:cNvPr>
          <p:cNvSpPr txBox="1">
            <a:spLocks/>
          </p:cNvSpPr>
          <p:nvPr/>
        </p:nvSpPr>
        <p:spPr>
          <a:xfrm>
            <a:off x="609600" y="365760"/>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TW" dirty="0">
                <a:latin typeface="Bahnschrift SemiBold SemiConden" panose="020B0502040204020203" pitchFamily="34" charset="0"/>
              </a:rPr>
              <a:t>Why</a:t>
            </a:r>
            <a:r>
              <a:rPr lang="zh-TW" altLang="en-US" dirty="0">
                <a:latin typeface="Bahnschrift SemiBold SemiConden" panose="020B0502040204020203" pitchFamily="34" charset="0"/>
              </a:rPr>
              <a:t> </a:t>
            </a:r>
            <a:r>
              <a:rPr lang="en-US" altLang="zh-TW" dirty="0">
                <a:latin typeface="Bahnschrift SemiBold SemiConden" panose="020B0502040204020203" pitchFamily="34" charset="0"/>
              </a:rPr>
              <a:t>measurement?</a:t>
            </a:r>
            <a:endParaRPr lang="zh-TW" altLang="en-US"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14709A3B-084D-4921-8F4F-10B25029DE93}"/>
                  </a:ext>
                </a:extLst>
              </p:cNvPr>
              <p:cNvSpPr txBox="1">
                <a:spLocks/>
              </p:cNvSpPr>
              <p:nvPr/>
            </p:nvSpPr>
            <p:spPr>
              <a:xfrm>
                <a:off x="609600" y="1658183"/>
                <a:ext cx="10972800" cy="39742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sz="3200" dirty="0">
                    <a:latin typeface="Bahnschrift SemiBold SemiConden" panose="020B0502040204020203" pitchFamily="34" charset="0"/>
                  </a:rPr>
                  <a:t>if (</a:t>
                </a:r>
                <a14:m>
                  <m:oMath xmlns:m="http://schemas.openxmlformats.org/officeDocument/2006/math">
                    <m:r>
                      <a:rPr lang="zh-TW" altLang="en-US" sz="3200" i="1" dirty="0" smtClean="0">
                        <a:solidFill>
                          <a:srgbClr val="FF0000"/>
                        </a:solidFill>
                        <a:latin typeface="Cambria Math" panose="02040503050406030204" pitchFamily="18" charset="0"/>
                      </a:rPr>
                      <m:t>𝑀</m:t>
                    </m:r>
                    <m:r>
                      <a:rPr lang="en-US" altLang="zh-TW" sz="3200" i="1" baseline="-25000" dirty="0" smtClean="0">
                        <a:solidFill>
                          <a:srgbClr val="FF0000"/>
                        </a:solidFill>
                        <a:latin typeface="Cambria Math" panose="02040503050406030204" pitchFamily="18" charset="0"/>
                      </a:rPr>
                      <m:t>𝑞</m:t>
                    </m:r>
                    <m:r>
                      <a:rPr lang="en-US" altLang="zh-TW" sz="3200" i="1" dirty="0" smtClean="0">
                        <a:solidFill>
                          <a:srgbClr val="FF0000"/>
                        </a:solidFill>
                        <a:latin typeface="Cambria Math" panose="02040503050406030204" pitchFamily="18" charset="0"/>
                      </a:rPr>
                      <m:t>=</m:t>
                    </m:r>
                    <m:r>
                      <a:rPr lang="zh-TW" altLang="en-US" sz="3200" i="1" dirty="0" smtClean="0">
                        <a:solidFill>
                          <a:srgbClr val="FF0000"/>
                        </a:solidFill>
                        <a:latin typeface="Cambria Math" panose="02040503050406030204" pitchFamily="18" charset="0"/>
                      </a:rPr>
                      <m:t>𝑏</m:t>
                    </m:r>
                  </m:oMath>
                </a14:m>
                <a:r>
                  <a:rPr lang="en-US" altLang="zh-TW" sz="3200" dirty="0">
                    <a:latin typeface="Bahnschrift SemiBold SemiConden" panose="020B0502040204020203" pitchFamily="34" charset="0"/>
                  </a:rPr>
                  <a:t>) then {</a:t>
                </a:r>
                <a14:m>
                  <m:oMath xmlns:m="http://schemas.openxmlformats.org/officeDocument/2006/math">
                    <m:r>
                      <a:rPr lang="zh-TW" altLang="en-US" sz="3200" i="1" dirty="0" smtClean="0">
                        <a:latin typeface="Cambria Math" panose="02040503050406030204" pitchFamily="18" charset="0"/>
                      </a:rPr>
                      <m:t>𝑃</m:t>
                    </m:r>
                    <m:r>
                      <a:rPr lang="en-US" altLang="zh-TW" sz="3200" i="1" baseline="-25000" dirty="0" smtClean="0">
                        <a:latin typeface="Cambria Math" panose="02040503050406030204" pitchFamily="18" charset="0"/>
                      </a:rPr>
                      <m:t>1</m:t>
                    </m:r>
                  </m:oMath>
                </a14:m>
                <a:r>
                  <a:rPr lang="en-US" altLang="zh-TW" sz="3200" dirty="0">
                    <a:latin typeface="Bahnschrift SemiBold SemiConden" panose="020B0502040204020203" pitchFamily="34" charset="0"/>
                  </a:rPr>
                  <a:t>} else {</a:t>
                </a:r>
                <a14:m>
                  <m:oMath xmlns:m="http://schemas.openxmlformats.org/officeDocument/2006/math">
                    <m:r>
                      <a:rPr lang="zh-TW" altLang="en-US" sz="3200" i="1" dirty="0" smtClean="0">
                        <a:latin typeface="Cambria Math" panose="02040503050406030204" pitchFamily="18" charset="0"/>
                      </a:rPr>
                      <m:t>𝑃</m:t>
                    </m:r>
                    <m:r>
                      <a:rPr lang="en-US" altLang="zh-TW" sz="3200" i="1" baseline="-25000" dirty="0" smtClean="0">
                        <a:latin typeface="Cambria Math" panose="02040503050406030204" pitchFamily="18" charset="0"/>
                      </a:rPr>
                      <m:t>2</m:t>
                    </m:r>
                  </m:oMath>
                </a14:m>
                <a:r>
                  <a:rPr lang="en-US" altLang="zh-TW" sz="3200" dirty="0">
                    <a:latin typeface="Bahnschrift SemiBold SemiConden" panose="020B0502040204020203" pitchFamily="34" charset="0"/>
                  </a:rPr>
                  <a:t>}</a:t>
                </a:r>
              </a:p>
              <a:p>
                <a:r>
                  <a:rPr lang="en-US" altLang="zh-TW" sz="3200" dirty="0">
                    <a:latin typeface="Bahnschrift SemiBold SemiConden" panose="020B0502040204020203" pitchFamily="34" charset="0"/>
                  </a:rPr>
                  <a:t>while (</a:t>
                </a:r>
                <a14:m>
                  <m:oMath xmlns:m="http://schemas.openxmlformats.org/officeDocument/2006/math">
                    <m:r>
                      <a:rPr lang="zh-TW" altLang="en-US" sz="3200" i="1" dirty="0" smtClean="0">
                        <a:solidFill>
                          <a:srgbClr val="FF0000"/>
                        </a:solidFill>
                        <a:latin typeface="Cambria Math" panose="02040503050406030204" pitchFamily="18" charset="0"/>
                      </a:rPr>
                      <m:t>𝑀</m:t>
                    </m:r>
                    <m:r>
                      <a:rPr lang="en-US" altLang="zh-TW" sz="3200" i="1" baseline="-25000" dirty="0" smtClean="0">
                        <a:solidFill>
                          <a:srgbClr val="FF0000"/>
                        </a:solidFill>
                        <a:latin typeface="Cambria Math" panose="02040503050406030204" pitchFamily="18" charset="0"/>
                      </a:rPr>
                      <m:t>𝑞</m:t>
                    </m:r>
                    <m:r>
                      <a:rPr lang="en-US" altLang="zh-TW" sz="3200" i="1" dirty="0" smtClean="0">
                        <a:solidFill>
                          <a:srgbClr val="FF0000"/>
                        </a:solidFill>
                        <a:latin typeface="Cambria Math" panose="02040503050406030204" pitchFamily="18" charset="0"/>
                      </a:rPr>
                      <m:t>=</m:t>
                    </m:r>
                    <m:r>
                      <a:rPr lang="zh-TW" altLang="en-US" sz="3200" i="1" dirty="0" smtClean="0">
                        <a:solidFill>
                          <a:srgbClr val="FF0000"/>
                        </a:solidFill>
                        <a:latin typeface="Cambria Math" panose="02040503050406030204" pitchFamily="18" charset="0"/>
                      </a:rPr>
                      <m:t>𝑏</m:t>
                    </m:r>
                  </m:oMath>
                </a14:m>
                <a:r>
                  <a:rPr lang="en-US" altLang="zh-TW" sz="3200" dirty="0">
                    <a:latin typeface="Bahnschrift SemiBold SemiConden" panose="020B0502040204020203" pitchFamily="34" charset="0"/>
                  </a:rPr>
                  <a:t>) do {</a:t>
                </a:r>
                <a:r>
                  <a:rPr lang="zh-TW" altLang="en-US" sz="3200" dirty="0">
                    <a:latin typeface="Bahnschrift SemiBold SemiConden" panose="020B0502040204020203" pitchFamily="34" charset="0"/>
                  </a:rPr>
                  <a:t>𝑃</a:t>
                </a:r>
                <a:r>
                  <a:rPr lang="en-US" altLang="zh-TW" sz="3200" dirty="0">
                    <a:latin typeface="Bahnschrift SemiBold SemiConden" panose="020B0502040204020203" pitchFamily="34" charset="0"/>
                  </a:rPr>
                  <a:t>}</a:t>
                </a:r>
              </a:p>
              <a:p>
                <a:endParaRPr lang="en-US" dirty="0">
                  <a:latin typeface="Bahnschrift SemiBold SemiConden" panose="020B0502040204020203" pitchFamily="34" charset="0"/>
                </a:endParaRPr>
              </a:p>
            </p:txBody>
          </p:sp>
        </mc:Choice>
        <mc:Fallback xmlns="">
          <p:sp>
            <p:nvSpPr>
              <p:cNvPr id="4" name="內容版面配置區 2">
                <a:extLst>
                  <a:ext uri="{FF2B5EF4-FFF2-40B4-BE49-F238E27FC236}">
                    <a16:creationId xmlns:a16="http://schemas.microsoft.com/office/drawing/2014/main" id="{14709A3B-084D-4921-8F4F-10B25029DE93}"/>
                  </a:ext>
                </a:extLst>
              </p:cNvPr>
              <p:cNvSpPr txBox="1">
                <a:spLocks noRot="1" noChangeAspect="1" noMove="1" noResize="1" noEditPoints="1" noAdjustHandles="1" noChangeArrowheads="1" noChangeShapeType="1" noTextEdit="1"/>
              </p:cNvSpPr>
              <p:nvPr/>
            </p:nvSpPr>
            <p:spPr>
              <a:xfrm>
                <a:off x="609600" y="1658183"/>
                <a:ext cx="10972800" cy="3974268"/>
              </a:xfrm>
              <a:prstGeom prst="rect">
                <a:avLst/>
              </a:prstGeom>
              <a:blipFill>
                <a:blip r:embed="rId3"/>
                <a:stretch>
                  <a:fillRect l="-1056" t="-2147"/>
                </a:stretch>
              </a:blipFill>
            </p:spPr>
            <p:txBody>
              <a:bodyPr/>
              <a:lstStyle/>
              <a:p>
                <a:r>
                  <a:rPr lang="en-US">
                    <a:noFill/>
                  </a:rPr>
                  <a:t> </a:t>
                </a:r>
              </a:p>
            </p:txBody>
          </p:sp>
        </mc:Fallback>
      </mc:AlternateContent>
      <p:sp>
        <p:nvSpPr>
          <p:cNvPr id="6" name="投影片編號版面配置區 3">
            <a:extLst>
              <a:ext uri="{FF2B5EF4-FFF2-40B4-BE49-F238E27FC236}">
                <a16:creationId xmlns:a16="http://schemas.microsoft.com/office/drawing/2014/main" id="{6140AE60-F127-40C9-B17F-BE54D150A5DE}"/>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0099568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2F7A3-417A-2175-A4F1-57C344B86165}"/>
            </a:ext>
          </a:extLst>
        </p:cNvPr>
        <p:cNvGrpSpPr/>
        <p:nvPr/>
      </p:nvGrpSpPr>
      <p:grpSpPr>
        <a:xfrm>
          <a:off x="0" y="0"/>
          <a:ext cx="0" cy="0"/>
          <a:chOff x="0" y="0"/>
          <a:chExt cx="0" cy="0"/>
        </a:xfrm>
      </p:grpSpPr>
      <p:sp>
        <p:nvSpPr>
          <p:cNvPr id="3" name="標題 1">
            <a:extLst>
              <a:ext uri="{FF2B5EF4-FFF2-40B4-BE49-F238E27FC236}">
                <a16:creationId xmlns:a16="http://schemas.microsoft.com/office/drawing/2014/main" id="{4A853CCC-0525-F95C-59C7-C67DA075DD78}"/>
              </a:ext>
            </a:extLst>
          </p:cNvPr>
          <p:cNvSpPr txBox="1">
            <a:spLocks/>
          </p:cNvSpPr>
          <p:nvPr/>
        </p:nvSpPr>
        <p:spPr>
          <a:xfrm>
            <a:off x="609600" y="365760"/>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zh-TW" dirty="0">
                <a:latin typeface="Bahnschrift SemiBold SemiConden" panose="020B0502040204020203" pitchFamily="34" charset="0"/>
              </a:rPr>
              <a:t>Measurement</a:t>
            </a:r>
            <a:endParaRPr lang="zh-TW" altLang="en-US" dirty="0">
              <a:latin typeface="Bahnschrift SemiBold SemiConden" panose="020B0502040204020203" pitchFamily="34" charset="0"/>
            </a:endParaRPr>
          </a:p>
        </p:txBody>
      </p:sp>
      <mc:AlternateContent xmlns:mc="http://schemas.openxmlformats.org/markup-compatibility/2006">
        <mc:Choice xmlns:a14="http://schemas.microsoft.com/office/drawing/2010/main" Requires="a14">
          <p:sp>
            <p:nvSpPr>
              <p:cNvPr id="4" name="內容版面配置區 2">
                <a:extLst>
                  <a:ext uri="{FF2B5EF4-FFF2-40B4-BE49-F238E27FC236}">
                    <a16:creationId xmlns:a16="http://schemas.microsoft.com/office/drawing/2014/main" id="{E7683922-059D-7554-CB9A-C9469EF1DD4F}"/>
                  </a:ext>
                </a:extLst>
              </p:cNvPr>
              <p:cNvSpPr txBox="1">
                <a:spLocks/>
              </p:cNvSpPr>
              <p:nvPr/>
            </p:nvSpPr>
            <p:spPr>
              <a:xfrm>
                <a:off x="609600" y="1658183"/>
                <a:ext cx="10972800" cy="39742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TW" sz="3200" dirty="0">
                    <a:latin typeface="Bahnschrift SemiBold SemiConden" panose="020B0502040204020203" pitchFamily="34" charset="0"/>
                  </a:rPr>
                  <a:t>Case 1 - Measure all qubits together.</a:t>
                </a:r>
              </a:p>
              <a:p>
                <a:r>
                  <a:rPr lang="en-US" altLang="zh-TW" sz="3200" dirty="0">
                    <a:latin typeface="Bahnschrift SemiBold SemiConden" panose="020B0502040204020203" pitchFamily="34" charset="0"/>
                  </a:rPr>
                  <a:t>Case 2 - Measure only one qubit.</a:t>
                </a:r>
                <a:endParaRPr lang="en-US" altLang="zh-TW" dirty="0">
                  <a:latin typeface="Bahnschrift SemiBold SemiConden" panose="020B0502040204020203" pitchFamily="34" charset="0"/>
                </a:endParaRPr>
              </a:p>
              <a:p>
                <a:pPr lvl="1"/>
                <a:r>
                  <a:rPr lang="en-US" altLang="zh-TW" dirty="0">
                    <a:latin typeface="Bahnschrift SemiBold SemiConden" panose="020B0502040204020203" pitchFamily="34" charset="0"/>
                  </a:rPr>
                  <a:t>if (</a:t>
                </a:r>
                <a14:m>
                  <m:oMath xmlns:m="http://schemas.openxmlformats.org/officeDocument/2006/math">
                    <m:r>
                      <a:rPr lang="zh-TW" altLang="en-US" i="1" dirty="0" smtClean="0">
                        <a:solidFill>
                          <a:srgbClr val="FF0000"/>
                        </a:solidFill>
                        <a:latin typeface="Cambria Math" panose="02040503050406030204" pitchFamily="18" charset="0"/>
                      </a:rPr>
                      <m:t>𝑀</m:t>
                    </m:r>
                    <m:r>
                      <a:rPr lang="en-US" altLang="zh-TW" i="1" baseline="-25000" dirty="0" smtClean="0">
                        <a:solidFill>
                          <a:srgbClr val="FF0000"/>
                        </a:solidFill>
                        <a:latin typeface="Cambria Math" panose="02040503050406030204" pitchFamily="18" charset="0"/>
                      </a:rPr>
                      <m:t>𝑞</m:t>
                    </m:r>
                    <m:r>
                      <a:rPr lang="en-US" altLang="zh-TW" i="1" dirty="0" smtClean="0">
                        <a:solidFill>
                          <a:srgbClr val="FF0000"/>
                        </a:solidFill>
                        <a:latin typeface="Cambria Math" panose="02040503050406030204" pitchFamily="18" charset="0"/>
                      </a:rPr>
                      <m:t>=</m:t>
                    </m:r>
                    <m:r>
                      <a:rPr lang="zh-TW" altLang="en-US" i="1" dirty="0" smtClean="0">
                        <a:solidFill>
                          <a:srgbClr val="FF0000"/>
                        </a:solidFill>
                        <a:latin typeface="Cambria Math" panose="02040503050406030204" pitchFamily="18" charset="0"/>
                      </a:rPr>
                      <m:t>𝑏</m:t>
                    </m:r>
                  </m:oMath>
                </a14:m>
                <a:r>
                  <a:rPr lang="en-US" altLang="zh-TW" dirty="0">
                    <a:latin typeface="Bahnschrift SemiBold SemiConden" panose="020B0502040204020203" pitchFamily="34" charset="0"/>
                  </a:rPr>
                  <a:t>) then {</a:t>
                </a:r>
                <a14:m>
                  <m:oMath xmlns:m="http://schemas.openxmlformats.org/officeDocument/2006/math">
                    <m:r>
                      <a:rPr lang="zh-TW" altLang="en-US" i="1" dirty="0" smtClean="0">
                        <a:latin typeface="Cambria Math" panose="02040503050406030204" pitchFamily="18" charset="0"/>
                      </a:rPr>
                      <m:t>𝑃</m:t>
                    </m:r>
                    <m:r>
                      <a:rPr lang="en-US" altLang="zh-TW" i="1" baseline="-25000" dirty="0" smtClean="0">
                        <a:latin typeface="Cambria Math" panose="02040503050406030204" pitchFamily="18" charset="0"/>
                      </a:rPr>
                      <m:t>1</m:t>
                    </m:r>
                  </m:oMath>
                </a14:m>
                <a:r>
                  <a:rPr lang="en-US" altLang="zh-TW" dirty="0">
                    <a:latin typeface="Bahnschrift SemiBold SemiConden" panose="020B0502040204020203" pitchFamily="34" charset="0"/>
                  </a:rPr>
                  <a:t>} else {</a:t>
                </a:r>
                <a14:m>
                  <m:oMath xmlns:m="http://schemas.openxmlformats.org/officeDocument/2006/math">
                    <m:r>
                      <a:rPr lang="zh-TW" altLang="en-US" i="1" dirty="0" smtClean="0">
                        <a:latin typeface="Cambria Math" panose="02040503050406030204" pitchFamily="18" charset="0"/>
                      </a:rPr>
                      <m:t>𝑃</m:t>
                    </m:r>
                    <m:r>
                      <a:rPr lang="en-US" altLang="zh-TW" i="1" baseline="-25000" dirty="0" smtClean="0">
                        <a:latin typeface="Cambria Math" panose="02040503050406030204" pitchFamily="18" charset="0"/>
                      </a:rPr>
                      <m:t>2</m:t>
                    </m:r>
                  </m:oMath>
                </a14:m>
                <a:r>
                  <a:rPr lang="en-US" altLang="zh-TW" dirty="0">
                    <a:latin typeface="Bahnschrift SemiBold SemiConden" panose="020B0502040204020203" pitchFamily="34" charset="0"/>
                  </a:rPr>
                  <a:t>}</a:t>
                </a:r>
              </a:p>
              <a:p>
                <a:pPr lvl="1"/>
                <a:r>
                  <a:rPr lang="en-US" altLang="zh-TW" dirty="0">
                    <a:latin typeface="Bahnschrift SemiBold SemiConden" panose="020B0502040204020203" pitchFamily="34" charset="0"/>
                  </a:rPr>
                  <a:t>while (</a:t>
                </a:r>
                <a14:m>
                  <m:oMath xmlns:m="http://schemas.openxmlformats.org/officeDocument/2006/math">
                    <m:r>
                      <a:rPr lang="zh-TW" altLang="en-US" i="1" dirty="0" smtClean="0">
                        <a:solidFill>
                          <a:srgbClr val="FF0000"/>
                        </a:solidFill>
                        <a:latin typeface="Cambria Math" panose="02040503050406030204" pitchFamily="18" charset="0"/>
                      </a:rPr>
                      <m:t>𝑀</m:t>
                    </m:r>
                    <m:r>
                      <a:rPr lang="en-US" altLang="zh-TW" i="1" baseline="-25000" dirty="0" smtClean="0">
                        <a:solidFill>
                          <a:srgbClr val="FF0000"/>
                        </a:solidFill>
                        <a:latin typeface="Cambria Math" panose="02040503050406030204" pitchFamily="18" charset="0"/>
                      </a:rPr>
                      <m:t>𝑞</m:t>
                    </m:r>
                    <m:r>
                      <a:rPr lang="en-US" altLang="zh-TW" i="1" dirty="0" smtClean="0">
                        <a:solidFill>
                          <a:srgbClr val="FF0000"/>
                        </a:solidFill>
                        <a:latin typeface="Cambria Math" panose="02040503050406030204" pitchFamily="18" charset="0"/>
                      </a:rPr>
                      <m:t>=</m:t>
                    </m:r>
                    <m:r>
                      <a:rPr lang="zh-TW" altLang="en-US" i="1" dirty="0" smtClean="0">
                        <a:solidFill>
                          <a:srgbClr val="FF0000"/>
                        </a:solidFill>
                        <a:latin typeface="Cambria Math" panose="02040503050406030204" pitchFamily="18" charset="0"/>
                      </a:rPr>
                      <m:t>𝑏</m:t>
                    </m:r>
                  </m:oMath>
                </a14:m>
                <a:r>
                  <a:rPr lang="en-US" altLang="zh-TW" dirty="0">
                    <a:latin typeface="Bahnschrift SemiBold SemiConden" panose="020B0502040204020203" pitchFamily="34" charset="0"/>
                  </a:rPr>
                  <a:t>) do {</a:t>
                </a:r>
                <a:r>
                  <a:rPr lang="zh-TW" altLang="en-US" dirty="0">
                    <a:latin typeface="Bahnschrift SemiBold SemiConden" panose="020B0502040204020203" pitchFamily="34" charset="0"/>
                  </a:rPr>
                  <a:t>𝑃</a:t>
                </a:r>
                <a:r>
                  <a:rPr lang="en-US" altLang="zh-TW" dirty="0">
                    <a:latin typeface="Bahnschrift SemiBold SemiConden" panose="020B0502040204020203" pitchFamily="34" charset="0"/>
                  </a:rPr>
                  <a:t>}</a:t>
                </a:r>
              </a:p>
              <a:p>
                <a:endParaRPr lang="en-US" dirty="0">
                  <a:latin typeface="Bahnschrift SemiBold SemiConden" panose="020B0502040204020203" pitchFamily="34" charset="0"/>
                </a:endParaRPr>
              </a:p>
            </p:txBody>
          </p:sp>
        </mc:Choice>
        <mc:Fallback>
          <p:sp>
            <p:nvSpPr>
              <p:cNvPr id="4" name="內容版面配置區 2">
                <a:extLst>
                  <a:ext uri="{FF2B5EF4-FFF2-40B4-BE49-F238E27FC236}">
                    <a16:creationId xmlns:a16="http://schemas.microsoft.com/office/drawing/2014/main" id="{E7683922-059D-7554-CB9A-C9469EF1DD4F}"/>
                  </a:ext>
                </a:extLst>
              </p:cNvPr>
              <p:cNvSpPr txBox="1">
                <a:spLocks noRot="1" noChangeAspect="1" noMove="1" noResize="1" noEditPoints="1" noAdjustHandles="1" noChangeArrowheads="1" noChangeShapeType="1" noTextEdit="1"/>
              </p:cNvSpPr>
              <p:nvPr/>
            </p:nvSpPr>
            <p:spPr>
              <a:xfrm>
                <a:off x="609600" y="1658183"/>
                <a:ext cx="10972800" cy="3974268"/>
              </a:xfrm>
              <a:prstGeom prst="rect">
                <a:avLst/>
              </a:prstGeom>
              <a:blipFill>
                <a:blip r:embed="rId3"/>
                <a:stretch>
                  <a:fillRect l="-1056" t="-2147"/>
                </a:stretch>
              </a:blipFill>
            </p:spPr>
            <p:txBody>
              <a:bodyPr/>
              <a:lstStyle/>
              <a:p>
                <a:r>
                  <a:rPr lang="en-US">
                    <a:noFill/>
                  </a:rPr>
                  <a:t> </a:t>
                </a:r>
              </a:p>
            </p:txBody>
          </p:sp>
        </mc:Fallback>
      </mc:AlternateContent>
      <p:sp>
        <p:nvSpPr>
          <p:cNvPr id="6" name="投影片編號版面配置區 3">
            <a:extLst>
              <a:ext uri="{FF2B5EF4-FFF2-40B4-BE49-F238E27FC236}">
                <a16:creationId xmlns:a16="http://schemas.microsoft.com/office/drawing/2014/main" id="{3043ED46-755B-35E0-B7DB-8F1CEEA933C7}"/>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cxnSp>
        <p:nvCxnSpPr>
          <p:cNvPr id="2" name="直線接點 24">
            <a:extLst>
              <a:ext uri="{FF2B5EF4-FFF2-40B4-BE49-F238E27FC236}">
                <a16:creationId xmlns:a16="http://schemas.microsoft.com/office/drawing/2014/main" id="{69F165F2-5E0E-39AC-585A-4320E93544D7}"/>
              </a:ext>
            </a:extLst>
          </p:cNvPr>
          <p:cNvCxnSpPr>
            <a:cxnSpLocks/>
          </p:cNvCxnSpPr>
          <p:nvPr/>
        </p:nvCxnSpPr>
        <p:spPr>
          <a:xfrm>
            <a:off x="7135736" y="2059236"/>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 name="矩形 25">
                <a:extLst>
                  <a:ext uri="{FF2B5EF4-FFF2-40B4-BE49-F238E27FC236}">
                    <a16:creationId xmlns:a16="http://schemas.microsoft.com/office/drawing/2014/main" id="{1DC6EB12-D80E-3BD2-730F-3AEE108885CD}"/>
                  </a:ext>
                </a:extLst>
              </p:cNvPr>
              <p:cNvSpPr/>
              <p:nvPr/>
            </p:nvSpPr>
            <p:spPr>
              <a:xfrm>
                <a:off x="7425531" y="1658183"/>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1</m:t>
                          </m:r>
                        </m:sub>
                      </m:sSub>
                    </m:oMath>
                  </m:oMathPara>
                </a14:m>
                <a:endParaRPr lang="zh-TW" altLang="en-US" sz="4000" dirty="0"/>
              </a:p>
            </p:txBody>
          </p:sp>
        </mc:Choice>
        <mc:Fallback>
          <p:sp>
            <p:nvSpPr>
              <p:cNvPr id="5" name="矩形 25">
                <a:extLst>
                  <a:ext uri="{FF2B5EF4-FFF2-40B4-BE49-F238E27FC236}">
                    <a16:creationId xmlns:a16="http://schemas.microsoft.com/office/drawing/2014/main" id="{1DC6EB12-D80E-3BD2-730F-3AEE108885CD}"/>
                  </a:ext>
                </a:extLst>
              </p:cNvPr>
              <p:cNvSpPr>
                <a:spLocks noRot="1" noChangeAspect="1" noMove="1" noResize="1" noEditPoints="1" noAdjustHandles="1" noChangeArrowheads="1" noChangeShapeType="1" noTextEdit="1"/>
              </p:cNvSpPr>
              <p:nvPr/>
            </p:nvSpPr>
            <p:spPr>
              <a:xfrm>
                <a:off x="7425531" y="1658183"/>
                <a:ext cx="802105" cy="802105"/>
              </a:xfrm>
              <a:prstGeom prst="rect">
                <a:avLst/>
              </a:prstGeom>
              <a:blipFill>
                <a:blip r:embed="rId4"/>
                <a:stretch>
                  <a:fillRect/>
                </a:stretch>
              </a:blipFill>
            </p:spPr>
            <p:txBody>
              <a:bodyPr/>
              <a:lstStyle/>
              <a:p>
                <a:r>
                  <a:rPr lang="en-US">
                    <a:noFill/>
                  </a:rPr>
                  <a:t> </a:t>
                </a:r>
              </a:p>
            </p:txBody>
          </p:sp>
        </mc:Fallback>
      </mc:AlternateContent>
      <p:cxnSp>
        <p:nvCxnSpPr>
          <p:cNvPr id="7" name="直線接點 26">
            <a:extLst>
              <a:ext uri="{FF2B5EF4-FFF2-40B4-BE49-F238E27FC236}">
                <a16:creationId xmlns:a16="http://schemas.microsoft.com/office/drawing/2014/main" id="{8F33A1AC-18C3-D6AC-F5EE-4A0917E32B0D}"/>
              </a:ext>
            </a:extLst>
          </p:cNvPr>
          <p:cNvCxnSpPr>
            <a:cxnSpLocks/>
          </p:cNvCxnSpPr>
          <p:nvPr/>
        </p:nvCxnSpPr>
        <p:spPr>
          <a:xfrm>
            <a:off x="7135736" y="2992467"/>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直線接點 27">
            <a:extLst>
              <a:ext uri="{FF2B5EF4-FFF2-40B4-BE49-F238E27FC236}">
                <a16:creationId xmlns:a16="http://schemas.microsoft.com/office/drawing/2014/main" id="{F6707DF1-778C-8824-5599-0C6863BE80DB}"/>
              </a:ext>
            </a:extLst>
          </p:cNvPr>
          <p:cNvCxnSpPr>
            <a:cxnSpLocks/>
          </p:cNvCxnSpPr>
          <p:nvPr/>
        </p:nvCxnSpPr>
        <p:spPr>
          <a:xfrm>
            <a:off x="7135736" y="3919567"/>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 name="矩形 28">
                <a:extLst>
                  <a:ext uri="{FF2B5EF4-FFF2-40B4-BE49-F238E27FC236}">
                    <a16:creationId xmlns:a16="http://schemas.microsoft.com/office/drawing/2014/main" id="{C23CF057-8A9A-BB88-87F1-E21057D5530A}"/>
                  </a:ext>
                </a:extLst>
              </p:cNvPr>
              <p:cNvSpPr/>
              <p:nvPr/>
            </p:nvSpPr>
            <p:spPr>
              <a:xfrm>
                <a:off x="7425531" y="2588315"/>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2</m:t>
                          </m:r>
                        </m:sub>
                      </m:sSub>
                    </m:oMath>
                  </m:oMathPara>
                </a14:m>
                <a:endParaRPr lang="zh-TW" altLang="en-US" sz="4000" dirty="0"/>
              </a:p>
            </p:txBody>
          </p:sp>
        </mc:Choice>
        <mc:Fallback>
          <p:sp>
            <p:nvSpPr>
              <p:cNvPr id="9" name="矩形 28">
                <a:extLst>
                  <a:ext uri="{FF2B5EF4-FFF2-40B4-BE49-F238E27FC236}">
                    <a16:creationId xmlns:a16="http://schemas.microsoft.com/office/drawing/2014/main" id="{C23CF057-8A9A-BB88-87F1-E21057D5530A}"/>
                  </a:ext>
                </a:extLst>
              </p:cNvPr>
              <p:cNvSpPr>
                <a:spLocks noRot="1" noChangeAspect="1" noMove="1" noResize="1" noEditPoints="1" noAdjustHandles="1" noChangeArrowheads="1" noChangeShapeType="1" noTextEdit="1"/>
              </p:cNvSpPr>
              <p:nvPr/>
            </p:nvSpPr>
            <p:spPr>
              <a:xfrm>
                <a:off x="7425531" y="2588315"/>
                <a:ext cx="802105" cy="8021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矩形 29">
                <a:extLst>
                  <a:ext uri="{FF2B5EF4-FFF2-40B4-BE49-F238E27FC236}">
                    <a16:creationId xmlns:a16="http://schemas.microsoft.com/office/drawing/2014/main" id="{34A69DEB-1DFE-C719-8F81-B36B34C69410}"/>
                  </a:ext>
                </a:extLst>
              </p:cNvPr>
              <p:cNvSpPr/>
              <p:nvPr/>
            </p:nvSpPr>
            <p:spPr>
              <a:xfrm>
                <a:off x="7426188" y="3519912"/>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3</m:t>
                          </m:r>
                        </m:sub>
                      </m:sSub>
                    </m:oMath>
                  </m:oMathPara>
                </a14:m>
                <a:endParaRPr lang="zh-TW" altLang="en-US" sz="4000" dirty="0"/>
              </a:p>
            </p:txBody>
          </p:sp>
        </mc:Choice>
        <mc:Fallback>
          <p:sp>
            <p:nvSpPr>
              <p:cNvPr id="10" name="矩形 29">
                <a:extLst>
                  <a:ext uri="{FF2B5EF4-FFF2-40B4-BE49-F238E27FC236}">
                    <a16:creationId xmlns:a16="http://schemas.microsoft.com/office/drawing/2014/main" id="{34A69DEB-1DFE-C719-8F81-B36B34C69410}"/>
                  </a:ext>
                </a:extLst>
              </p:cNvPr>
              <p:cNvSpPr>
                <a:spLocks noRot="1" noChangeAspect="1" noMove="1" noResize="1" noEditPoints="1" noAdjustHandles="1" noChangeArrowheads="1" noChangeShapeType="1" noTextEdit="1"/>
              </p:cNvSpPr>
              <p:nvPr/>
            </p:nvSpPr>
            <p:spPr>
              <a:xfrm>
                <a:off x="7426188" y="3519912"/>
                <a:ext cx="802105" cy="802105"/>
              </a:xfrm>
              <a:prstGeom prst="rect">
                <a:avLst/>
              </a:prstGeom>
              <a:blipFill>
                <a:blip r:embed="rId6"/>
                <a:stretch>
                  <a:fillRect/>
                </a:stretch>
              </a:blipFill>
            </p:spPr>
            <p:txBody>
              <a:bodyPr/>
              <a:lstStyle/>
              <a:p>
                <a:r>
                  <a:rPr lang="en-US">
                    <a:noFill/>
                  </a:rPr>
                  <a:t> </a:t>
                </a:r>
              </a:p>
            </p:txBody>
          </p:sp>
        </mc:Fallback>
      </mc:AlternateContent>
      <p:grpSp>
        <p:nvGrpSpPr>
          <p:cNvPr id="11" name="群組 67">
            <a:extLst>
              <a:ext uri="{FF2B5EF4-FFF2-40B4-BE49-F238E27FC236}">
                <a16:creationId xmlns:a16="http://schemas.microsoft.com/office/drawing/2014/main" id="{CE6B8DD6-63F9-D222-12F1-DF9404965A1B}"/>
              </a:ext>
            </a:extLst>
          </p:cNvPr>
          <p:cNvGrpSpPr/>
          <p:nvPr/>
        </p:nvGrpSpPr>
        <p:grpSpPr>
          <a:xfrm>
            <a:off x="1425529" y="4322017"/>
            <a:ext cx="1371600" cy="1860331"/>
            <a:chOff x="2608196" y="4391484"/>
            <a:chExt cx="1371600" cy="1860331"/>
          </a:xfrm>
        </p:grpSpPr>
        <p:cxnSp>
          <p:nvCxnSpPr>
            <p:cNvPr id="12" name="直線接點 68">
              <a:extLst>
                <a:ext uri="{FF2B5EF4-FFF2-40B4-BE49-F238E27FC236}">
                  <a16:creationId xmlns:a16="http://schemas.microsoft.com/office/drawing/2014/main" id="{A4C79522-4591-03CC-EBA3-86F23B30FD15}"/>
                </a:ext>
              </a:extLst>
            </p:cNvPr>
            <p:cNvCxnSpPr>
              <a:cxnSpLocks/>
            </p:cNvCxnSpPr>
            <p:nvPr/>
          </p:nvCxnSpPr>
          <p:spPr>
            <a:xfrm>
              <a:off x="2608196" y="4391484"/>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直線接點 70">
              <a:extLst>
                <a:ext uri="{FF2B5EF4-FFF2-40B4-BE49-F238E27FC236}">
                  <a16:creationId xmlns:a16="http://schemas.microsoft.com/office/drawing/2014/main" id="{A2AAF5E2-4F1D-D8D9-4CA3-A7EA77A4D38B}"/>
                </a:ext>
              </a:extLst>
            </p:cNvPr>
            <p:cNvCxnSpPr>
              <a:cxnSpLocks/>
            </p:cNvCxnSpPr>
            <p:nvPr/>
          </p:nvCxnSpPr>
          <p:spPr>
            <a:xfrm>
              <a:off x="2608196" y="5324715"/>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直線接點 71">
              <a:extLst>
                <a:ext uri="{FF2B5EF4-FFF2-40B4-BE49-F238E27FC236}">
                  <a16:creationId xmlns:a16="http://schemas.microsoft.com/office/drawing/2014/main" id="{B135293C-5A2C-1C1F-7A76-614595435D1E}"/>
                </a:ext>
              </a:extLst>
            </p:cNvPr>
            <p:cNvCxnSpPr>
              <a:cxnSpLocks/>
            </p:cNvCxnSpPr>
            <p:nvPr/>
          </p:nvCxnSpPr>
          <p:spPr>
            <a:xfrm>
              <a:off x="2608196" y="6251815"/>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矩形 72">
                  <a:extLst>
                    <a:ext uri="{FF2B5EF4-FFF2-40B4-BE49-F238E27FC236}">
                      <a16:creationId xmlns:a16="http://schemas.microsoft.com/office/drawing/2014/main" id="{2ED74AF3-4833-C3E5-BFB9-742A0A955C88}"/>
                    </a:ext>
                  </a:extLst>
                </p:cNvPr>
                <p:cNvSpPr/>
                <p:nvPr/>
              </p:nvSpPr>
              <p:spPr>
                <a:xfrm>
                  <a:off x="2897991" y="4920563"/>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2</m:t>
                            </m:r>
                          </m:sub>
                        </m:sSub>
                      </m:oMath>
                    </m:oMathPara>
                  </a14:m>
                  <a:endParaRPr lang="zh-TW" altLang="en-US" sz="4000" dirty="0"/>
                </a:p>
              </p:txBody>
            </p:sp>
          </mc:Choice>
          <mc:Fallback xmlns="">
            <p:sp>
              <p:nvSpPr>
                <p:cNvPr id="73" name="矩形 72">
                  <a:extLst>
                    <a:ext uri="{FF2B5EF4-FFF2-40B4-BE49-F238E27FC236}">
                      <a16:creationId xmlns:a16="http://schemas.microsoft.com/office/drawing/2014/main" id="{1692C914-BB96-42A3-A02D-DF1B782F3B41}"/>
                    </a:ext>
                  </a:extLst>
                </p:cNvPr>
                <p:cNvSpPr>
                  <a:spLocks noRot="1" noChangeAspect="1" noMove="1" noResize="1" noEditPoints="1" noAdjustHandles="1" noChangeArrowheads="1" noChangeShapeType="1" noTextEdit="1"/>
                </p:cNvSpPr>
                <p:nvPr/>
              </p:nvSpPr>
              <p:spPr>
                <a:xfrm>
                  <a:off x="2897991" y="4920563"/>
                  <a:ext cx="802105" cy="802105"/>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959008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996E63-F4CE-46A0-B2B6-012730AAEB37}"/>
              </a:ext>
            </a:extLst>
          </p:cNvPr>
          <p:cNvSpPr>
            <a:spLocks noGrp="1"/>
          </p:cNvSpPr>
          <p:nvPr>
            <p:ph type="title"/>
          </p:nvPr>
        </p:nvSpPr>
        <p:spPr>
          <a:xfrm>
            <a:off x="609600" y="0"/>
            <a:ext cx="10972800" cy="1143000"/>
          </a:xfrm>
        </p:spPr>
        <p:txBody>
          <a:bodyPr>
            <a:normAutofit/>
          </a:bodyPr>
          <a:lstStyle/>
          <a:p>
            <a:r>
              <a:rPr lang="en-US" dirty="0">
                <a:latin typeface="Bahnschrift SemiBold SemiConden" panose="020B0502040204020203" pitchFamily="34" charset="0"/>
              </a:rPr>
              <a:t>Measurement – All Qubits Together</a:t>
            </a:r>
          </a:p>
        </p:txBody>
      </p:sp>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mc:AlternateContent xmlns:mc="http://schemas.openxmlformats.org/markup-compatibility/2006" xmlns:a14="http://schemas.microsoft.com/office/drawing/2010/main">
        <mc:Choice Requires="a14">
          <p:sp>
            <p:nvSpPr>
              <p:cNvPr id="43" name="內容版面配置區 2">
                <a:extLst>
                  <a:ext uri="{FF2B5EF4-FFF2-40B4-BE49-F238E27FC236}">
                    <a16:creationId xmlns:a16="http://schemas.microsoft.com/office/drawing/2014/main" id="{9D3BB131-0DB0-40EF-9F97-6B5E0943DEDC}"/>
                  </a:ext>
                </a:extLst>
              </p:cNvPr>
              <p:cNvSpPr>
                <a:spLocks noGrp="1"/>
              </p:cNvSpPr>
              <p:nvPr>
                <p:ph idx="1"/>
              </p:nvPr>
            </p:nvSpPr>
            <p:spPr>
              <a:xfrm>
                <a:off x="5367528" y="1600200"/>
                <a:ext cx="6199632" cy="3905937"/>
              </a:xfrm>
            </p:spPr>
            <p:txBody>
              <a:bodyPr>
                <a:normAutofit/>
              </a:bodyPr>
              <a:lstStyle/>
              <a:p>
                <a:pPr>
                  <a:buFont typeface="Arial" panose="020B0604020202020204" pitchFamily="34" charset="0"/>
                  <a:buChar char="•"/>
                </a:pPr>
                <a:r>
                  <a:rPr lang="en-US" dirty="0">
                    <a:solidFill>
                      <a:schemeClr val="tx1"/>
                    </a:solidFill>
                    <a:latin typeface="Bahnschrift SemiBold SemiConden" panose="020B0502040204020203" pitchFamily="34" charset="0"/>
                  </a:rPr>
                  <a:t>All possible outcomes</a:t>
                </a:r>
                <a14:m>
                  <m:oMath xmlns:m="http://schemas.openxmlformats.org/officeDocument/2006/math">
                    <m:r>
                      <a:rPr lang="en-US" b="0" i="0"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000</m:t>
                            </m:r>
                          </m:e>
                        </m:d>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001</m:t>
                            </m:r>
                          </m:e>
                        </m:d>
                        <m:r>
                          <a:rPr lang="en-US" b="0" i="1" smtClean="0">
                            <a:solidFill>
                              <a:schemeClr val="tx1"/>
                            </a:solidFill>
                            <a:latin typeface="Cambria Math" panose="02040503050406030204" pitchFamily="18" charset="0"/>
                          </a:rPr>
                          <m:t>, …,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110</m:t>
                            </m:r>
                          </m:e>
                        </m:d>
                        <m:r>
                          <a:rPr lang="en-US" b="0" i="1" smtClean="0">
                            <a:solidFill>
                              <a:schemeClr val="tx1"/>
                            </a:solidFill>
                            <a:latin typeface="Cambria Math" panose="02040503050406030204" pitchFamily="18" charset="0"/>
                          </a:rPr>
                          <m:t>, |111⟩</m:t>
                        </m:r>
                      </m:e>
                    </m:d>
                  </m:oMath>
                </a14:m>
                <a:endParaRPr lang="en-US" dirty="0">
                  <a:solidFill>
                    <a:schemeClr val="tx1"/>
                  </a:solidFill>
                  <a:latin typeface="Bahnschrift SemiBold SemiConden" panose="020B0502040204020203" pitchFamily="34" charset="0"/>
                </a:endParaRPr>
              </a:p>
              <a:p>
                <a:pPr>
                  <a:buFont typeface="Arial" panose="020B0604020202020204" pitchFamily="34" charset="0"/>
                  <a:buChar char="•"/>
                </a:pPr>
                <a:r>
                  <a:rPr lang="en-US" dirty="0">
                    <a:solidFill>
                      <a:schemeClr val="tx1"/>
                    </a:solidFill>
                    <a:latin typeface="Bahnschrift SemiBold SemiConden" panose="020B0502040204020203" pitchFamily="34" charset="0"/>
                  </a:rPr>
                  <a:t>P(outcome</a:t>
                </a:r>
                <a14:m>
                  <m:oMath xmlns:m="http://schemas.openxmlformats.org/officeDocument/2006/math">
                    <m:r>
                      <a:rPr lang="en-US" b="0" i="0"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𝑖</m:t>
                    </m:r>
                    <m:r>
                      <a:rPr lang="en-US" b="0" i="1" dirty="0" smtClean="0">
                        <a:solidFill>
                          <a:schemeClr val="tx1"/>
                        </a:solidFill>
                        <a:latin typeface="Cambria Math" panose="02040503050406030204" pitchFamily="18" charset="0"/>
                      </a:rPr>
                      <m:t>⟩</m:t>
                    </m:r>
                  </m:oMath>
                </a14:m>
                <a:r>
                  <a:rPr lang="en-US" dirty="0">
                    <a:solidFill>
                      <a:schemeClr val="tx1"/>
                    </a:solidFill>
                    <a:latin typeface="Bahnschrift SemiBold SemiConden" panose="020B0502040204020203" pitchFamily="34" charset="0"/>
                  </a:rPr>
                  <a:t>)</a:t>
                </a:r>
                <a14:m>
                  <m:oMath xmlns:m="http://schemas.openxmlformats.org/officeDocument/2006/math">
                    <m:r>
                      <a:rPr lang="en-US" b="0" i="0"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m:t>
                    </m:r>
                    <m:sSup>
                      <m:sSupPr>
                        <m:ctrlPr>
                          <a:rPr lang="en-US" b="0" i="1" dirty="0" smtClean="0">
                            <a:solidFill>
                              <a:schemeClr val="tx1"/>
                            </a:solidFill>
                            <a:latin typeface="Cambria Math" panose="02040503050406030204" pitchFamily="18" charset="0"/>
                          </a:rPr>
                        </m:ctrlPr>
                      </m:sSupPr>
                      <m:e>
                        <m:d>
                          <m:dPr>
                            <m:begChr m:val="|"/>
                            <m:endChr m:val="|"/>
                            <m:ctrlPr>
                              <a:rPr lang="en-US" b="0" i="1" dirty="0" smtClean="0">
                                <a:solidFill>
                                  <a:schemeClr val="tx1"/>
                                </a:solidFill>
                                <a:latin typeface="Cambria Math" panose="02040503050406030204" pitchFamily="18" charset="0"/>
                              </a:rPr>
                            </m:ctrlPr>
                          </m:d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𝑐</m:t>
                                </m:r>
                              </m:e>
                              <m:sub>
                                <m:r>
                                  <a:rPr lang="en-US" b="0" i="1" dirty="0" smtClean="0">
                                    <a:solidFill>
                                      <a:schemeClr val="tx1"/>
                                    </a:solidFill>
                                    <a:latin typeface="Cambria Math" panose="02040503050406030204" pitchFamily="18" charset="0"/>
                                  </a:rPr>
                                  <m:t>𝑖</m:t>
                                </m:r>
                              </m:sub>
                            </m:sSub>
                          </m:e>
                        </m:d>
                      </m:e>
                      <m:sup>
                        <m:r>
                          <a:rPr lang="en-US" b="0" i="1" dirty="0" smtClean="0">
                            <a:solidFill>
                              <a:schemeClr val="tx1"/>
                            </a:solidFill>
                            <a:latin typeface="Cambria Math" panose="02040503050406030204" pitchFamily="18" charset="0"/>
                          </a:rPr>
                          <m:t>2</m:t>
                        </m:r>
                      </m:sup>
                    </m:sSup>
                  </m:oMath>
                </a14:m>
                <a:endParaRPr lang="en-US" dirty="0">
                  <a:solidFill>
                    <a:schemeClr val="tx1"/>
                  </a:solidFill>
                  <a:latin typeface="Bahnschrift SemiBold SemiConden" panose="020B0502040204020203" pitchFamily="34" charset="0"/>
                </a:endParaRPr>
              </a:p>
              <a:p>
                <a:pPr>
                  <a:buFont typeface="Arial" panose="020B0604020202020204" pitchFamily="34" charset="0"/>
                  <a:buChar char="•"/>
                </a:pPr>
                <a:r>
                  <a:rPr lang="en-US" dirty="0">
                    <a:solidFill>
                      <a:schemeClr val="tx1"/>
                    </a:solidFill>
                    <a:latin typeface="Bahnschrift SemiBold SemiConden" panose="020B0502040204020203" pitchFamily="34" charset="0"/>
                  </a:rPr>
                  <a:t>The resulting state</a:t>
                </a:r>
                <a14:m>
                  <m:oMath xmlns:m="http://schemas.openxmlformats.org/officeDocument/2006/math">
                    <m:r>
                      <a:rPr lang="en-US" altLang="zh-TW" b="0" i="0" dirty="0" smtClean="0">
                        <a:solidFill>
                          <a:schemeClr val="tx1"/>
                        </a:solidFill>
                        <a:latin typeface="Cambria Math" panose="02040503050406030204" pitchFamily="18" charset="0"/>
                      </a:rPr>
                      <m:t> </m:t>
                    </m:r>
                    <m:r>
                      <a:rPr lang="en-US" altLang="zh-TW" b="0" i="1" dirty="0" smtClean="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𝑖</m:t>
                    </m:r>
                    <m:r>
                      <a:rPr lang="en-US" i="1" dirty="0">
                        <a:solidFill>
                          <a:schemeClr val="tx1"/>
                        </a:solidFill>
                        <a:latin typeface="Cambria Math" panose="02040503050406030204" pitchFamily="18" charset="0"/>
                      </a:rPr>
                      <m:t>⟩</m:t>
                    </m:r>
                  </m:oMath>
                </a14:m>
                <a:r>
                  <a:rPr lang="en-US" dirty="0">
                    <a:solidFill>
                      <a:schemeClr val="tx1"/>
                    </a:solidFill>
                    <a:latin typeface="Bahnschrift SemiBold SemiConden" panose="020B0502040204020203" pitchFamily="34" charset="0"/>
                  </a:rPr>
                  <a:t>.</a:t>
                </a:r>
              </a:p>
            </p:txBody>
          </p:sp>
        </mc:Choice>
        <mc:Fallback xmlns="">
          <p:sp>
            <p:nvSpPr>
              <p:cNvPr id="43" name="內容版面配置區 2">
                <a:extLst>
                  <a:ext uri="{FF2B5EF4-FFF2-40B4-BE49-F238E27FC236}">
                    <a16:creationId xmlns:a16="http://schemas.microsoft.com/office/drawing/2014/main" id="{9D3BB131-0DB0-40EF-9F97-6B5E0943DEDC}"/>
                  </a:ext>
                </a:extLst>
              </p:cNvPr>
              <p:cNvSpPr>
                <a:spLocks noGrp="1" noRot="1" noChangeAspect="1" noMove="1" noResize="1" noEditPoints="1" noAdjustHandles="1" noChangeArrowheads="1" noChangeShapeType="1" noTextEdit="1"/>
              </p:cNvSpPr>
              <p:nvPr>
                <p:ph idx="1"/>
              </p:nvPr>
            </p:nvSpPr>
            <p:spPr>
              <a:xfrm>
                <a:off x="5367528" y="1600200"/>
                <a:ext cx="6199632" cy="3905937"/>
              </a:xfrm>
              <a:blipFill>
                <a:blip r:embed="rId3"/>
                <a:stretch>
                  <a:fillRect l="-2262" t="-21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文字方塊 6">
                <a:extLst>
                  <a:ext uri="{FF2B5EF4-FFF2-40B4-BE49-F238E27FC236}">
                    <a16:creationId xmlns:a16="http://schemas.microsoft.com/office/drawing/2014/main" id="{0BFBA085-2F4A-4E0D-9D7B-2DC8B275D4A6}"/>
                  </a:ext>
                </a:extLst>
              </p:cNvPr>
              <p:cNvSpPr txBox="1"/>
              <p:nvPr/>
            </p:nvSpPr>
            <p:spPr>
              <a:xfrm>
                <a:off x="1302379" y="1143000"/>
                <a:ext cx="31073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a:t>
                </a:r>
                <a14:m>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amplitude) (</a:t>
                </a:r>
                <a14:m>
                  <m:oMath xmlns:m="http://schemas.openxmlformats.org/officeDocument/2006/math">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probability)</a:t>
                </a:r>
              </a:p>
            </p:txBody>
          </p:sp>
        </mc:Choice>
        <mc:Fallback>
          <p:sp>
            <p:nvSpPr>
              <p:cNvPr id="7" name="文字方塊 6">
                <a:extLst>
                  <a:ext uri="{FF2B5EF4-FFF2-40B4-BE49-F238E27FC236}">
                    <a16:creationId xmlns:a16="http://schemas.microsoft.com/office/drawing/2014/main" id="{0BFBA085-2F4A-4E0D-9D7B-2DC8B275D4A6}"/>
                  </a:ext>
                </a:extLst>
              </p:cNvPr>
              <p:cNvSpPr txBox="1">
                <a:spLocks noRot="1" noChangeAspect="1" noMove="1" noResize="1" noEditPoints="1" noAdjustHandles="1" noChangeArrowheads="1" noChangeShapeType="1" noTextEdit="1"/>
              </p:cNvSpPr>
              <p:nvPr/>
            </p:nvSpPr>
            <p:spPr>
              <a:xfrm>
                <a:off x="1302379" y="1143000"/>
                <a:ext cx="3107306" cy="369332"/>
              </a:xfrm>
              <a:prstGeom prst="rect">
                <a:avLst/>
              </a:prstGeom>
              <a:blipFill>
                <a:blip r:embed="rId4"/>
                <a:stretch>
                  <a:fillRect l="-1768" t="-10000" r="-786" b="-25000"/>
                </a:stretch>
              </a:blipFill>
            </p:spPr>
            <p:txBody>
              <a:bodyPr/>
              <a:lstStyle/>
              <a:p>
                <a:r>
                  <a:rPr lang="en-US">
                    <a:noFill/>
                  </a:rPr>
                  <a:t> </a:t>
                </a:r>
              </a:p>
            </p:txBody>
          </p:sp>
        </mc:Fallback>
      </mc:AlternateContent>
      <p:cxnSp>
        <p:nvCxnSpPr>
          <p:cNvPr id="25" name="直線接點 24">
            <a:extLst>
              <a:ext uri="{FF2B5EF4-FFF2-40B4-BE49-F238E27FC236}">
                <a16:creationId xmlns:a16="http://schemas.microsoft.com/office/drawing/2014/main" id="{BB0698E2-936B-4056-BB18-4D3B06A19D80}"/>
              </a:ext>
            </a:extLst>
          </p:cNvPr>
          <p:cNvCxnSpPr>
            <a:cxnSpLocks/>
          </p:cNvCxnSpPr>
          <p:nvPr/>
        </p:nvCxnSpPr>
        <p:spPr>
          <a:xfrm>
            <a:off x="3806748" y="2616311"/>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6" name="矩形 25">
                <a:extLst>
                  <a:ext uri="{FF2B5EF4-FFF2-40B4-BE49-F238E27FC236}">
                    <a16:creationId xmlns:a16="http://schemas.microsoft.com/office/drawing/2014/main" id="{11F44EA8-A1A8-40A6-AB89-18F96817EC2B}"/>
                  </a:ext>
                </a:extLst>
              </p:cNvPr>
              <p:cNvSpPr/>
              <p:nvPr/>
            </p:nvSpPr>
            <p:spPr>
              <a:xfrm>
                <a:off x="4096543" y="2215258"/>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1</m:t>
                          </m:r>
                        </m:sub>
                      </m:sSub>
                    </m:oMath>
                  </m:oMathPara>
                </a14:m>
                <a:endParaRPr lang="zh-TW" altLang="en-US" sz="4000" dirty="0"/>
              </a:p>
            </p:txBody>
          </p:sp>
        </mc:Choice>
        <mc:Fallback>
          <p:sp>
            <p:nvSpPr>
              <p:cNvPr id="26" name="矩形 25">
                <a:extLst>
                  <a:ext uri="{FF2B5EF4-FFF2-40B4-BE49-F238E27FC236}">
                    <a16:creationId xmlns:a16="http://schemas.microsoft.com/office/drawing/2014/main" id="{11F44EA8-A1A8-40A6-AB89-18F96817EC2B}"/>
                  </a:ext>
                </a:extLst>
              </p:cNvPr>
              <p:cNvSpPr>
                <a:spLocks noRot="1" noChangeAspect="1" noMove="1" noResize="1" noEditPoints="1" noAdjustHandles="1" noChangeArrowheads="1" noChangeShapeType="1" noTextEdit="1"/>
              </p:cNvSpPr>
              <p:nvPr/>
            </p:nvSpPr>
            <p:spPr>
              <a:xfrm>
                <a:off x="4096543" y="2215258"/>
                <a:ext cx="802105" cy="802105"/>
              </a:xfrm>
              <a:prstGeom prst="rect">
                <a:avLst/>
              </a:prstGeom>
              <a:blipFill>
                <a:blip r:embed="rId5"/>
                <a:stretch>
                  <a:fillRect/>
                </a:stretch>
              </a:blipFill>
            </p:spPr>
            <p:txBody>
              <a:bodyPr/>
              <a:lstStyle/>
              <a:p>
                <a:r>
                  <a:rPr lang="en-US">
                    <a:noFill/>
                  </a:rPr>
                  <a:t> </a:t>
                </a:r>
              </a:p>
            </p:txBody>
          </p:sp>
        </mc:Fallback>
      </mc:AlternateContent>
      <p:cxnSp>
        <p:nvCxnSpPr>
          <p:cNvPr id="27" name="直線接點 26">
            <a:extLst>
              <a:ext uri="{FF2B5EF4-FFF2-40B4-BE49-F238E27FC236}">
                <a16:creationId xmlns:a16="http://schemas.microsoft.com/office/drawing/2014/main" id="{A5B97FCE-72C0-414B-BE1F-5D25EEE45637}"/>
              </a:ext>
            </a:extLst>
          </p:cNvPr>
          <p:cNvCxnSpPr>
            <a:cxnSpLocks/>
          </p:cNvCxnSpPr>
          <p:nvPr/>
        </p:nvCxnSpPr>
        <p:spPr>
          <a:xfrm>
            <a:off x="3806748" y="3549542"/>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E8CE9E69-1B37-4D6B-928A-ACC6A30FCEFE}"/>
              </a:ext>
            </a:extLst>
          </p:cNvPr>
          <p:cNvCxnSpPr>
            <a:cxnSpLocks/>
          </p:cNvCxnSpPr>
          <p:nvPr/>
        </p:nvCxnSpPr>
        <p:spPr>
          <a:xfrm>
            <a:off x="3806748" y="4476642"/>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AE866C72-DBC2-48CD-A6E8-2A6C9ED3AB9B}"/>
                  </a:ext>
                </a:extLst>
              </p:cNvPr>
              <p:cNvSpPr/>
              <p:nvPr/>
            </p:nvSpPr>
            <p:spPr>
              <a:xfrm>
                <a:off x="4096543" y="3145390"/>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2</m:t>
                          </m:r>
                        </m:sub>
                      </m:sSub>
                    </m:oMath>
                  </m:oMathPara>
                </a14:m>
                <a:endParaRPr lang="zh-TW" altLang="en-US" sz="4000" dirty="0"/>
              </a:p>
            </p:txBody>
          </p:sp>
        </mc:Choice>
        <mc:Fallback>
          <p:sp>
            <p:nvSpPr>
              <p:cNvPr id="29" name="矩形 28">
                <a:extLst>
                  <a:ext uri="{FF2B5EF4-FFF2-40B4-BE49-F238E27FC236}">
                    <a16:creationId xmlns:a16="http://schemas.microsoft.com/office/drawing/2014/main" id="{AE866C72-DBC2-48CD-A6E8-2A6C9ED3AB9B}"/>
                  </a:ext>
                </a:extLst>
              </p:cNvPr>
              <p:cNvSpPr>
                <a:spLocks noRot="1" noChangeAspect="1" noMove="1" noResize="1" noEditPoints="1" noAdjustHandles="1" noChangeArrowheads="1" noChangeShapeType="1" noTextEdit="1"/>
              </p:cNvSpPr>
              <p:nvPr/>
            </p:nvSpPr>
            <p:spPr>
              <a:xfrm>
                <a:off x="4096543" y="3145390"/>
                <a:ext cx="802105" cy="8021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矩形 29">
                <a:extLst>
                  <a:ext uri="{FF2B5EF4-FFF2-40B4-BE49-F238E27FC236}">
                    <a16:creationId xmlns:a16="http://schemas.microsoft.com/office/drawing/2014/main" id="{6B8B58C7-E16E-413A-8D66-350B08489928}"/>
                  </a:ext>
                </a:extLst>
              </p:cNvPr>
              <p:cNvSpPr/>
              <p:nvPr/>
            </p:nvSpPr>
            <p:spPr>
              <a:xfrm>
                <a:off x="4097200" y="4076987"/>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3</m:t>
                          </m:r>
                        </m:sub>
                      </m:sSub>
                    </m:oMath>
                  </m:oMathPara>
                </a14:m>
                <a:endParaRPr lang="zh-TW" altLang="en-US" sz="4000" dirty="0"/>
              </a:p>
            </p:txBody>
          </p:sp>
        </mc:Choice>
        <mc:Fallback>
          <p:sp>
            <p:nvSpPr>
              <p:cNvPr id="30" name="矩形 29">
                <a:extLst>
                  <a:ext uri="{FF2B5EF4-FFF2-40B4-BE49-F238E27FC236}">
                    <a16:creationId xmlns:a16="http://schemas.microsoft.com/office/drawing/2014/main" id="{6B8B58C7-E16E-413A-8D66-350B08489928}"/>
                  </a:ext>
                </a:extLst>
              </p:cNvPr>
              <p:cNvSpPr>
                <a:spLocks noRot="1" noChangeAspect="1" noMove="1" noResize="1" noEditPoints="1" noAdjustHandles="1" noChangeArrowheads="1" noChangeShapeType="1" noTextEdit="1"/>
              </p:cNvSpPr>
              <p:nvPr/>
            </p:nvSpPr>
            <p:spPr>
              <a:xfrm>
                <a:off x="4097200" y="4076987"/>
                <a:ext cx="802105" cy="80210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7" name="文字方塊 126">
                <a:extLst>
                  <a:ext uri="{FF2B5EF4-FFF2-40B4-BE49-F238E27FC236}">
                    <a16:creationId xmlns:a16="http://schemas.microsoft.com/office/drawing/2014/main" id="{B2B10852-C127-433B-8408-FA04C61D9317}"/>
                  </a:ext>
                </a:extLst>
              </p:cNvPr>
              <p:cNvSpPr txBox="1"/>
              <p:nvPr/>
            </p:nvSpPr>
            <p:spPr>
              <a:xfrm>
                <a:off x="1940501" y="1512208"/>
                <a:ext cx="1571036" cy="449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kumimoji="0" lang="en-US" altLang="zh-TW" sz="240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dPr>
                            <m:e>
                              <m:sSub>
                                <m:sSubPr>
                                  <m:ctrlPr>
                                    <a:rPr kumimoji="0" lang="en-US" altLang="zh-TW" sz="240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0</m:t>
                                  </m:r>
                                </m:sub>
                              </m:sSub>
                            </m:e>
                          </m:d>
                        </m:e>
                        <m:sup>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2</m:t>
                          </m:r>
                        </m:sup>
                      </m:sSup>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=5%</m:t>
                      </m:r>
                    </m:oMath>
                  </m:oMathPara>
                </a14:m>
                <a:endParaRPr kumimoji="0" lang="zh-TW" altLang="en-US" sz="2400"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p:sp>
            <p:nvSpPr>
              <p:cNvPr id="127" name="文字方塊 126">
                <a:extLst>
                  <a:ext uri="{FF2B5EF4-FFF2-40B4-BE49-F238E27FC236}">
                    <a16:creationId xmlns:a16="http://schemas.microsoft.com/office/drawing/2014/main" id="{B2B10852-C127-433B-8408-FA04C61D9317}"/>
                  </a:ext>
                </a:extLst>
              </p:cNvPr>
              <p:cNvSpPr txBox="1">
                <a:spLocks noRot="1" noChangeAspect="1" noMove="1" noResize="1" noEditPoints="1" noAdjustHandles="1" noChangeArrowheads="1" noChangeShapeType="1" noTextEdit="1"/>
              </p:cNvSpPr>
              <p:nvPr/>
            </p:nvSpPr>
            <p:spPr>
              <a:xfrm>
                <a:off x="1940501" y="1512208"/>
                <a:ext cx="1571036" cy="449803"/>
              </a:xfrm>
              <a:prstGeom prst="rect">
                <a:avLst/>
              </a:prstGeom>
              <a:blipFill>
                <a:blip r:embed="rId8"/>
                <a:stretch>
                  <a:fillRect r="-1938" b="-4054"/>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1" name="文字方塊 160">
                <a:extLst>
                  <a:ext uri="{FF2B5EF4-FFF2-40B4-BE49-F238E27FC236}">
                    <a16:creationId xmlns:a16="http://schemas.microsoft.com/office/drawing/2014/main" id="{4FF96C11-DFBC-42E1-ABEC-24490A79A6C8}"/>
                  </a:ext>
                </a:extLst>
              </p:cNvPr>
              <p:cNvSpPr txBox="1"/>
              <p:nvPr/>
            </p:nvSpPr>
            <p:spPr>
              <a:xfrm>
                <a:off x="1931869" y="2014633"/>
                <a:ext cx="1579480"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1</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p:sp>
            <p:nvSpPr>
              <p:cNvPr id="161" name="文字方塊 160">
                <a:extLst>
                  <a:ext uri="{FF2B5EF4-FFF2-40B4-BE49-F238E27FC236}">
                    <a16:creationId xmlns:a16="http://schemas.microsoft.com/office/drawing/2014/main" id="{4FF96C11-DFBC-42E1-ABEC-24490A79A6C8}"/>
                  </a:ext>
                </a:extLst>
              </p:cNvPr>
              <p:cNvSpPr txBox="1">
                <a:spLocks noRot="1" noChangeAspect="1" noMove="1" noResize="1" noEditPoints="1" noAdjustHandles="1" noChangeArrowheads="1" noChangeShapeType="1" noTextEdit="1"/>
              </p:cNvSpPr>
              <p:nvPr/>
            </p:nvSpPr>
            <p:spPr>
              <a:xfrm>
                <a:off x="1931869" y="2014633"/>
                <a:ext cx="1579480" cy="441468"/>
              </a:xfrm>
              <a:prstGeom prst="rect">
                <a:avLst/>
              </a:prstGeom>
              <a:blipFill>
                <a:blip r:embed="rId9"/>
                <a:stretch>
                  <a:fillRect r="-772"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2" name="文字方塊 161">
                <a:extLst>
                  <a:ext uri="{FF2B5EF4-FFF2-40B4-BE49-F238E27FC236}">
                    <a16:creationId xmlns:a16="http://schemas.microsoft.com/office/drawing/2014/main" id="{86CEB4C5-7B42-432E-AF2C-5BDC2694CE20}"/>
                  </a:ext>
                </a:extLst>
              </p:cNvPr>
              <p:cNvSpPr txBox="1"/>
              <p:nvPr/>
            </p:nvSpPr>
            <p:spPr>
              <a:xfrm>
                <a:off x="1940312" y="2540476"/>
                <a:ext cx="157103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2</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1</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p:sp>
            <p:nvSpPr>
              <p:cNvPr id="162" name="文字方塊 161">
                <a:extLst>
                  <a:ext uri="{FF2B5EF4-FFF2-40B4-BE49-F238E27FC236}">
                    <a16:creationId xmlns:a16="http://schemas.microsoft.com/office/drawing/2014/main" id="{86CEB4C5-7B42-432E-AF2C-5BDC2694CE20}"/>
                  </a:ext>
                </a:extLst>
              </p:cNvPr>
              <p:cNvSpPr txBox="1">
                <a:spLocks noRot="1" noChangeAspect="1" noMove="1" noResize="1" noEditPoints="1" noAdjustHandles="1" noChangeArrowheads="1" noChangeShapeType="1" noTextEdit="1"/>
              </p:cNvSpPr>
              <p:nvPr/>
            </p:nvSpPr>
            <p:spPr>
              <a:xfrm>
                <a:off x="1940312" y="2540476"/>
                <a:ext cx="1571035" cy="441468"/>
              </a:xfrm>
              <a:prstGeom prst="rect">
                <a:avLst/>
              </a:prstGeom>
              <a:blipFill>
                <a:blip r:embed="rId10"/>
                <a:stretch>
                  <a:fillRect r="-1163"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3" name="文字方塊 162">
                <a:extLst>
                  <a:ext uri="{FF2B5EF4-FFF2-40B4-BE49-F238E27FC236}">
                    <a16:creationId xmlns:a16="http://schemas.microsoft.com/office/drawing/2014/main" id="{BBCC623D-556F-49F4-8E13-2D6E82DEE509}"/>
                  </a:ext>
                </a:extLst>
              </p:cNvPr>
              <p:cNvSpPr txBox="1"/>
              <p:nvPr/>
            </p:nvSpPr>
            <p:spPr>
              <a:xfrm>
                <a:off x="1940313" y="3031951"/>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3</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4</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p:sp>
            <p:nvSpPr>
              <p:cNvPr id="163" name="文字方塊 162">
                <a:extLst>
                  <a:ext uri="{FF2B5EF4-FFF2-40B4-BE49-F238E27FC236}">
                    <a16:creationId xmlns:a16="http://schemas.microsoft.com/office/drawing/2014/main" id="{BBCC623D-556F-49F4-8E13-2D6E82DEE509}"/>
                  </a:ext>
                </a:extLst>
              </p:cNvPr>
              <p:cNvSpPr txBox="1">
                <a:spLocks noRot="1" noChangeAspect="1" noMove="1" noResize="1" noEditPoints="1" noAdjustHandles="1" noChangeArrowheads="1" noChangeShapeType="1" noTextEdit="1"/>
              </p:cNvSpPr>
              <p:nvPr/>
            </p:nvSpPr>
            <p:spPr>
              <a:xfrm>
                <a:off x="1940313" y="3031951"/>
                <a:ext cx="1571034" cy="441468"/>
              </a:xfrm>
              <a:prstGeom prst="rect">
                <a:avLst/>
              </a:prstGeom>
              <a:blipFill>
                <a:blip r:embed="rId11"/>
                <a:stretch>
                  <a:fillRect r="-1163"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4" name="文字方塊 163">
                <a:extLst>
                  <a:ext uri="{FF2B5EF4-FFF2-40B4-BE49-F238E27FC236}">
                    <a16:creationId xmlns:a16="http://schemas.microsoft.com/office/drawing/2014/main" id="{3174B86A-4FF7-4E07-A0AE-A472D819886C}"/>
                  </a:ext>
                </a:extLst>
              </p:cNvPr>
              <p:cNvSpPr txBox="1"/>
              <p:nvPr/>
            </p:nvSpPr>
            <p:spPr>
              <a:xfrm>
                <a:off x="1940313" y="3557285"/>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4</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6</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p:sp>
            <p:nvSpPr>
              <p:cNvPr id="164" name="文字方塊 163">
                <a:extLst>
                  <a:ext uri="{FF2B5EF4-FFF2-40B4-BE49-F238E27FC236}">
                    <a16:creationId xmlns:a16="http://schemas.microsoft.com/office/drawing/2014/main" id="{3174B86A-4FF7-4E07-A0AE-A472D819886C}"/>
                  </a:ext>
                </a:extLst>
              </p:cNvPr>
              <p:cNvSpPr txBox="1">
                <a:spLocks noRot="1" noChangeAspect="1" noMove="1" noResize="1" noEditPoints="1" noAdjustHandles="1" noChangeArrowheads="1" noChangeShapeType="1" noTextEdit="1"/>
              </p:cNvSpPr>
              <p:nvPr/>
            </p:nvSpPr>
            <p:spPr>
              <a:xfrm>
                <a:off x="1940313" y="3557285"/>
                <a:ext cx="1571034" cy="441468"/>
              </a:xfrm>
              <a:prstGeom prst="rect">
                <a:avLst/>
              </a:prstGeom>
              <a:blipFill>
                <a:blip r:embed="rId12"/>
                <a:stretch>
                  <a:fillRect r="-1163"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5" name="文字方塊 164">
                <a:extLst>
                  <a:ext uri="{FF2B5EF4-FFF2-40B4-BE49-F238E27FC236}">
                    <a16:creationId xmlns:a16="http://schemas.microsoft.com/office/drawing/2014/main" id="{79A60EAD-DA89-4B4B-81DD-940245B4BC3D}"/>
                  </a:ext>
                </a:extLst>
              </p:cNvPr>
              <p:cNvSpPr txBox="1"/>
              <p:nvPr/>
            </p:nvSpPr>
            <p:spPr>
              <a:xfrm>
                <a:off x="1931869" y="4055716"/>
                <a:ext cx="157038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5</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2</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p:sp>
            <p:nvSpPr>
              <p:cNvPr id="165" name="文字方塊 164">
                <a:extLst>
                  <a:ext uri="{FF2B5EF4-FFF2-40B4-BE49-F238E27FC236}">
                    <a16:creationId xmlns:a16="http://schemas.microsoft.com/office/drawing/2014/main" id="{79A60EAD-DA89-4B4B-81DD-940245B4BC3D}"/>
                  </a:ext>
                </a:extLst>
              </p:cNvPr>
              <p:cNvSpPr txBox="1">
                <a:spLocks noRot="1" noChangeAspect="1" noMove="1" noResize="1" noEditPoints="1" noAdjustHandles="1" noChangeArrowheads="1" noChangeShapeType="1" noTextEdit="1"/>
              </p:cNvSpPr>
              <p:nvPr/>
            </p:nvSpPr>
            <p:spPr>
              <a:xfrm>
                <a:off x="1931869" y="4055716"/>
                <a:ext cx="1570384" cy="441468"/>
              </a:xfrm>
              <a:prstGeom prst="rect">
                <a:avLst/>
              </a:prstGeom>
              <a:blipFill>
                <a:blip r:embed="rId13"/>
                <a:stretch>
                  <a:fillRect r="-1163"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6" name="文字方塊 165">
                <a:extLst>
                  <a:ext uri="{FF2B5EF4-FFF2-40B4-BE49-F238E27FC236}">
                    <a16:creationId xmlns:a16="http://schemas.microsoft.com/office/drawing/2014/main" id="{F5339DCA-5458-4069-9B50-06B201CDAD4D}"/>
                  </a:ext>
                </a:extLst>
              </p:cNvPr>
              <p:cNvSpPr txBox="1"/>
              <p:nvPr/>
            </p:nvSpPr>
            <p:spPr>
              <a:xfrm>
                <a:off x="1940312" y="4554904"/>
                <a:ext cx="157103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FF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6</m:t>
                                  </m:r>
                                </m:sub>
                              </m:sSub>
                            </m:e>
                          </m:d>
                        </m:e>
                        <m: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=5%</m:t>
                      </m:r>
                    </m:oMath>
                  </m:oMathPara>
                </a14:m>
                <a:endParaRPr lang="zh-TW" altLang="en-US" sz="2400" dirty="0">
                  <a:solidFill>
                    <a:srgbClr val="FF0000"/>
                  </a:solidFill>
                  <a:latin typeface="Times New Roman" panose="02020603050405020304" pitchFamily="18" charset="0"/>
                  <a:ea typeface="Helvetica Neue"/>
                  <a:cs typeface="Times New Roman" panose="02020603050405020304" pitchFamily="18" charset="0"/>
                  <a:sym typeface="Helvetica Neue"/>
                </a:endParaRPr>
              </a:p>
            </p:txBody>
          </p:sp>
        </mc:Choice>
        <mc:Fallback>
          <p:sp>
            <p:nvSpPr>
              <p:cNvPr id="166" name="文字方塊 165">
                <a:extLst>
                  <a:ext uri="{FF2B5EF4-FFF2-40B4-BE49-F238E27FC236}">
                    <a16:creationId xmlns:a16="http://schemas.microsoft.com/office/drawing/2014/main" id="{F5339DCA-5458-4069-9B50-06B201CDAD4D}"/>
                  </a:ext>
                </a:extLst>
              </p:cNvPr>
              <p:cNvSpPr txBox="1">
                <a:spLocks noRot="1" noChangeAspect="1" noMove="1" noResize="1" noEditPoints="1" noAdjustHandles="1" noChangeArrowheads="1" noChangeShapeType="1" noTextEdit="1"/>
              </p:cNvSpPr>
              <p:nvPr/>
            </p:nvSpPr>
            <p:spPr>
              <a:xfrm>
                <a:off x="1940312" y="4554904"/>
                <a:ext cx="1571036" cy="441468"/>
              </a:xfrm>
              <a:prstGeom prst="rect">
                <a:avLst/>
              </a:prstGeom>
              <a:blipFill>
                <a:blip r:embed="rId14"/>
                <a:stretch>
                  <a:fillRect r="-1550" b="-4110"/>
                </a:stretch>
              </a:blipFill>
              <a:ln w="12700" cap="flat">
                <a:noFill/>
                <a:miter lim="4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7" name="文字方塊 166">
                <a:extLst>
                  <a:ext uri="{FF2B5EF4-FFF2-40B4-BE49-F238E27FC236}">
                    <a16:creationId xmlns:a16="http://schemas.microsoft.com/office/drawing/2014/main" id="{50E5F588-4573-4685-A007-416693515542}"/>
                  </a:ext>
                </a:extLst>
              </p:cNvPr>
              <p:cNvSpPr txBox="1"/>
              <p:nvPr/>
            </p:nvSpPr>
            <p:spPr>
              <a:xfrm>
                <a:off x="1940312" y="5053335"/>
                <a:ext cx="173505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70</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p:sp>
            <p:nvSpPr>
              <p:cNvPr id="167" name="文字方塊 166">
                <a:extLst>
                  <a:ext uri="{FF2B5EF4-FFF2-40B4-BE49-F238E27FC236}">
                    <a16:creationId xmlns:a16="http://schemas.microsoft.com/office/drawing/2014/main" id="{50E5F588-4573-4685-A007-416693515542}"/>
                  </a:ext>
                </a:extLst>
              </p:cNvPr>
              <p:cNvSpPr txBox="1">
                <a:spLocks noRot="1" noChangeAspect="1" noMove="1" noResize="1" noEditPoints="1" noAdjustHandles="1" noChangeArrowheads="1" noChangeShapeType="1" noTextEdit="1"/>
              </p:cNvSpPr>
              <p:nvPr/>
            </p:nvSpPr>
            <p:spPr>
              <a:xfrm>
                <a:off x="1940312" y="5053335"/>
                <a:ext cx="1735055" cy="441468"/>
              </a:xfrm>
              <a:prstGeom prst="rect">
                <a:avLst/>
              </a:prstGeom>
              <a:blipFill>
                <a:blip r:embed="rId15"/>
                <a:stretch>
                  <a:fillRect r="-1754" b="-5556"/>
                </a:stretch>
              </a:blipFill>
              <a:ln w="12700" cap="flat">
                <a:noFill/>
                <a:miter lim="400000"/>
              </a:ln>
              <a:effectLst/>
            </p:spPr>
            <p:txBody>
              <a:bodyPr/>
              <a:lstStyle/>
              <a:p>
                <a:r>
                  <a:rPr lang="en-US">
                    <a:noFill/>
                  </a:rPr>
                  <a:t> </a:t>
                </a:r>
              </a:p>
            </p:txBody>
          </p:sp>
        </mc:Fallback>
      </mc:AlternateContent>
      <p:grpSp>
        <p:nvGrpSpPr>
          <p:cNvPr id="169" name="群組 168">
            <a:extLst>
              <a:ext uri="{FF2B5EF4-FFF2-40B4-BE49-F238E27FC236}">
                <a16:creationId xmlns:a16="http://schemas.microsoft.com/office/drawing/2014/main" id="{87C800B1-013D-4009-98A3-D5A4365F92FD}"/>
              </a:ext>
            </a:extLst>
          </p:cNvPr>
          <p:cNvGrpSpPr>
            <a:grpSpLocks noChangeAspect="1"/>
          </p:cNvGrpSpPr>
          <p:nvPr/>
        </p:nvGrpSpPr>
        <p:grpSpPr>
          <a:xfrm>
            <a:off x="621792" y="4996372"/>
            <a:ext cx="1263198" cy="487546"/>
            <a:chOff x="8376065" y="2308423"/>
            <a:chExt cx="2215523" cy="855107"/>
          </a:xfrm>
        </p:grpSpPr>
        <p:sp>
          <p:nvSpPr>
            <p:cNvPr id="198" name="立方體 197">
              <a:extLst>
                <a:ext uri="{FF2B5EF4-FFF2-40B4-BE49-F238E27FC236}">
                  <a16:creationId xmlns:a16="http://schemas.microsoft.com/office/drawing/2014/main" id="{255D8094-F7D9-4531-82D9-0079DE50CF6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9" name="立方體 198">
              <a:extLst>
                <a:ext uri="{FF2B5EF4-FFF2-40B4-BE49-F238E27FC236}">
                  <a16:creationId xmlns:a16="http://schemas.microsoft.com/office/drawing/2014/main" id="{AF19F38B-8507-4FFA-9D65-07323134D898}"/>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200" name="立方體 199">
              <a:extLst>
                <a:ext uri="{FF2B5EF4-FFF2-40B4-BE49-F238E27FC236}">
                  <a16:creationId xmlns:a16="http://schemas.microsoft.com/office/drawing/2014/main" id="{76C1A24B-484E-4253-99C7-33643A4A0B67}"/>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0" name="群組 169">
            <a:extLst>
              <a:ext uri="{FF2B5EF4-FFF2-40B4-BE49-F238E27FC236}">
                <a16:creationId xmlns:a16="http://schemas.microsoft.com/office/drawing/2014/main" id="{06ECFECB-3EF8-4B23-80C9-6F76740F5136}"/>
              </a:ext>
            </a:extLst>
          </p:cNvPr>
          <p:cNvGrpSpPr>
            <a:grpSpLocks noChangeAspect="1"/>
          </p:cNvGrpSpPr>
          <p:nvPr/>
        </p:nvGrpSpPr>
        <p:grpSpPr>
          <a:xfrm>
            <a:off x="621792" y="4496012"/>
            <a:ext cx="1263198" cy="487546"/>
            <a:chOff x="8376065" y="2308423"/>
            <a:chExt cx="2215523" cy="855107"/>
          </a:xfrm>
        </p:grpSpPr>
        <p:sp>
          <p:nvSpPr>
            <p:cNvPr id="195" name="立方體 194">
              <a:extLst>
                <a:ext uri="{FF2B5EF4-FFF2-40B4-BE49-F238E27FC236}">
                  <a16:creationId xmlns:a16="http://schemas.microsoft.com/office/drawing/2014/main" id="{11B7AC9F-E24D-4D1A-870C-D8F0A5D5EBE8}"/>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96" name="立方體 195">
              <a:extLst>
                <a:ext uri="{FF2B5EF4-FFF2-40B4-BE49-F238E27FC236}">
                  <a16:creationId xmlns:a16="http://schemas.microsoft.com/office/drawing/2014/main" id="{E0E0E0A6-87FC-46A0-9914-A58EF510A169}"/>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97" name="立方體 196">
              <a:extLst>
                <a:ext uri="{FF2B5EF4-FFF2-40B4-BE49-F238E27FC236}">
                  <a16:creationId xmlns:a16="http://schemas.microsoft.com/office/drawing/2014/main" id="{003C52FD-907A-4A9B-80A8-094BB1BB4B7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grpSp>
      <p:grpSp>
        <p:nvGrpSpPr>
          <p:cNvPr id="171" name="群組 170">
            <a:extLst>
              <a:ext uri="{FF2B5EF4-FFF2-40B4-BE49-F238E27FC236}">
                <a16:creationId xmlns:a16="http://schemas.microsoft.com/office/drawing/2014/main" id="{E05832FB-6BAC-4C6B-9A3A-2D967A9AEE75}"/>
              </a:ext>
            </a:extLst>
          </p:cNvPr>
          <p:cNvGrpSpPr>
            <a:grpSpLocks noChangeAspect="1"/>
          </p:cNvGrpSpPr>
          <p:nvPr/>
        </p:nvGrpSpPr>
        <p:grpSpPr>
          <a:xfrm>
            <a:off x="621792" y="4003734"/>
            <a:ext cx="1263198" cy="487546"/>
            <a:chOff x="8376065" y="2308423"/>
            <a:chExt cx="2215523" cy="855107"/>
          </a:xfrm>
        </p:grpSpPr>
        <p:sp>
          <p:nvSpPr>
            <p:cNvPr id="192" name="立方體 191">
              <a:extLst>
                <a:ext uri="{FF2B5EF4-FFF2-40B4-BE49-F238E27FC236}">
                  <a16:creationId xmlns:a16="http://schemas.microsoft.com/office/drawing/2014/main" id="{4795ED79-2140-4C37-BBFE-753418E6C5B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3" name="立方體 192">
              <a:extLst>
                <a:ext uri="{FF2B5EF4-FFF2-40B4-BE49-F238E27FC236}">
                  <a16:creationId xmlns:a16="http://schemas.microsoft.com/office/drawing/2014/main" id="{84283CD8-C11E-4181-ACAA-99E607BBB33B}"/>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4" name="立方體 193">
              <a:extLst>
                <a:ext uri="{FF2B5EF4-FFF2-40B4-BE49-F238E27FC236}">
                  <a16:creationId xmlns:a16="http://schemas.microsoft.com/office/drawing/2014/main" id="{25AB70F3-B47A-4CFD-B62B-8C3D9EF4188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2" name="群組 171">
            <a:extLst>
              <a:ext uri="{FF2B5EF4-FFF2-40B4-BE49-F238E27FC236}">
                <a16:creationId xmlns:a16="http://schemas.microsoft.com/office/drawing/2014/main" id="{77301844-84DE-41D7-B32E-672836EF40F9}"/>
              </a:ext>
            </a:extLst>
          </p:cNvPr>
          <p:cNvGrpSpPr>
            <a:grpSpLocks noChangeAspect="1"/>
          </p:cNvGrpSpPr>
          <p:nvPr/>
        </p:nvGrpSpPr>
        <p:grpSpPr>
          <a:xfrm>
            <a:off x="621792" y="3504527"/>
            <a:ext cx="1263198" cy="487546"/>
            <a:chOff x="8376065" y="2308423"/>
            <a:chExt cx="2215523" cy="855107"/>
          </a:xfrm>
        </p:grpSpPr>
        <p:sp>
          <p:nvSpPr>
            <p:cNvPr id="189" name="立方體 188">
              <a:extLst>
                <a:ext uri="{FF2B5EF4-FFF2-40B4-BE49-F238E27FC236}">
                  <a16:creationId xmlns:a16="http://schemas.microsoft.com/office/drawing/2014/main" id="{F6474BB3-C920-4031-9385-338156A91B9B}"/>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0" name="立方體 189">
              <a:extLst>
                <a:ext uri="{FF2B5EF4-FFF2-40B4-BE49-F238E27FC236}">
                  <a16:creationId xmlns:a16="http://schemas.microsoft.com/office/drawing/2014/main" id="{CAF9702B-1BB1-497D-9B94-6DCBBE53A70E}"/>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1" name="立方體 190">
              <a:extLst>
                <a:ext uri="{FF2B5EF4-FFF2-40B4-BE49-F238E27FC236}">
                  <a16:creationId xmlns:a16="http://schemas.microsoft.com/office/drawing/2014/main" id="{AD6659A5-64B0-4218-A3D9-33168ADCB7C2}"/>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3" name="群組 172">
            <a:extLst>
              <a:ext uri="{FF2B5EF4-FFF2-40B4-BE49-F238E27FC236}">
                <a16:creationId xmlns:a16="http://schemas.microsoft.com/office/drawing/2014/main" id="{19F5D184-7F6C-4F6E-B07B-A0E27CE7CE06}"/>
              </a:ext>
            </a:extLst>
          </p:cNvPr>
          <p:cNvGrpSpPr>
            <a:grpSpLocks noChangeAspect="1"/>
          </p:cNvGrpSpPr>
          <p:nvPr/>
        </p:nvGrpSpPr>
        <p:grpSpPr>
          <a:xfrm>
            <a:off x="621792" y="3001884"/>
            <a:ext cx="1263198" cy="487546"/>
            <a:chOff x="8376065" y="2308423"/>
            <a:chExt cx="2215523" cy="855107"/>
          </a:xfrm>
        </p:grpSpPr>
        <p:sp>
          <p:nvSpPr>
            <p:cNvPr id="186" name="立方體 185">
              <a:extLst>
                <a:ext uri="{FF2B5EF4-FFF2-40B4-BE49-F238E27FC236}">
                  <a16:creationId xmlns:a16="http://schemas.microsoft.com/office/drawing/2014/main" id="{C791D959-33E2-4CF4-A91B-3EBC0FBE99CD}"/>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7" name="立方體 186">
              <a:extLst>
                <a:ext uri="{FF2B5EF4-FFF2-40B4-BE49-F238E27FC236}">
                  <a16:creationId xmlns:a16="http://schemas.microsoft.com/office/drawing/2014/main" id="{CA41EAEA-936A-41C4-A27B-E05D94F43ECD}"/>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8" name="立方體 187">
              <a:extLst>
                <a:ext uri="{FF2B5EF4-FFF2-40B4-BE49-F238E27FC236}">
                  <a16:creationId xmlns:a16="http://schemas.microsoft.com/office/drawing/2014/main" id="{9B70C101-6B98-4313-A2D4-FCC20A31FD38}"/>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4" name="群組 173">
            <a:extLst>
              <a:ext uri="{FF2B5EF4-FFF2-40B4-BE49-F238E27FC236}">
                <a16:creationId xmlns:a16="http://schemas.microsoft.com/office/drawing/2014/main" id="{DB8C7E2A-78CC-42F6-B25B-CF2658A09588}"/>
              </a:ext>
            </a:extLst>
          </p:cNvPr>
          <p:cNvGrpSpPr>
            <a:grpSpLocks noChangeAspect="1"/>
          </p:cNvGrpSpPr>
          <p:nvPr/>
        </p:nvGrpSpPr>
        <p:grpSpPr>
          <a:xfrm>
            <a:off x="621792" y="2504582"/>
            <a:ext cx="1263198" cy="487546"/>
            <a:chOff x="8376065" y="2308423"/>
            <a:chExt cx="2215523" cy="855107"/>
          </a:xfrm>
        </p:grpSpPr>
        <p:sp>
          <p:nvSpPr>
            <p:cNvPr id="183" name="立方體 182">
              <a:extLst>
                <a:ext uri="{FF2B5EF4-FFF2-40B4-BE49-F238E27FC236}">
                  <a16:creationId xmlns:a16="http://schemas.microsoft.com/office/drawing/2014/main" id="{7B413D5D-8271-4691-8C08-CF6BF3B6A71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4" name="立方體 183">
              <a:extLst>
                <a:ext uri="{FF2B5EF4-FFF2-40B4-BE49-F238E27FC236}">
                  <a16:creationId xmlns:a16="http://schemas.microsoft.com/office/drawing/2014/main" id="{61131406-6B44-483D-8FD5-739545E1706A}"/>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5" name="立方體 184">
              <a:extLst>
                <a:ext uri="{FF2B5EF4-FFF2-40B4-BE49-F238E27FC236}">
                  <a16:creationId xmlns:a16="http://schemas.microsoft.com/office/drawing/2014/main" id="{6742BD0B-D12C-4A3F-ABD5-82E75A9CD6C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5" name="群組 174">
            <a:extLst>
              <a:ext uri="{FF2B5EF4-FFF2-40B4-BE49-F238E27FC236}">
                <a16:creationId xmlns:a16="http://schemas.microsoft.com/office/drawing/2014/main" id="{5AF0CEBA-4BB7-4313-B81E-DB0BBF247377}"/>
              </a:ext>
            </a:extLst>
          </p:cNvPr>
          <p:cNvGrpSpPr>
            <a:grpSpLocks noChangeAspect="1"/>
          </p:cNvGrpSpPr>
          <p:nvPr/>
        </p:nvGrpSpPr>
        <p:grpSpPr>
          <a:xfrm>
            <a:off x="621792" y="2008640"/>
            <a:ext cx="1263198" cy="487546"/>
            <a:chOff x="8376065" y="2308423"/>
            <a:chExt cx="2215523" cy="855107"/>
          </a:xfrm>
        </p:grpSpPr>
        <p:sp>
          <p:nvSpPr>
            <p:cNvPr id="180" name="立方體 179">
              <a:extLst>
                <a:ext uri="{FF2B5EF4-FFF2-40B4-BE49-F238E27FC236}">
                  <a16:creationId xmlns:a16="http://schemas.microsoft.com/office/drawing/2014/main" id="{73CB7192-FDC9-4F44-8093-68635F00979A}"/>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1" name="立方體 180">
              <a:extLst>
                <a:ext uri="{FF2B5EF4-FFF2-40B4-BE49-F238E27FC236}">
                  <a16:creationId xmlns:a16="http://schemas.microsoft.com/office/drawing/2014/main" id="{D052E868-F36A-4E70-952A-29A5ECC238DC}"/>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2" name="立方體 181">
              <a:extLst>
                <a:ext uri="{FF2B5EF4-FFF2-40B4-BE49-F238E27FC236}">
                  <a16:creationId xmlns:a16="http://schemas.microsoft.com/office/drawing/2014/main" id="{FC2DFD66-602E-4099-929E-7C5661532A5B}"/>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6" name="群組 175">
            <a:extLst>
              <a:ext uri="{FF2B5EF4-FFF2-40B4-BE49-F238E27FC236}">
                <a16:creationId xmlns:a16="http://schemas.microsoft.com/office/drawing/2014/main" id="{9EC4DC26-FD8B-44B1-A565-4AAAC337EA22}"/>
              </a:ext>
            </a:extLst>
          </p:cNvPr>
          <p:cNvGrpSpPr>
            <a:grpSpLocks noChangeAspect="1"/>
          </p:cNvGrpSpPr>
          <p:nvPr/>
        </p:nvGrpSpPr>
        <p:grpSpPr>
          <a:xfrm>
            <a:off x="621792" y="1512528"/>
            <a:ext cx="1263198" cy="487546"/>
            <a:chOff x="8376065" y="2308423"/>
            <a:chExt cx="2215523" cy="855107"/>
          </a:xfrm>
        </p:grpSpPr>
        <p:sp>
          <p:nvSpPr>
            <p:cNvPr id="177" name="立方體 176">
              <a:extLst>
                <a:ext uri="{FF2B5EF4-FFF2-40B4-BE49-F238E27FC236}">
                  <a16:creationId xmlns:a16="http://schemas.microsoft.com/office/drawing/2014/main" id="{2330E6A7-39DA-421A-A2E7-C6565D41E1F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8" name="立方體 177">
              <a:extLst>
                <a:ext uri="{FF2B5EF4-FFF2-40B4-BE49-F238E27FC236}">
                  <a16:creationId xmlns:a16="http://schemas.microsoft.com/office/drawing/2014/main" id="{BE396BAE-C820-414D-A594-7A7AEB33FFF4}"/>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9" name="立方體 178">
              <a:extLst>
                <a:ext uri="{FF2B5EF4-FFF2-40B4-BE49-F238E27FC236}">
                  <a16:creationId xmlns:a16="http://schemas.microsoft.com/office/drawing/2014/main" id="{4D173B94-B3CE-481C-BA0E-337AE50FBC66}"/>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spTree>
    <p:extLst>
      <p:ext uri="{BB962C8B-B14F-4D97-AF65-F5344CB8AC3E}">
        <p14:creationId xmlns:p14="http://schemas.microsoft.com/office/powerpoint/2010/main" val="1304297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8A1729-2EAC-4740-A26C-4129879C4D56}"/>
              </a:ext>
            </a:extLst>
          </p:cNvPr>
          <p:cNvSpPr>
            <a:spLocks noGrp="1"/>
          </p:cNvSpPr>
          <p:nvPr>
            <p:ph type="title"/>
          </p:nvPr>
        </p:nvSpPr>
        <p:spPr>
          <a:xfrm>
            <a:off x="609600" y="365760"/>
            <a:ext cx="10972800" cy="1143000"/>
          </a:xfrm>
        </p:spPr>
        <p:txBody>
          <a:bodyPr>
            <a:normAutofit/>
          </a:bodyPr>
          <a:lstStyle/>
          <a:p>
            <a:r>
              <a:rPr lang="en-US" dirty="0">
                <a:latin typeface="Bahnschrift SemiBold SemiConden" panose="020B0502040204020203" pitchFamily="34" charset="0"/>
              </a:rPr>
              <a:t>A Classical Circuit</a:t>
            </a:r>
          </a:p>
        </p:txBody>
      </p:sp>
      <p:sp>
        <p:nvSpPr>
          <p:cNvPr id="4" name="投影片編號版面配置區 3">
            <a:extLst>
              <a:ext uri="{FF2B5EF4-FFF2-40B4-BE49-F238E27FC236}">
                <a16:creationId xmlns:a16="http://schemas.microsoft.com/office/drawing/2014/main" id="{17741FEF-56A5-4A4A-8D92-BBBF402B6564}"/>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6" name="立方體 5">
            <a:extLst>
              <a:ext uri="{FF2B5EF4-FFF2-40B4-BE49-F238E27FC236}">
                <a16:creationId xmlns:a16="http://schemas.microsoft.com/office/drawing/2014/main" id="{03BCB556-2004-4C6C-86E5-21C77BC20E08}"/>
              </a:ext>
            </a:extLst>
          </p:cNvPr>
          <p:cNvSpPr/>
          <p:nvPr/>
        </p:nvSpPr>
        <p:spPr>
          <a:xfrm>
            <a:off x="3125163" y="1890119"/>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7" name="立方體 6">
            <a:extLst>
              <a:ext uri="{FF2B5EF4-FFF2-40B4-BE49-F238E27FC236}">
                <a16:creationId xmlns:a16="http://schemas.microsoft.com/office/drawing/2014/main" id="{7CD7636D-C136-4A7C-ABBB-C4B9795EEE55}"/>
              </a:ext>
            </a:extLst>
          </p:cNvPr>
          <p:cNvSpPr/>
          <p:nvPr/>
        </p:nvSpPr>
        <p:spPr>
          <a:xfrm>
            <a:off x="3128559" y="2890616"/>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8" name="立方體 7">
            <a:extLst>
              <a:ext uri="{FF2B5EF4-FFF2-40B4-BE49-F238E27FC236}">
                <a16:creationId xmlns:a16="http://schemas.microsoft.com/office/drawing/2014/main" id="{C7EC4E77-80B7-4751-8A86-F2CFBB15E0B3}"/>
              </a:ext>
            </a:extLst>
          </p:cNvPr>
          <p:cNvSpPr/>
          <p:nvPr/>
        </p:nvSpPr>
        <p:spPr>
          <a:xfrm>
            <a:off x="3129973" y="3897395"/>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pic>
        <p:nvPicPr>
          <p:cNvPr id="10" name="圖片 9">
            <a:extLst>
              <a:ext uri="{FF2B5EF4-FFF2-40B4-BE49-F238E27FC236}">
                <a16:creationId xmlns:a16="http://schemas.microsoft.com/office/drawing/2014/main" id="{1F747529-763F-46F6-95DB-E2502363FF83}"/>
              </a:ext>
            </a:extLst>
          </p:cNvPr>
          <p:cNvPicPr>
            <a:picLocks noChangeAspect="1"/>
          </p:cNvPicPr>
          <p:nvPr/>
        </p:nvPicPr>
        <p:blipFill>
          <a:blip r:embed="rId3"/>
          <a:stretch>
            <a:fillRect/>
          </a:stretch>
        </p:blipFill>
        <p:spPr>
          <a:xfrm>
            <a:off x="4001441" y="1508760"/>
            <a:ext cx="4211109" cy="3627391"/>
          </a:xfrm>
          <a:prstGeom prst="rect">
            <a:avLst/>
          </a:prstGeom>
        </p:spPr>
      </p:pic>
      <p:sp>
        <p:nvSpPr>
          <p:cNvPr id="11" name="矩形 10">
            <a:extLst>
              <a:ext uri="{FF2B5EF4-FFF2-40B4-BE49-F238E27FC236}">
                <a16:creationId xmlns:a16="http://schemas.microsoft.com/office/drawing/2014/main" id="{142B62D4-6757-4AC8-857A-5484C3EA53D7}"/>
              </a:ext>
            </a:extLst>
          </p:cNvPr>
          <p:cNvSpPr/>
          <p:nvPr/>
        </p:nvSpPr>
        <p:spPr>
          <a:xfrm>
            <a:off x="4244081" y="2067215"/>
            <a:ext cx="278342" cy="516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sp>
        <p:nvSpPr>
          <p:cNvPr id="14" name="矩形 13">
            <a:extLst>
              <a:ext uri="{FF2B5EF4-FFF2-40B4-BE49-F238E27FC236}">
                <a16:creationId xmlns:a16="http://schemas.microsoft.com/office/drawing/2014/main" id="{54F2FC80-2271-41CB-8618-EC85B376A2A7}"/>
              </a:ext>
            </a:extLst>
          </p:cNvPr>
          <p:cNvSpPr/>
          <p:nvPr/>
        </p:nvSpPr>
        <p:spPr>
          <a:xfrm>
            <a:off x="4244081" y="3045152"/>
            <a:ext cx="278342" cy="516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sp>
        <p:nvSpPr>
          <p:cNvPr id="15" name="文字方塊 14">
            <a:extLst>
              <a:ext uri="{FF2B5EF4-FFF2-40B4-BE49-F238E27FC236}">
                <a16:creationId xmlns:a16="http://schemas.microsoft.com/office/drawing/2014/main" id="{CE165C30-06BF-41E7-B004-A1FAFFD4A6C6}"/>
              </a:ext>
            </a:extLst>
          </p:cNvPr>
          <p:cNvSpPr txBox="1"/>
          <p:nvPr/>
        </p:nvSpPr>
        <p:spPr>
          <a:xfrm>
            <a:off x="4162679" y="2042160"/>
            <a:ext cx="44114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imes New Roman"/>
                <a:ea typeface="微軟正黑體"/>
                <a:cs typeface="+mn-cs"/>
              </a:rPr>
              <a:t>b</a:t>
            </a:r>
            <a:r>
              <a:rPr kumimoji="0" lang="en-US" sz="2400" b="0" i="0" u="none" strike="noStrike" kern="1200" cap="none" spc="0" normalizeH="0" baseline="-25000" noProof="0" dirty="0">
                <a:ln>
                  <a:noFill/>
                </a:ln>
                <a:solidFill>
                  <a:prstClr val="black"/>
                </a:solidFill>
                <a:effectLst/>
                <a:uLnTx/>
                <a:uFillTx/>
                <a:latin typeface="Times New Roman"/>
                <a:ea typeface="微軟正黑體"/>
                <a:cs typeface="+mn-cs"/>
              </a:rPr>
              <a:t>1</a:t>
            </a:r>
          </a:p>
        </p:txBody>
      </p:sp>
      <p:sp>
        <p:nvSpPr>
          <p:cNvPr id="16" name="矩形 15">
            <a:extLst>
              <a:ext uri="{FF2B5EF4-FFF2-40B4-BE49-F238E27FC236}">
                <a16:creationId xmlns:a16="http://schemas.microsoft.com/office/drawing/2014/main" id="{F05F8577-A8B2-4C86-A3A8-75A80838F0CB}"/>
              </a:ext>
            </a:extLst>
          </p:cNvPr>
          <p:cNvSpPr/>
          <p:nvPr/>
        </p:nvSpPr>
        <p:spPr>
          <a:xfrm>
            <a:off x="4244081" y="4107613"/>
            <a:ext cx="278342" cy="5164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sp>
        <p:nvSpPr>
          <p:cNvPr id="13" name="文字方塊 12">
            <a:extLst>
              <a:ext uri="{FF2B5EF4-FFF2-40B4-BE49-F238E27FC236}">
                <a16:creationId xmlns:a16="http://schemas.microsoft.com/office/drawing/2014/main" id="{60D92721-1E6A-4E56-BB3C-EF8C03C3D346}"/>
              </a:ext>
            </a:extLst>
          </p:cNvPr>
          <p:cNvSpPr txBox="1"/>
          <p:nvPr/>
        </p:nvSpPr>
        <p:spPr>
          <a:xfrm>
            <a:off x="4162679" y="3045152"/>
            <a:ext cx="44114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imes New Roman"/>
                <a:ea typeface="微軟正黑體"/>
                <a:cs typeface="+mn-cs"/>
              </a:rPr>
              <a:t>b</a:t>
            </a:r>
            <a:r>
              <a:rPr kumimoji="0" lang="en-US" sz="2400" b="0" i="0" u="none" strike="noStrike" kern="1200" cap="none" spc="0" normalizeH="0" baseline="-25000" noProof="0" dirty="0">
                <a:ln>
                  <a:noFill/>
                </a:ln>
                <a:solidFill>
                  <a:prstClr val="black"/>
                </a:solidFill>
                <a:effectLst/>
                <a:uLnTx/>
                <a:uFillTx/>
                <a:latin typeface="Times New Roman"/>
                <a:ea typeface="微軟正黑體"/>
                <a:cs typeface="+mn-cs"/>
              </a:rPr>
              <a:t>2</a:t>
            </a:r>
          </a:p>
        </p:txBody>
      </p:sp>
      <p:sp>
        <p:nvSpPr>
          <p:cNvPr id="20" name="矩形 19">
            <a:extLst>
              <a:ext uri="{FF2B5EF4-FFF2-40B4-BE49-F238E27FC236}">
                <a16:creationId xmlns:a16="http://schemas.microsoft.com/office/drawing/2014/main" id="{83B89D8E-4A34-45F2-A9CD-B12589E3884B}"/>
              </a:ext>
            </a:extLst>
          </p:cNvPr>
          <p:cNvSpPr/>
          <p:nvPr/>
        </p:nvSpPr>
        <p:spPr>
          <a:xfrm>
            <a:off x="5288504" y="2074392"/>
            <a:ext cx="380094" cy="4294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sp>
        <p:nvSpPr>
          <p:cNvPr id="21" name="文字方塊 20">
            <a:extLst>
              <a:ext uri="{FF2B5EF4-FFF2-40B4-BE49-F238E27FC236}">
                <a16:creationId xmlns:a16="http://schemas.microsoft.com/office/drawing/2014/main" id="{304D381D-6137-424E-9039-2015B7E700E3}"/>
              </a:ext>
            </a:extLst>
          </p:cNvPr>
          <p:cNvSpPr txBox="1"/>
          <p:nvPr/>
        </p:nvSpPr>
        <p:spPr>
          <a:xfrm>
            <a:off x="4162679" y="4081884"/>
            <a:ext cx="44114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Times New Roman"/>
                <a:ea typeface="微軟正黑體"/>
                <a:cs typeface="+mn-cs"/>
              </a:rPr>
              <a:t>b</a:t>
            </a:r>
            <a:r>
              <a:rPr kumimoji="0" lang="en-US" sz="2400" b="0" i="0" u="none" strike="noStrike" kern="1200" cap="none" spc="0" normalizeH="0" baseline="-25000" noProof="0" dirty="0">
                <a:ln>
                  <a:noFill/>
                </a:ln>
                <a:solidFill>
                  <a:prstClr val="black"/>
                </a:solidFill>
                <a:effectLst/>
                <a:uLnTx/>
                <a:uFillTx/>
                <a:latin typeface="Times New Roman"/>
                <a:ea typeface="微軟正黑體"/>
                <a:cs typeface="+mn-cs"/>
              </a:rPr>
              <a:t>3</a:t>
            </a:r>
          </a:p>
        </p:txBody>
      </p:sp>
      <p:sp>
        <p:nvSpPr>
          <p:cNvPr id="22" name="矩形 21">
            <a:extLst>
              <a:ext uri="{FF2B5EF4-FFF2-40B4-BE49-F238E27FC236}">
                <a16:creationId xmlns:a16="http://schemas.microsoft.com/office/drawing/2014/main" id="{97976C7E-CD1C-4F93-B4C9-989795A9062D}"/>
              </a:ext>
            </a:extLst>
          </p:cNvPr>
          <p:cNvSpPr/>
          <p:nvPr/>
        </p:nvSpPr>
        <p:spPr>
          <a:xfrm>
            <a:off x="5287743" y="3132185"/>
            <a:ext cx="380094" cy="4294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sp>
        <p:nvSpPr>
          <p:cNvPr id="23" name="矩形 22">
            <a:extLst>
              <a:ext uri="{FF2B5EF4-FFF2-40B4-BE49-F238E27FC236}">
                <a16:creationId xmlns:a16="http://schemas.microsoft.com/office/drawing/2014/main" id="{726A85F8-F5EA-438F-BA13-ACC0E25984AD}"/>
              </a:ext>
            </a:extLst>
          </p:cNvPr>
          <p:cNvSpPr/>
          <p:nvPr/>
        </p:nvSpPr>
        <p:spPr>
          <a:xfrm>
            <a:off x="5288504" y="4114115"/>
            <a:ext cx="380094" cy="4294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sp>
        <p:nvSpPr>
          <p:cNvPr id="24" name="矩形 23">
            <a:extLst>
              <a:ext uri="{FF2B5EF4-FFF2-40B4-BE49-F238E27FC236}">
                <a16:creationId xmlns:a16="http://schemas.microsoft.com/office/drawing/2014/main" id="{EDDF0916-9EED-4D2C-8746-B1AC9295B779}"/>
              </a:ext>
            </a:extLst>
          </p:cNvPr>
          <p:cNvSpPr/>
          <p:nvPr/>
        </p:nvSpPr>
        <p:spPr>
          <a:xfrm>
            <a:off x="6370433" y="2080742"/>
            <a:ext cx="380094" cy="4294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sp>
        <p:nvSpPr>
          <p:cNvPr id="25" name="矩形 24">
            <a:extLst>
              <a:ext uri="{FF2B5EF4-FFF2-40B4-BE49-F238E27FC236}">
                <a16:creationId xmlns:a16="http://schemas.microsoft.com/office/drawing/2014/main" id="{500F55F1-D437-48E0-B806-EF9D9AB8C2B0}"/>
              </a:ext>
            </a:extLst>
          </p:cNvPr>
          <p:cNvSpPr/>
          <p:nvPr/>
        </p:nvSpPr>
        <p:spPr>
          <a:xfrm>
            <a:off x="6331959" y="3132185"/>
            <a:ext cx="380094" cy="4294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sp>
        <p:nvSpPr>
          <p:cNvPr id="26" name="矩形 25">
            <a:extLst>
              <a:ext uri="{FF2B5EF4-FFF2-40B4-BE49-F238E27FC236}">
                <a16:creationId xmlns:a16="http://schemas.microsoft.com/office/drawing/2014/main" id="{885724F1-91BA-4262-8108-BF498D78C758}"/>
              </a:ext>
            </a:extLst>
          </p:cNvPr>
          <p:cNvSpPr/>
          <p:nvPr/>
        </p:nvSpPr>
        <p:spPr>
          <a:xfrm>
            <a:off x="6179893" y="3962999"/>
            <a:ext cx="691430" cy="723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sp>
        <p:nvSpPr>
          <p:cNvPr id="27" name="矩形 26">
            <a:extLst>
              <a:ext uri="{FF2B5EF4-FFF2-40B4-BE49-F238E27FC236}">
                <a16:creationId xmlns:a16="http://schemas.microsoft.com/office/drawing/2014/main" id="{A1FA6834-A816-4F1F-94C1-0BA544EE022C}"/>
              </a:ext>
            </a:extLst>
          </p:cNvPr>
          <p:cNvSpPr/>
          <p:nvPr/>
        </p:nvSpPr>
        <p:spPr>
          <a:xfrm>
            <a:off x="7345711" y="4151129"/>
            <a:ext cx="380094" cy="4294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pic>
        <p:nvPicPr>
          <p:cNvPr id="18" name="圖片 17">
            <a:extLst>
              <a:ext uri="{FF2B5EF4-FFF2-40B4-BE49-F238E27FC236}">
                <a16:creationId xmlns:a16="http://schemas.microsoft.com/office/drawing/2014/main" id="{B160BCA3-D023-4DC4-95EF-4458A9FCB4F4}"/>
              </a:ext>
            </a:extLst>
          </p:cNvPr>
          <p:cNvPicPr>
            <a:picLocks noChangeAspect="1"/>
          </p:cNvPicPr>
          <p:nvPr/>
        </p:nvPicPr>
        <p:blipFill>
          <a:blip r:embed="rId4"/>
          <a:stretch>
            <a:fillRect/>
          </a:stretch>
        </p:blipFill>
        <p:spPr>
          <a:xfrm>
            <a:off x="5244657" y="2148649"/>
            <a:ext cx="603090" cy="301545"/>
          </a:xfrm>
          <a:prstGeom prst="rect">
            <a:avLst/>
          </a:prstGeom>
        </p:spPr>
      </p:pic>
      <p:cxnSp>
        <p:nvCxnSpPr>
          <p:cNvPr id="28" name="直線接點 27">
            <a:extLst>
              <a:ext uri="{FF2B5EF4-FFF2-40B4-BE49-F238E27FC236}">
                <a16:creationId xmlns:a16="http://schemas.microsoft.com/office/drawing/2014/main" id="{1A3004C0-FE48-4789-BA07-F279DE375FB8}"/>
              </a:ext>
            </a:extLst>
          </p:cNvPr>
          <p:cNvCxnSpPr>
            <a:cxnSpLocks/>
          </p:cNvCxnSpPr>
          <p:nvPr/>
        </p:nvCxnSpPr>
        <p:spPr>
          <a:xfrm flipV="1">
            <a:off x="5182046" y="2235799"/>
            <a:ext cx="107140" cy="81874"/>
          </a:xfrm>
          <a:prstGeom prst="line">
            <a:avLst/>
          </a:prstGeom>
        </p:spPr>
        <p:style>
          <a:lnRef idx="2">
            <a:schemeClr val="dk1"/>
          </a:lnRef>
          <a:fillRef idx="0">
            <a:schemeClr val="dk1"/>
          </a:fillRef>
          <a:effectRef idx="1">
            <a:schemeClr val="dk1"/>
          </a:effectRef>
          <a:fontRef idx="minor">
            <a:schemeClr val="tx1"/>
          </a:fontRef>
        </p:style>
      </p:cxnSp>
      <p:cxnSp>
        <p:nvCxnSpPr>
          <p:cNvPr id="31" name="直線接點 30">
            <a:extLst>
              <a:ext uri="{FF2B5EF4-FFF2-40B4-BE49-F238E27FC236}">
                <a16:creationId xmlns:a16="http://schemas.microsoft.com/office/drawing/2014/main" id="{A110C4D0-8FE2-4AF2-8062-A241C3770BEA}"/>
              </a:ext>
            </a:extLst>
          </p:cNvPr>
          <p:cNvCxnSpPr>
            <a:cxnSpLocks/>
          </p:cNvCxnSpPr>
          <p:nvPr/>
        </p:nvCxnSpPr>
        <p:spPr>
          <a:xfrm flipV="1">
            <a:off x="5197483" y="2356449"/>
            <a:ext cx="86940" cy="48375"/>
          </a:xfrm>
          <a:prstGeom prst="line">
            <a:avLst/>
          </a:prstGeom>
        </p:spPr>
        <p:style>
          <a:lnRef idx="2">
            <a:schemeClr val="dk1"/>
          </a:lnRef>
          <a:fillRef idx="0">
            <a:schemeClr val="dk1"/>
          </a:fillRef>
          <a:effectRef idx="1">
            <a:schemeClr val="dk1"/>
          </a:effectRef>
          <a:fontRef idx="minor">
            <a:schemeClr val="tx1"/>
          </a:fontRef>
        </p:style>
      </p:cxnSp>
      <p:cxnSp>
        <p:nvCxnSpPr>
          <p:cNvPr id="35" name="直線接點 34">
            <a:extLst>
              <a:ext uri="{FF2B5EF4-FFF2-40B4-BE49-F238E27FC236}">
                <a16:creationId xmlns:a16="http://schemas.microsoft.com/office/drawing/2014/main" id="{5127F346-7314-45A4-9111-2FC982D0A14B}"/>
              </a:ext>
            </a:extLst>
          </p:cNvPr>
          <p:cNvCxnSpPr>
            <a:cxnSpLocks/>
          </p:cNvCxnSpPr>
          <p:nvPr/>
        </p:nvCxnSpPr>
        <p:spPr>
          <a:xfrm flipV="1">
            <a:off x="4989790" y="2404825"/>
            <a:ext cx="207693" cy="898560"/>
          </a:xfrm>
          <a:prstGeom prst="line">
            <a:avLst/>
          </a:prstGeom>
        </p:spPr>
        <p:style>
          <a:lnRef idx="2">
            <a:schemeClr val="dk1"/>
          </a:lnRef>
          <a:fillRef idx="0">
            <a:schemeClr val="dk1"/>
          </a:fillRef>
          <a:effectRef idx="1">
            <a:schemeClr val="dk1"/>
          </a:effectRef>
          <a:fontRef idx="minor">
            <a:schemeClr val="tx1"/>
          </a:fontRef>
        </p:style>
      </p:cxnSp>
      <p:pic>
        <p:nvPicPr>
          <p:cNvPr id="38" name="圖片 37">
            <a:extLst>
              <a:ext uri="{FF2B5EF4-FFF2-40B4-BE49-F238E27FC236}">
                <a16:creationId xmlns:a16="http://schemas.microsoft.com/office/drawing/2014/main" id="{4AB691AE-4FEC-4752-8DE7-C04F9BC96F1E}"/>
              </a:ext>
            </a:extLst>
          </p:cNvPr>
          <p:cNvPicPr>
            <a:picLocks noChangeAspect="1"/>
          </p:cNvPicPr>
          <p:nvPr/>
        </p:nvPicPr>
        <p:blipFill>
          <a:blip r:embed="rId4"/>
          <a:stretch>
            <a:fillRect/>
          </a:stretch>
        </p:blipFill>
        <p:spPr>
          <a:xfrm>
            <a:off x="5253273" y="3160559"/>
            <a:ext cx="603090" cy="301545"/>
          </a:xfrm>
          <a:prstGeom prst="rect">
            <a:avLst/>
          </a:prstGeom>
        </p:spPr>
      </p:pic>
      <p:cxnSp>
        <p:nvCxnSpPr>
          <p:cNvPr id="39" name="直線接點 38">
            <a:extLst>
              <a:ext uri="{FF2B5EF4-FFF2-40B4-BE49-F238E27FC236}">
                <a16:creationId xmlns:a16="http://schemas.microsoft.com/office/drawing/2014/main" id="{8731205A-7D44-4521-9664-F7D2B1C1E5DF}"/>
              </a:ext>
            </a:extLst>
          </p:cNvPr>
          <p:cNvCxnSpPr>
            <a:cxnSpLocks/>
          </p:cNvCxnSpPr>
          <p:nvPr/>
        </p:nvCxnSpPr>
        <p:spPr>
          <a:xfrm flipV="1">
            <a:off x="5190662" y="3247709"/>
            <a:ext cx="107140" cy="81874"/>
          </a:xfrm>
          <a:prstGeom prst="line">
            <a:avLst/>
          </a:prstGeom>
        </p:spPr>
        <p:style>
          <a:lnRef idx="2">
            <a:schemeClr val="dk1"/>
          </a:lnRef>
          <a:fillRef idx="0">
            <a:schemeClr val="dk1"/>
          </a:fillRef>
          <a:effectRef idx="1">
            <a:schemeClr val="dk1"/>
          </a:effectRef>
          <a:fontRef idx="minor">
            <a:schemeClr val="tx1"/>
          </a:fontRef>
        </p:style>
      </p:cxnSp>
      <p:cxnSp>
        <p:nvCxnSpPr>
          <p:cNvPr id="40" name="直線接點 39">
            <a:extLst>
              <a:ext uri="{FF2B5EF4-FFF2-40B4-BE49-F238E27FC236}">
                <a16:creationId xmlns:a16="http://schemas.microsoft.com/office/drawing/2014/main" id="{58373B84-8D36-4116-8B4F-20C8246FD8C3}"/>
              </a:ext>
            </a:extLst>
          </p:cNvPr>
          <p:cNvCxnSpPr>
            <a:cxnSpLocks/>
          </p:cNvCxnSpPr>
          <p:nvPr/>
        </p:nvCxnSpPr>
        <p:spPr>
          <a:xfrm flipV="1">
            <a:off x="5206099" y="3368359"/>
            <a:ext cx="86940" cy="48375"/>
          </a:xfrm>
          <a:prstGeom prst="line">
            <a:avLst/>
          </a:prstGeom>
        </p:spPr>
        <p:style>
          <a:lnRef idx="2">
            <a:schemeClr val="dk1"/>
          </a:lnRef>
          <a:fillRef idx="0">
            <a:schemeClr val="dk1"/>
          </a:fillRef>
          <a:effectRef idx="1">
            <a:schemeClr val="dk1"/>
          </a:effectRef>
          <a:fontRef idx="minor">
            <a:schemeClr val="tx1"/>
          </a:fontRef>
        </p:style>
      </p:cxnSp>
      <p:cxnSp>
        <p:nvCxnSpPr>
          <p:cNvPr id="41" name="直線接點 40">
            <a:extLst>
              <a:ext uri="{FF2B5EF4-FFF2-40B4-BE49-F238E27FC236}">
                <a16:creationId xmlns:a16="http://schemas.microsoft.com/office/drawing/2014/main" id="{5417A6B2-716B-4D82-BEF8-8BD8D3F9F0F5}"/>
              </a:ext>
            </a:extLst>
          </p:cNvPr>
          <p:cNvCxnSpPr>
            <a:cxnSpLocks/>
          </p:cNvCxnSpPr>
          <p:nvPr/>
        </p:nvCxnSpPr>
        <p:spPr>
          <a:xfrm flipV="1">
            <a:off x="4998406" y="3416735"/>
            <a:ext cx="207693" cy="930439"/>
          </a:xfrm>
          <a:prstGeom prst="line">
            <a:avLst/>
          </a:prstGeom>
        </p:spPr>
        <p:style>
          <a:lnRef idx="2">
            <a:schemeClr val="dk1"/>
          </a:lnRef>
          <a:fillRef idx="0">
            <a:schemeClr val="dk1"/>
          </a:fillRef>
          <a:effectRef idx="1">
            <a:schemeClr val="dk1"/>
          </a:effectRef>
          <a:fontRef idx="minor">
            <a:schemeClr val="tx1"/>
          </a:fontRef>
        </p:style>
      </p:cxnSp>
      <p:pic>
        <p:nvPicPr>
          <p:cNvPr id="43" name="圖片 42">
            <a:extLst>
              <a:ext uri="{FF2B5EF4-FFF2-40B4-BE49-F238E27FC236}">
                <a16:creationId xmlns:a16="http://schemas.microsoft.com/office/drawing/2014/main" id="{8D00211E-2836-49DE-919D-51FDB89C903F}"/>
              </a:ext>
            </a:extLst>
          </p:cNvPr>
          <p:cNvPicPr>
            <a:picLocks noChangeAspect="1"/>
          </p:cNvPicPr>
          <p:nvPr/>
        </p:nvPicPr>
        <p:blipFill>
          <a:blip r:embed="rId5"/>
          <a:stretch>
            <a:fillRect/>
          </a:stretch>
        </p:blipFill>
        <p:spPr>
          <a:xfrm>
            <a:off x="5111423" y="4165642"/>
            <a:ext cx="699088" cy="349544"/>
          </a:xfrm>
          <a:prstGeom prst="rect">
            <a:avLst/>
          </a:prstGeom>
        </p:spPr>
      </p:pic>
      <p:pic>
        <p:nvPicPr>
          <p:cNvPr id="45" name="圖片 44">
            <a:extLst>
              <a:ext uri="{FF2B5EF4-FFF2-40B4-BE49-F238E27FC236}">
                <a16:creationId xmlns:a16="http://schemas.microsoft.com/office/drawing/2014/main" id="{15330EE1-5561-489A-A3D6-B43A42347D29}"/>
              </a:ext>
            </a:extLst>
          </p:cNvPr>
          <p:cNvPicPr>
            <a:picLocks noChangeAspect="1"/>
          </p:cNvPicPr>
          <p:nvPr/>
        </p:nvPicPr>
        <p:blipFill>
          <a:blip r:embed="rId5"/>
          <a:stretch>
            <a:fillRect/>
          </a:stretch>
        </p:blipFill>
        <p:spPr>
          <a:xfrm>
            <a:off x="6150905" y="2123863"/>
            <a:ext cx="699088" cy="349544"/>
          </a:xfrm>
          <a:prstGeom prst="rect">
            <a:avLst/>
          </a:prstGeom>
        </p:spPr>
      </p:pic>
      <p:pic>
        <p:nvPicPr>
          <p:cNvPr id="46" name="圖片 45">
            <a:extLst>
              <a:ext uri="{FF2B5EF4-FFF2-40B4-BE49-F238E27FC236}">
                <a16:creationId xmlns:a16="http://schemas.microsoft.com/office/drawing/2014/main" id="{210EF90B-81D1-4650-81C3-37BD8A7AD799}"/>
              </a:ext>
            </a:extLst>
          </p:cNvPr>
          <p:cNvPicPr>
            <a:picLocks noChangeAspect="1"/>
          </p:cNvPicPr>
          <p:nvPr/>
        </p:nvPicPr>
        <p:blipFill>
          <a:blip r:embed="rId6"/>
          <a:stretch>
            <a:fillRect/>
          </a:stretch>
        </p:blipFill>
        <p:spPr>
          <a:xfrm>
            <a:off x="6317845" y="3179801"/>
            <a:ext cx="553478" cy="276739"/>
          </a:xfrm>
          <a:prstGeom prst="rect">
            <a:avLst/>
          </a:prstGeom>
        </p:spPr>
      </p:pic>
      <p:cxnSp>
        <p:nvCxnSpPr>
          <p:cNvPr id="48" name="直線接點 47">
            <a:extLst>
              <a:ext uri="{FF2B5EF4-FFF2-40B4-BE49-F238E27FC236}">
                <a16:creationId xmlns:a16="http://schemas.microsoft.com/office/drawing/2014/main" id="{B2C2D948-40BD-4AD6-8892-5D186923DDA2}"/>
              </a:ext>
            </a:extLst>
          </p:cNvPr>
          <p:cNvCxnSpPr>
            <a:cxnSpLocks/>
          </p:cNvCxnSpPr>
          <p:nvPr/>
        </p:nvCxnSpPr>
        <p:spPr>
          <a:xfrm flipV="1">
            <a:off x="6250900" y="3256032"/>
            <a:ext cx="103498" cy="72213"/>
          </a:xfrm>
          <a:prstGeom prst="line">
            <a:avLst/>
          </a:prstGeom>
        </p:spPr>
        <p:style>
          <a:lnRef idx="2">
            <a:schemeClr val="dk1"/>
          </a:lnRef>
          <a:fillRef idx="0">
            <a:schemeClr val="dk1"/>
          </a:fillRef>
          <a:effectRef idx="1">
            <a:schemeClr val="dk1"/>
          </a:effectRef>
          <a:fontRef idx="minor">
            <a:schemeClr val="tx1"/>
          </a:fontRef>
        </p:style>
      </p:cxnSp>
      <p:cxnSp>
        <p:nvCxnSpPr>
          <p:cNvPr id="49" name="直線接點 48">
            <a:extLst>
              <a:ext uri="{FF2B5EF4-FFF2-40B4-BE49-F238E27FC236}">
                <a16:creationId xmlns:a16="http://schemas.microsoft.com/office/drawing/2014/main" id="{160091A0-6D88-4DA0-8B68-BE43E38CD0E2}"/>
              </a:ext>
            </a:extLst>
          </p:cNvPr>
          <p:cNvCxnSpPr>
            <a:cxnSpLocks/>
          </p:cNvCxnSpPr>
          <p:nvPr/>
        </p:nvCxnSpPr>
        <p:spPr>
          <a:xfrm flipV="1">
            <a:off x="6250900" y="3370332"/>
            <a:ext cx="105615" cy="45064"/>
          </a:xfrm>
          <a:prstGeom prst="line">
            <a:avLst/>
          </a:prstGeom>
        </p:spPr>
        <p:style>
          <a:lnRef idx="2">
            <a:schemeClr val="dk1"/>
          </a:lnRef>
          <a:fillRef idx="0">
            <a:schemeClr val="dk1"/>
          </a:fillRef>
          <a:effectRef idx="1">
            <a:schemeClr val="dk1"/>
          </a:effectRef>
          <a:fontRef idx="minor">
            <a:schemeClr val="tx1"/>
          </a:fontRef>
        </p:style>
      </p:cxnSp>
      <p:cxnSp>
        <p:nvCxnSpPr>
          <p:cNvPr id="53" name="直線接點 52">
            <a:extLst>
              <a:ext uri="{FF2B5EF4-FFF2-40B4-BE49-F238E27FC236}">
                <a16:creationId xmlns:a16="http://schemas.microsoft.com/office/drawing/2014/main" id="{6F5682A9-51F0-4035-975B-7358503F0771}"/>
              </a:ext>
            </a:extLst>
          </p:cNvPr>
          <p:cNvCxnSpPr>
            <a:cxnSpLocks/>
          </p:cNvCxnSpPr>
          <p:nvPr/>
        </p:nvCxnSpPr>
        <p:spPr>
          <a:xfrm flipV="1">
            <a:off x="6008538" y="3404477"/>
            <a:ext cx="244929" cy="930438"/>
          </a:xfrm>
          <a:prstGeom prst="line">
            <a:avLst/>
          </a:prstGeom>
        </p:spPr>
        <p:style>
          <a:lnRef idx="2">
            <a:schemeClr val="dk1"/>
          </a:lnRef>
          <a:fillRef idx="0">
            <a:schemeClr val="dk1"/>
          </a:fillRef>
          <a:effectRef idx="1">
            <a:schemeClr val="dk1"/>
          </a:effectRef>
          <a:fontRef idx="minor">
            <a:schemeClr val="tx1"/>
          </a:fontRef>
        </p:style>
      </p:cxnSp>
      <p:pic>
        <p:nvPicPr>
          <p:cNvPr id="56" name="圖片 55">
            <a:extLst>
              <a:ext uri="{FF2B5EF4-FFF2-40B4-BE49-F238E27FC236}">
                <a16:creationId xmlns:a16="http://schemas.microsoft.com/office/drawing/2014/main" id="{9F4560DF-D831-46F0-AE2B-045CA585799C}"/>
              </a:ext>
            </a:extLst>
          </p:cNvPr>
          <p:cNvPicPr>
            <a:picLocks noChangeAspect="1"/>
          </p:cNvPicPr>
          <p:nvPr/>
        </p:nvPicPr>
        <p:blipFill>
          <a:blip r:embed="rId7"/>
          <a:stretch>
            <a:fillRect/>
          </a:stretch>
        </p:blipFill>
        <p:spPr>
          <a:xfrm rot="10800000">
            <a:off x="7138122" y="1939298"/>
            <a:ext cx="805434" cy="818425"/>
          </a:xfrm>
          <a:prstGeom prst="rect">
            <a:avLst/>
          </a:prstGeom>
        </p:spPr>
      </p:pic>
      <p:sp>
        <p:nvSpPr>
          <p:cNvPr id="58" name="矩形 57">
            <a:extLst>
              <a:ext uri="{FF2B5EF4-FFF2-40B4-BE49-F238E27FC236}">
                <a16:creationId xmlns:a16="http://schemas.microsoft.com/office/drawing/2014/main" id="{C3F560EF-31AB-4E79-9A26-0FEFAA637844}"/>
              </a:ext>
            </a:extLst>
          </p:cNvPr>
          <p:cNvSpPr/>
          <p:nvPr/>
        </p:nvSpPr>
        <p:spPr>
          <a:xfrm>
            <a:off x="7099648" y="2589811"/>
            <a:ext cx="958552" cy="2222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a:ea typeface="微軟正黑體"/>
              <a:cs typeface="+mn-cs"/>
            </a:endParaRPr>
          </a:p>
        </p:txBody>
      </p:sp>
      <p:pic>
        <p:nvPicPr>
          <p:cNvPr id="61" name="圖片 60">
            <a:extLst>
              <a:ext uri="{FF2B5EF4-FFF2-40B4-BE49-F238E27FC236}">
                <a16:creationId xmlns:a16="http://schemas.microsoft.com/office/drawing/2014/main" id="{B6032381-06ED-4568-AEFB-E288FDBFA9AB}"/>
              </a:ext>
            </a:extLst>
          </p:cNvPr>
          <p:cNvPicPr>
            <a:picLocks noChangeAspect="1"/>
          </p:cNvPicPr>
          <p:nvPr/>
        </p:nvPicPr>
        <p:blipFill>
          <a:blip r:embed="rId8"/>
          <a:stretch>
            <a:fillRect/>
          </a:stretch>
        </p:blipFill>
        <p:spPr>
          <a:xfrm>
            <a:off x="6902406" y="3078503"/>
            <a:ext cx="1310143" cy="498384"/>
          </a:xfrm>
          <a:prstGeom prst="rect">
            <a:avLst/>
          </a:prstGeom>
        </p:spPr>
      </p:pic>
      <p:pic>
        <p:nvPicPr>
          <p:cNvPr id="63" name="圖片 62">
            <a:extLst>
              <a:ext uri="{FF2B5EF4-FFF2-40B4-BE49-F238E27FC236}">
                <a16:creationId xmlns:a16="http://schemas.microsoft.com/office/drawing/2014/main" id="{96BC047A-6778-441E-A22A-2D592C247719}"/>
              </a:ext>
            </a:extLst>
          </p:cNvPr>
          <p:cNvPicPr>
            <a:picLocks noChangeAspect="1"/>
          </p:cNvPicPr>
          <p:nvPr/>
        </p:nvPicPr>
        <p:blipFill>
          <a:blip r:embed="rId8"/>
          <a:stretch>
            <a:fillRect/>
          </a:stretch>
        </p:blipFill>
        <p:spPr>
          <a:xfrm>
            <a:off x="6179893" y="4104879"/>
            <a:ext cx="2032655" cy="498384"/>
          </a:xfrm>
          <a:prstGeom prst="rect">
            <a:avLst/>
          </a:prstGeom>
        </p:spPr>
      </p:pic>
      <p:pic>
        <p:nvPicPr>
          <p:cNvPr id="66" name="圖片 65">
            <a:extLst>
              <a:ext uri="{FF2B5EF4-FFF2-40B4-BE49-F238E27FC236}">
                <a16:creationId xmlns:a16="http://schemas.microsoft.com/office/drawing/2014/main" id="{1679F581-6806-4CF8-834A-809685DE17F3}"/>
              </a:ext>
            </a:extLst>
          </p:cNvPr>
          <p:cNvPicPr>
            <a:picLocks noChangeAspect="1"/>
          </p:cNvPicPr>
          <p:nvPr/>
        </p:nvPicPr>
        <p:blipFill>
          <a:blip r:embed="rId4"/>
          <a:stretch>
            <a:fillRect/>
          </a:stretch>
        </p:blipFill>
        <p:spPr>
          <a:xfrm>
            <a:off x="7329924" y="2150276"/>
            <a:ext cx="603090" cy="301545"/>
          </a:xfrm>
          <a:prstGeom prst="rect">
            <a:avLst/>
          </a:prstGeom>
        </p:spPr>
      </p:pic>
      <p:cxnSp>
        <p:nvCxnSpPr>
          <p:cNvPr id="67" name="直線接點 66">
            <a:extLst>
              <a:ext uri="{FF2B5EF4-FFF2-40B4-BE49-F238E27FC236}">
                <a16:creationId xmlns:a16="http://schemas.microsoft.com/office/drawing/2014/main" id="{BE22090E-0108-40B9-8136-BAEF641431BE}"/>
              </a:ext>
            </a:extLst>
          </p:cNvPr>
          <p:cNvCxnSpPr>
            <a:cxnSpLocks/>
          </p:cNvCxnSpPr>
          <p:nvPr/>
        </p:nvCxnSpPr>
        <p:spPr>
          <a:xfrm flipV="1">
            <a:off x="7261777" y="2235880"/>
            <a:ext cx="107140" cy="81874"/>
          </a:xfrm>
          <a:prstGeom prst="line">
            <a:avLst/>
          </a:prstGeom>
        </p:spPr>
        <p:style>
          <a:lnRef idx="2">
            <a:schemeClr val="dk1"/>
          </a:lnRef>
          <a:fillRef idx="0">
            <a:schemeClr val="dk1"/>
          </a:fillRef>
          <a:effectRef idx="1">
            <a:schemeClr val="dk1"/>
          </a:effectRef>
          <a:fontRef idx="minor">
            <a:schemeClr val="tx1"/>
          </a:fontRef>
        </p:style>
      </p:cxnSp>
      <p:cxnSp>
        <p:nvCxnSpPr>
          <p:cNvPr id="68" name="直線接點 67">
            <a:extLst>
              <a:ext uri="{FF2B5EF4-FFF2-40B4-BE49-F238E27FC236}">
                <a16:creationId xmlns:a16="http://schemas.microsoft.com/office/drawing/2014/main" id="{4D3C6490-556B-40BA-BBB9-C224901F976F}"/>
              </a:ext>
            </a:extLst>
          </p:cNvPr>
          <p:cNvCxnSpPr>
            <a:cxnSpLocks/>
          </p:cNvCxnSpPr>
          <p:nvPr/>
        </p:nvCxnSpPr>
        <p:spPr>
          <a:xfrm flipV="1">
            <a:off x="7277214" y="2356530"/>
            <a:ext cx="86940" cy="48375"/>
          </a:xfrm>
          <a:prstGeom prst="line">
            <a:avLst/>
          </a:prstGeom>
        </p:spPr>
        <p:style>
          <a:lnRef idx="2">
            <a:schemeClr val="dk1"/>
          </a:lnRef>
          <a:fillRef idx="0">
            <a:schemeClr val="dk1"/>
          </a:fillRef>
          <a:effectRef idx="1">
            <a:schemeClr val="dk1"/>
          </a:effectRef>
          <a:fontRef idx="minor">
            <a:schemeClr val="tx1"/>
          </a:fontRef>
        </p:style>
      </p:cxnSp>
      <p:cxnSp>
        <p:nvCxnSpPr>
          <p:cNvPr id="69" name="直線接點 68">
            <a:extLst>
              <a:ext uri="{FF2B5EF4-FFF2-40B4-BE49-F238E27FC236}">
                <a16:creationId xmlns:a16="http://schemas.microsoft.com/office/drawing/2014/main" id="{AAB59406-896F-4594-9409-01EE1795BC00}"/>
              </a:ext>
            </a:extLst>
          </p:cNvPr>
          <p:cNvCxnSpPr>
            <a:cxnSpLocks/>
          </p:cNvCxnSpPr>
          <p:nvPr/>
        </p:nvCxnSpPr>
        <p:spPr>
          <a:xfrm flipV="1">
            <a:off x="7069521" y="2404906"/>
            <a:ext cx="207693" cy="898560"/>
          </a:xfrm>
          <a:prstGeom prst="line">
            <a:avLst/>
          </a:prstGeom>
        </p:spPr>
        <p:style>
          <a:lnRef idx="2">
            <a:schemeClr val="dk1"/>
          </a:lnRef>
          <a:fillRef idx="0">
            <a:schemeClr val="dk1"/>
          </a:fillRef>
          <a:effectRef idx="1">
            <a:schemeClr val="dk1"/>
          </a:effectRef>
          <a:fontRef idx="minor">
            <a:schemeClr val="tx1"/>
          </a:fontRef>
        </p:style>
      </p:cxnSp>
      <p:sp>
        <p:nvSpPr>
          <p:cNvPr id="1025" name="文字方塊 1024">
            <a:extLst>
              <a:ext uri="{FF2B5EF4-FFF2-40B4-BE49-F238E27FC236}">
                <a16:creationId xmlns:a16="http://schemas.microsoft.com/office/drawing/2014/main" id="{00C97CD0-E7E7-44E2-9CBB-999AEC874C6F}"/>
              </a:ext>
            </a:extLst>
          </p:cNvPr>
          <p:cNvSpPr txBox="1"/>
          <p:nvPr/>
        </p:nvSpPr>
        <p:spPr>
          <a:xfrm>
            <a:off x="5743528" y="1971558"/>
            <a:ext cx="30008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0</a:t>
            </a:r>
          </a:p>
        </p:txBody>
      </p:sp>
      <p:sp>
        <p:nvSpPr>
          <p:cNvPr id="71" name="文字方塊 70">
            <a:extLst>
              <a:ext uri="{FF2B5EF4-FFF2-40B4-BE49-F238E27FC236}">
                <a16:creationId xmlns:a16="http://schemas.microsoft.com/office/drawing/2014/main" id="{4B78453B-B962-46AA-B06C-FA51214C8279}"/>
              </a:ext>
            </a:extLst>
          </p:cNvPr>
          <p:cNvSpPr txBox="1"/>
          <p:nvPr/>
        </p:nvSpPr>
        <p:spPr>
          <a:xfrm>
            <a:off x="5741946" y="2986556"/>
            <a:ext cx="30008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0</a:t>
            </a:r>
          </a:p>
        </p:txBody>
      </p:sp>
      <p:sp>
        <p:nvSpPr>
          <p:cNvPr id="72" name="文字方塊 71">
            <a:extLst>
              <a:ext uri="{FF2B5EF4-FFF2-40B4-BE49-F238E27FC236}">
                <a16:creationId xmlns:a16="http://schemas.microsoft.com/office/drawing/2014/main" id="{C0193C80-C38B-4D8D-98B0-22447EF27BE6}"/>
              </a:ext>
            </a:extLst>
          </p:cNvPr>
          <p:cNvSpPr txBox="1"/>
          <p:nvPr/>
        </p:nvSpPr>
        <p:spPr>
          <a:xfrm>
            <a:off x="5740113" y="4008245"/>
            <a:ext cx="30008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1</a:t>
            </a:r>
          </a:p>
        </p:txBody>
      </p:sp>
      <p:sp>
        <p:nvSpPr>
          <p:cNvPr id="73" name="文字方塊 72">
            <a:extLst>
              <a:ext uri="{FF2B5EF4-FFF2-40B4-BE49-F238E27FC236}">
                <a16:creationId xmlns:a16="http://schemas.microsoft.com/office/drawing/2014/main" id="{0724682E-4CD8-4CF4-9A36-0360E751EA67}"/>
              </a:ext>
            </a:extLst>
          </p:cNvPr>
          <p:cNvSpPr txBox="1"/>
          <p:nvPr/>
        </p:nvSpPr>
        <p:spPr>
          <a:xfrm>
            <a:off x="6787067" y="1974851"/>
            <a:ext cx="30008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1</a:t>
            </a:r>
          </a:p>
        </p:txBody>
      </p:sp>
      <p:sp>
        <p:nvSpPr>
          <p:cNvPr id="74" name="文字方塊 73">
            <a:extLst>
              <a:ext uri="{FF2B5EF4-FFF2-40B4-BE49-F238E27FC236}">
                <a16:creationId xmlns:a16="http://schemas.microsoft.com/office/drawing/2014/main" id="{45704A97-3A53-43CB-8FDD-682700CF6847}"/>
              </a:ext>
            </a:extLst>
          </p:cNvPr>
          <p:cNvSpPr txBox="1"/>
          <p:nvPr/>
        </p:nvSpPr>
        <p:spPr>
          <a:xfrm>
            <a:off x="6798456" y="2986035"/>
            <a:ext cx="30008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1</a:t>
            </a:r>
          </a:p>
        </p:txBody>
      </p:sp>
      <p:sp>
        <p:nvSpPr>
          <p:cNvPr id="76" name="立方體 75">
            <a:extLst>
              <a:ext uri="{FF2B5EF4-FFF2-40B4-BE49-F238E27FC236}">
                <a16:creationId xmlns:a16="http://schemas.microsoft.com/office/drawing/2014/main" id="{A315957A-38BC-46DE-9E3B-ECDDD0F205AE}"/>
              </a:ext>
            </a:extLst>
          </p:cNvPr>
          <p:cNvSpPr/>
          <p:nvPr/>
        </p:nvSpPr>
        <p:spPr>
          <a:xfrm>
            <a:off x="8208334" y="1890119"/>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77" name="立方體 76">
            <a:extLst>
              <a:ext uri="{FF2B5EF4-FFF2-40B4-BE49-F238E27FC236}">
                <a16:creationId xmlns:a16="http://schemas.microsoft.com/office/drawing/2014/main" id="{02F3882E-9290-4362-ADFC-32330276EA3C}"/>
              </a:ext>
            </a:extLst>
          </p:cNvPr>
          <p:cNvSpPr/>
          <p:nvPr/>
        </p:nvSpPr>
        <p:spPr>
          <a:xfrm>
            <a:off x="8211730" y="2890616"/>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78" name="立方體 77">
            <a:extLst>
              <a:ext uri="{FF2B5EF4-FFF2-40B4-BE49-F238E27FC236}">
                <a16:creationId xmlns:a16="http://schemas.microsoft.com/office/drawing/2014/main" id="{DD3A4DC9-AAE8-4265-848C-705C7047409B}"/>
              </a:ext>
            </a:extLst>
          </p:cNvPr>
          <p:cNvSpPr/>
          <p:nvPr/>
        </p:nvSpPr>
        <p:spPr>
          <a:xfrm>
            <a:off x="8206794" y="3897395"/>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57" name="文字方塊 56">
            <a:extLst>
              <a:ext uri="{FF2B5EF4-FFF2-40B4-BE49-F238E27FC236}">
                <a16:creationId xmlns:a16="http://schemas.microsoft.com/office/drawing/2014/main" id="{43A4D351-3EA9-4A7D-BC63-2DC5CD848834}"/>
              </a:ext>
            </a:extLst>
          </p:cNvPr>
          <p:cNvSpPr txBox="1"/>
          <p:nvPr/>
        </p:nvSpPr>
        <p:spPr>
          <a:xfrm>
            <a:off x="6795579" y="4004819"/>
            <a:ext cx="30008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1</a:t>
            </a:r>
          </a:p>
        </p:txBody>
      </p:sp>
      <p:cxnSp>
        <p:nvCxnSpPr>
          <p:cNvPr id="5" name="直線單箭頭接點 4">
            <a:extLst>
              <a:ext uri="{FF2B5EF4-FFF2-40B4-BE49-F238E27FC236}">
                <a16:creationId xmlns:a16="http://schemas.microsoft.com/office/drawing/2014/main" id="{7B793791-EB5D-4777-8399-A6780E0B7B1D}"/>
              </a:ext>
            </a:extLst>
          </p:cNvPr>
          <p:cNvCxnSpPr/>
          <p:nvPr/>
        </p:nvCxnSpPr>
        <p:spPr>
          <a:xfrm>
            <a:off x="4704305" y="5136151"/>
            <a:ext cx="3657600" cy="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直線接點 11">
            <a:extLst>
              <a:ext uri="{FF2B5EF4-FFF2-40B4-BE49-F238E27FC236}">
                <a16:creationId xmlns:a16="http://schemas.microsoft.com/office/drawing/2014/main" id="{38B3ECC0-F9C9-4BA6-8265-E3D8AC928EF0}"/>
              </a:ext>
            </a:extLst>
          </p:cNvPr>
          <p:cNvCxnSpPr/>
          <p:nvPr/>
        </p:nvCxnSpPr>
        <p:spPr>
          <a:xfrm>
            <a:off x="4999126" y="4928199"/>
            <a:ext cx="0" cy="4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直線接點 59">
            <a:extLst>
              <a:ext uri="{FF2B5EF4-FFF2-40B4-BE49-F238E27FC236}">
                <a16:creationId xmlns:a16="http://schemas.microsoft.com/office/drawing/2014/main" id="{3B543317-8C04-4B62-A7A9-71505DE7D514}"/>
              </a:ext>
            </a:extLst>
          </p:cNvPr>
          <p:cNvCxnSpPr/>
          <p:nvPr/>
        </p:nvCxnSpPr>
        <p:spPr>
          <a:xfrm>
            <a:off x="6005363" y="4928199"/>
            <a:ext cx="0" cy="4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接點 61">
            <a:extLst>
              <a:ext uri="{FF2B5EF4-FFF2-40B4-BE49-F238E27FC236}">
                <a16:creationId xmlns:a16="http://schemas.microsoft.com/office/drawing/2014/main" id="{87C15B51-A3C9-43BE-BF31-89691C02B801}"/>
              </a:ext>
            </a:extLst>
          </p:cNvPr>
          <p:cNvCxnSpPr/>
          <p:nvPr/>
        </p:nvCxnSpPr>
        <p:spPr>
          <a:xfrm>
            <a:off x="7075895" y="4928199"/>
            <a:ext cx="0" cy="4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直線接點 63">
            <a:extLst>
              <a:ext uri="{FF2B5EF4-FFF2-40B4-BE49-F238E27FC236}">
                <a16:creationId xmlns:a16="http://schemas.microsoft.com/office/drawing/2014/main" id="{7CA49E9D-E925-4634-AB1E-8975B820D40E}"/>
              </a:ext>
            </a:extLst>
          </p:cNvPr>
          <p:cNvCxnSpPr/>
          <p:nvPr/>
        </p:nvCxnSpPr>
        <p:spPr>
          <a:xfrm>
            <a:off x="8029932" y="4920482"/>
            <a:ext cx="0" cy="4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33ABF03E-08C0-446B-BDCF-5AFC4969E3FD}"/>
                  </a:ext>
                </a:extLst>
              </p:cNvPr>
              <p:cNvSpPr txBox="1"/>
              <p:nvPr/>
            </p:nvSpPr>
            <p:spPr>
              <a:xfrm>
                <a:off x="4710425" y="5330699"/>
                <a:ext cx="5774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𝑡</m:t>
                          </m:r>
                        </m:e>
                        <m:sub>
                          <m:r>
                            <a:rPr lang="en-US" sz="2800" b="0" i="1" dirty="0" smtClean="0">
                              <a:latin typeface="Cambria Math" panose="02040503050406030204" pitchFamily="18" charset="0"/>
                            </a:rPr>
                            <m:t>0</m:t>
                          </m:r>
                        </m:sub>
                      </m:sSub>
                    </m:oMath>
                  </m:oMathPara>
                </a14:m>
                <a:endParaRPr lang="en-US" sz="2800" dirty="0"/>
              </a:p>
            </p:txBody>
          </p:sp>
        </mc:Choice>
        <mc:Fallback xmlns="">
          <p:sp>
            <p:nvSpPr>
              <p:cNvPr id="17" name="文字方塊 16">
                <a:extLst>
                  <a:ext uri="{FF2B5EF4-FFF2-40B4-BE49-F238E27FC236}">
                    <a16:creationId xmlns:a16="http://schemas.microsoft.com/office/drawing/2014/main" id="{33ABF03E-08C0-446B-BDCF-5AFC4969E3FD}"/>
                  </a:ext>
                </a:extLst>
              </p:cNvPr>
              <p:cNvSpPr txBox="1">
                <a:spLocks noRot="1" noChangeAspect="1" noMove="1" noResize="1" noEditPoints="1" noAdjustHandles="1" noChangeArrowheads="1" noChangeShapeType="1" noTextEdit="1"/>
              </p:cNvSpPr>
              <p:nvPr/>
            </p:nvSpPr>
            <p:spPr>
              <a:xfrm>
                <a:off x="4710425" y="5330699"/>
                <a:ext cx="577402"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F665E221-FA50-4CEC-B500-B4560678C4A3}"/>
                  </a:ext>
                </a:extLst>
              </p:cNvPr>
              <p:cNvSpPr txBox="1"/>
              <p:nvPr/>
            </p:nvSpPr>
            <p:spPr>
              <a:xfrm>
                <a:off x="5726487" y="5333453"/>
                <a:ext cx="5774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𝑡</m:t>
                          </m:r>
                        </m:e>
                        <m:sub>
                          <m:r>
                            <a:rPr lang="en-US" sz="2800" b="0" i="1" dirty="0" smtClean="0">
                              <a:latin typeface="Cambria Math" panose="02040503050406030204" pitchFamily="18" charset="0"/>
                            </a:rPr>
                            <m:t>1</m:t>
                          </m:r>
                        </m:sub>
                      </m:sSub>
                    </m:oMath>
                  </m:oMathPara>
                </a14:m>
                <a:endParaRPr lang="en-US" sz="2800" dirty="0"/>
              </a:p>
            </p:txBody>
          </p:sp>
        </mc:Choice>
        <mc:Fallback xmlns="">
          <p:sp>
            <p:nvSpPr>
              <p:cNvPr id="65" name="文字方塊 64">
                <a:extLst>
                  <a:ext uri="{FF2B5EF4-FFF2-40B4-BE49-F238E27FC236}">
                    <a16:creationId xmlns:a16="http://schemas.microsoft.com/office/drawing/2014/main" id="{F665E221-FA50-4CEC-B500-B4560678C4A3}"/>
                  </a:ext>
                </a:extLst>
              </p:cNvPr>
              <p:cNvSpPr txBox="1">
                <a:spLocks noRot="1" noChangeAspect="1" noMove="1" noResize="1" noEditPoints="1" noAdjustHandles="1" noChangeArrowheads="1" noChangeShapeType="1" noTextEdit="1"/>
              </p:cNvSpPr>
              <p:nvPr/>
            </p:nvSpPr>
            <p:spPr>
              <a:xfrm>
                <a:off x="5726487" y="5333453"/>
                <a:ext cx="577402"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1FE88F4A-2DFD-4F28-9270-7674ADB04F29}"/>
                  </a:ext>
                </a:extLst>
              </p:cNvPr>
              <p:cNvSpPr txBox="1"/>
              <p:nvPr/>
            </p:nvSpPr>
            <p:spPr>
              <a:xfrm>
                <a:off x="6774915" y="5330699"/>
                <a:ext cx="5774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𝑡</m:t>
                          </m:r>
                        </m:e>
                        <m:sub>
                          <m:r>
                            <a:rPr lang="en-US" sz="2800" b="0" i="1" dirty="0" smtClean="0">
                              <a:latin typeface="Cambria Math" panose="02040503050406030204" pitchFamily="18" charset="0"/>
                            </a:rPr>
                            <m:t>2</m:t>
                          </m:r>
                        </m:sub>
                      </m:sSub>
                    </m:oMath>
                  </m:oMathPara>
                </a14:m>
                <a:endParaRPr lang="en-US" sz="2800" dirty="0"/>
              </a:p>
            </p:txBody>
          </p:sp>
        </mc:Choice>
        <mc:Fallback xmlns="">
          <p:sp>
            <p:nvSpPr>
              <p:cNvPr id="70" name="文字方塊 69">
                <a:extLst>
                  <a:ext uri="{FF2B5EF4-FFF2-40B4-BE49-F238E27FC236}">
                    <a16:creationId xmlns:a16="http://schemas.microsoft.com/office/drawing/2014/main" id="{1FE88F4A-2DFD-4F28-9270-7674ADB04F29}"/>
                  </a:ext>
                </a:extLst>
              </p:cNvPr>
              <p:cNvSpPr txBox="1">
                <a:spLocks noRot="1" noChangeAspect="1" noMove="1" noResize="1" noEditPoints="1" noAdjustHandles="1" noChangeArrowheads="1" noChangeShapeType="1" noTextEdit="1"/>
              </p:cNvSpPr>
              <p:nvPr/>
            </p:nvSpPr>
            <p:spPr>
              <a:xfrm>
                <a:off x="6774915" y="5330699"/>
                <a:ext cx="577402"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590F1160-9D89-4D7F-AC34-FDDCBD9D9608}"/>
                  </a:ext>
                </a:extLst>
              </p:cNvPr>
              <p:cNvSpPr txBox="1"/>
              <p:nvPr/>
            </p:nvSpPr>
            <p:spPr>
              <a:xfrm>
                <a:off x="7735595" y="5330699"/>
                <a:ext cx="57740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𝑡</m:t>
                          </m:r>
                        </m:e>
                        <m:sub>
                          <m:r>
                            <a:rPr lang="en-US" sz="2800" b="0" i="1" dirty="0" smtClean="0">
                              <a:latin typeface="Cambria Math" panose="02040503050406030204" pitchFamily="18" charset="0"/>
                            </a:rPr>
                            <m:t>3</m:t>
                          </m:r>
                        </m:sub>
                      </m:sSub>
                    </m:oMath>
                  </m:oMathPara>
                </a14:m>
                <a:endParaRPr lang="en-US" sz="2800" dirty="0"/>
              </a:p>
            </p:txBody>
          </p:sp>
        </mc:Choice>
        <mc:Fallback xmlns="">
          <p:sp>
            <p:nvSpPr>
              <p:cNvPr id="79" name="文字方塊 78">
                <a:extLst>
                  <a:ext uri="{FF2B5EF4-FFF2-40B4-BE49-F238E27FC236}">
                    <a16:creationId xmlns:a16="http://schemas.microsoft.com/office/drawing/2014/main" id="{590F1160-9D89-4D7F-AC34-FDDCBD9D9608}"/>
                  </a:ext>
                </a:extLst>
              </p:cNvPr>
              <p:cNvSpPr txBox="1">
                <a:spLocks noRot="1" noChangeAspect="1" noMove="1" noResize="1" noEditPoints="1" noAdjustHandles="1" noChangeArrowheads="1" noChangeShapeType="1" noTextEdit="1"/>
              </p:cNvSpPr>
              <p:nvPr/>
            </p:nvSpPr>
            <p:spPr>
              <a:xfrm>
                <a:off x="7735595" y="5330699"/>
                <a:ext cx="577401" cy="523220"/>
              </a:xfrm>
              <a:prstGeom prst="rect">
                <a:avLst/>
              </a:prstGeom>
              <a:blipFill>
                <a:blip r:embed="rId12"/>
                <a:stretch>
                  <a:fillRect/>
                </a:stretch>
              </a:blipFill>
            </p:spPr>
            <p:txBody>
              <a:bodyPr/>
              <a:lstStyle/>
              <a:p>
                <a:r>
                  <a:rPr lang="en-US">
                    <a:noFill/>
                  </a:rPr>
                  <a:t> </a:t>
                </a:r>
              </a:p>
            </p:txBody>
          </p:sp>
        </mc:Fallback>
      </mc:AlternateContent>
      <p:cxnSp>
        <p:nvCxnSpPr>
          <p:cNvPr id="80" name="直線接點 79">
            <a:extLst>
              <a:ext uri="{FF2B5EF4-FFF2-40B4-BE49-F238E27FC236}">
                <a16:creationId xmlns:a16="http://schemas.microsoft.com/office/drawing/2014/main" id="{BDF9D7E0-8D02-4367-8928-03C7B01E17A4}"/>
              </a:ext>
            </a:extLst>
          </p:cNvPr>
          <p:cNvCxnSpPr>
            <a:cxnSpLocks/>
          </p:cNvCxnSpPr>
          <p:nvPr/>
        </p:nvCxnSpPr>
        <p:spPr>
          <a:xfrm>
            <a:off x="4989790" y="1859035"/>
            <a:ext cx="8616" cy="295370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1" name="直線接點 80">
            <a:extLst>
              <a:ext uri="{FF2B5EF4-FFF2-40B4-BE49-F238E27FC236}">
                <a16:creationId xmlns:a16="http://schemas.microsoft.com/office/drawing/2014/main" id="{26D4945D-FD72-496B-AAE1-647B07198857}"/>
              </a:ext>
            </a:extLst>
          </p:cNvPr>
          <p:cNvCxnSpPr>
            <a:cxnSpLocks/>
          </p:cNvCxnSpPr>
          <p:nvPr/>
        </p:nvCxnSpPr>
        <p:spPr>
          <a:xfrm>
            <a:off x="5999367" y="1855979"/>
            <a:ext cx="8616" cy="295370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2" name="直線接點 81">
            <a:extLst>
              <a:ext uri="{FF2B5EF4-FFF2-40B4-BE49-F238E27FC236}">
                <a16:creationId xmlns:a16="http://schemas.microsoft.com/office/drawing/2014/main" id="{ED2FB819-C51B-4410-8879-D431BBFBB8AC}"/>
              </a:ext>
            </a:extLst>
          </p:cNvPr>
          <p:cNvCxnSpPr>
            <a:cxnSpLocks/>
          </p:cNvCxnSpPr>
          <p:nvPr/>
        </p:nvCxnSpPr>
        <p:spPr>
          <a:xfrm>
            <a:off x="7059072" y="1855979"/>
            <a:ext cx="8616" cy="295370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3" name="直線接點 82">
            <a:extLst>
              <a:ext uri="{FF2B5EF4-FFF2-40B4-BE49-F238E27FC236}">
                <a16:creationId xmlns:a16="http://schemas.microsoft.com/office/drawing/2014/main" id="{7EBD635D-CE53-4D37-A59F-BA150435F6EF}"/>
              </a:ext>
            </a:extLst>
          </p:cNvPr>
          <p:cNvCxnSpPr>
            <a:cxnSpLocks/>
          </p:cNvCxnSpPr>
          <p:nvPr/>
        </p:nvCxnSpPr>
        <p:spPr>
          <a:xfrm>
            <a:off x="8021044" y="1855979"/>
            <a:ext cx="8616" cy="2953709"/>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3809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 name="內容版面配置區 2">
                <a:extLst>
                  <a:ext uri="{FF2B5EF4-FFF2-40B4-BE49-F238E27FC236}">
                    <a16:creationId xmlns:a16="http://schemas.microsoft.com/office/drawing/2014/main" id="{9D3BB131-0DB0-40EF-9F97-6B5E0943DEDC}"/>
                  </a:ext>
                </a:extLst>
              </p:cNvPr>
              <p:cNvSpPr>
                <a:spLocks noGrp="1"/>
              </p:cNvSpPr>
              <p:nvPr>
                <p:ph idx="1"/>
              </p:nvPr>
            </p:nvSpPr>
            <p:spPr>
              <a:xfrm>
                <a:off x="5367528" y="1600200"/>
                <a:ext cx="6199632" cy="3905937"/>
              </a:xfrm>
            </p:spPr>
            <p:txBody>
              <a:bodyPr>
                <a:normAutofit/>
              </a:bodyPr>
              <a:lstStyle/>
              <a:p>
                <a:pPr>
                  <a:buFont typeface="Arial" panose="020B0604020202020204" pitchFamily="34" charset="0"/>
                  <a:buChar char="•"/>
                </a:pPr>
                <a:r>
                  <a:rPr lang="en-US" dirty="0">
                    <a:solidFill>
                      <a:schemeClr val="tx1"/>
                    </a:solidFill>
                    <a:latin typeface="Bahnschrift SemiBold SemiConden" panose="020B0502040204020203" pitchFamily="34" charset="0"/>
                  </a:rPr>
                  <a:t>All possible outcomes</a:t>
                </a:r>
                <a14:m>
                  <m:oMath xmlns:m="http://schemas.openxmlformats.org/officeDocument/2006/math">
                    <m:r>
                      <a:rPr lang="en-US" b="0" i="0"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000</m:t>
                            </m:r>
                          </m:e>
                        </m:d>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001</m:t>
                            </m:r>
                          </m:e>
                        </m:d>
                        <m:r>
                          <a:rPr lang="en-US" b="0" i="1" smtClean="0">
                            <a:solidFill>
                              <a:schemeClr val="tx1"/>
                            </a:solidFill>
                            <a:latin typeface="Cambria Math" panose="02040503050406030204" pitchFamily="18" charset="0"/>
                          </a:rPr>
                          <m:t>, …,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110</m:t>
                            </m:r>
                          </m:e>
                        </m:d>
                        <m:r>
                          <a:rPr lang="en-US" b="0" i="1" smtClean="0">
                            <a:solidFill>
                              <a:schemeClr val="tx1"/>
                            </a:solidFill>
                            <a:latin typeface="Cambria Math" panose="02040503050406030204" pitchFamily="18" charset="0"/>
                          </a:rPr>
                          <m:t>, |111⟩</m:t>
                        </m:r>
                      </m:e>
                    </m:d>
                  </m:oMath>
                </a14:m>
                <a:endParaRPr lang="en-US" dirty="0">
                  <a:solidFill>
                    <a:schemeClr val="tx1"/>
                  </a:solidFill>
                  <a:latin typeface="Bahnschrift SemiBold SemiConden" panose="020B0502040204020203" pitchFamily="34" charset="0"/>
                </a:endParaRPr>
              </a:p>
              <a:p>
                <a:pPr>
                  <a:buFont typeface="Arial" panose="020B0604020202020204" pitchFamily="34" charset="0"/>
                  <a:buChar char="•"/>
                </a:pPr>
                <a:r>
                  <a:rPr lang="en-US" dirty="0">
                    <a:solidFill>
                      <a:schemeClr val="tx1"/>
                    </a:solidFill>
                    <a:latin typeface="Bahnschrift SemiBold SemiConden" panose="020B0502040204020203" pitchFamily="34" charset="0"/>
                  </a:rPr>
                  <a:t>P(outcome</a:t>
                </a:r>
                <a14:m>
                  <m:oMath xmlns:m="http://schemas.openxmlformats.org/officeDocument/2006/math">
                    <m:r>
                      <a:rPr lang="en-US" b="0" i="0"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𝑖</m:t>
                    </m:r>
                    <m:r>
                      <a:rPr lang="en-US" b="0" i="1" dirty="0" smtClean="0">
                        <a:solidFill>
                          <a:schemeClr val="tx1"/>
                        </a:solidFill>
                        <a:latin typeface="Cambria Math" panose="02040503050406030204" pitchFamily="18" charset="0"/>
                      </a:rPr>
                      <m:t>⟩</m:t>
                    </m:r>
                  </m:oMath>
                </a14:m>
                <a:r>
                  <a:rPr lang="en-US" dirty="0">
                    <a:solidFill>
                      <a:schemeClr val="tx1"/>
                    </a:solidFill>
                    <a:latin typeface="Bahnschrift SemiBold SemiConden" panose="020B0502040204020203" pitchFamily="34" charset="0"/>
                  </a:rPr>
                  <a:t>)</a:t>
                </a:r>
                <a14:m>
                  <m:oMath xmlns:m="http://schemas.openxmlformats.org/officeDocument/2006/math">
                    <m:r>
                      <a:rPr lang="en-US" b="0" i="0"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m:t>
                    </m:r>
                    <m:sSup>
                      <m:sSupPr>
                        <m:ctrlPr>
                          <a:rPr lang="en-US" b="0" i="1" dirty="0" smtClean="0">
                            <a:solidFill>
                              <a:schemeClr val="tx1"/>
                            </a:solidFill>
                            <a:latin typeface="Cambria Math" panose="02040503050406030204" pitchFamily="18" charset="0"/>
                          </a:rPr>
                        </m:ctrlPr>
                      </m:sSupPr>
                      <m:e>
                        <m:d>
                          <m:dPr>
                            <m:begChr m:val="|"/>
                            <m:endChr m:val="|"/>
                            <m:ctrlPr>
                              <a:rPr lang="en-US" b="0" i="1" dirty="0" smtClean="0">
                                <a:solidFill>
                                  <a:schemeClr val="tx1"/>
                                </a:solidFill>
                                <a:latin typeface="Cambria Math" panose="02040503050406030204" pitchFamily="18" charset="0"/>
                              </a:rPr>
                            </m:ctrlPr>
                          </m:d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𝑐</m:t>
                                </m:r>
                              </m:e>
                              <m:sub>
                                <m:r>
                                  <a:rPr lang="en-US" b="0" i="1" dirty="0" smtClean="0">
                                    <a:solidFill>
                                      <a:schemeClr val="tx1"/>
                                    </a:solidFill>
                                    <a:latin typeface="Cambria Math" panose="02040503050406030204" pitchFamily="18" charset="0"/>
                                  </a:rPr>
                                  <m:t>𝑖</m:t>
                                </m:r>
                              </m:sub>
                            </m:sSub>
                          </m:e>
                        </m:d>
                      </m:e>
                      <m:sup>
                        <m:r>
                          <a:rPr lang="en-US" b="0" i="1" dirty="0" smtClean="0">
                            <a:solidFill>
                              <a:schemeClr val="tx1"/>
                            </a:solidFill>
                            <a:latin typeface="Cambria Math" panose="02040503050406030204" pitchFamily="18" charset="0"/>
                          </a:rPr>
                          <m:t>2</m:t>
                        </m:r>
                      </m:sup>
                    </m:sSup>
                  </m:oMath>
                </a14:m>
                <a:endParaRPr lang="en-US" dirty="0">
                  <a:solidFill>
                    <a:schemeClr val="tx1"/>
                  </a:solidFill>
                  <a:latin typeface="Bahnschrift SemiBold SemiConden" panose="020B0502040204020203" pitchFamily="34" charset="0"/>
                </a:endParaRPr>
              </a:p>
              <a:p>
                <a:pPr>
                  <a:buFont typeface="Arial" panose="020B0604020202020204" pitchFamily="34" charset="0"/>
                  <a:buChar char="•"/>
                </a:pPr>
                <a:r>
                  <a:rPr lang="en-US" dirty="0">
                    <a:solidFill>
                      <a:schemeClr val="tx1"/>
                    </a:solidFill>
                    <a:latin typeface="Bahnschrift SemiBold SemiConden" panose="020B0502040204020203" pitchFamily="34" charset="0"/>
                  </a:rPr>
                  <a:t>The resulting state</a:t>
                </a:r>
                <a14:m>
                  <m:oMath xmlns:m="http://schemas.openxmlformats.org/officeDocument/2006/math">
                    <m:r>
                      <a:rPr lang="en-US" altLang="zh-TW" b="0" i="0" dirty="0" smtClean="0">
                        <a:solidFill>
                          <a:schemeClr val="tx1"/>
                        </a:solidFill>
                        <a:latin typeface="Cambria Math" panose="02040503050406030204" pitchFamily="18" charset="0"/>
                      </a:rPr>
                      <m:t> </m:t>
                    </m:r>
                    <m:r>
                      <a:rPr lang="en-US" altLang="zh-TW" b="0" i="1" dirty="0" smtClean="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𝑖</m:t>
                    </m:r>
                    <m:r>
                      <a:rPr lang="en-US" i="1" dirty="0">
                        <a:solidFill>
                          <a:schemeClr val="tx1"/>
                        </a:solidFill>
                        <a:latin typeface="Cambria Math" panose="02040503050406030204" pitchFamily="18" charset="0"/>
                      </a:rPr>
                      <m:t>⟩</m:t>
                    </m:r>
                  </m:oMath>
                </a14:m>
                <a:r>
                  <a:rPr lang="en-US" dirty="0">
                    <a:solidFill>
                      <a:schemeClr val="tx1"/>
                    </a:solidFill>
                    <a:latin typeface="Bahnschrift SemiBold SemiConden" panose="020B0502040204020203" pitchFamily="34" charset="0"/>
                  </a:rPr>
                  <a:t>.</a:t>
                </a:r>
              </a:p>
            </p:txBody>
          </p:sp>
        </mc:Choice>
        <mc:Fallback xmlns="">
          <p:sp>
            <p:nvSpPr>
              <p:cNvPr id="43" name="內容版面配置區 2">
                <a:extLst>
                  <a:ext uri="{FF2B5EF4-FFF2-40B4-BE49-F238E27FC236}">
                    <a16:creationId xmlns:a16="http://schemas.microsoft.com/office/drawing/2014/main" id="{9D3BB131-0DB0-40EF-9F97-6B5E0943DEDC}"/>
                  </a:ext>
                </a:extLst>
              </p:cNvPr>
              <p:cNvSpPr>
                <a:spLocks noGrp="1" noRot="1" noChangeAspect="1" noMove="1" noResize="1" noEditPoints="1" noAdjustHandles="1" noChangeArrowheads="1" noChangeShapeType="1" noTextEdit="1"/>
              </p:cNvSpPr>
              <p:nvPr>
                <p:ph idx="1"/>
              </p:nvPr>
            </p:nvSpPr>
            <p:spPr>
              <a:xfrm>
                <a:off x="5367528" y="1600200"/>
                <a:ext cx="6199632" cy="3905937"/>
              </a:xfrm>
              <a:blipFill>
                <a:blip r:embed="rId3"/>
                <a:stretch>
                  <a:fillRect l="-2262" t="-2188"/>
                </a:stretch>
              </a:blipFill>
            </p:spPr>
            <p:txBody>
              <a:bodyPr/>
              <a:lstStyle/>
              <a:p>
                <a:r>
                  <a:rPr lang="en-US">
                    <a:noFill/>
                  </a:rPr>
                  <a:t> </a:t>
                </a:r>
              </a:p>
            </p:txBody>
          </p:sp>
        </mc:Fallback>
      </mc:AlternateContent>
      <p:sp>
        <p:nvSpPr>
          <p:cNvPr id="136" name="內容版面配置區 2">
            <a:extLst>
              <a:ext uri="{FF2B5EF4-FFF2-40B4-BE49-F238E27FC236}">
                <a16:creationId xmlns:a16="http://schemas.microsoft.com/office/drawing/2014/main" id="{98B0AC1C-16D2-41E0-9692-E991D897C87D}"/>
              </a:ext>
            </a:extLst>
          </p:cNvPr>
          <p:cNvSpPr txBox="1">
            <a:spLocks/>
          </p:cNvSpPr>
          <p:nvPr/>
        </p:nvSpPr>
        <p:spPr>
          <a:xfrm>
            <a:off x="609600" y="1658182"/>
            <a:ext cx="10972800" cy="51998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ltLang="zh-TW" sz="3200" dirty="0">
              <a:latin typeface="Bahnschrift SemiBold SemiConden" panose="020B0502040204020203" pitchFamily="34" charset="0"/>
            </a:endParaRPr>
          </a:p>
          <a:p>
            <a:endParaRPr lang="en-US" altLang="zh-TW" dirty="0">
              <a:latin typeface="Bahnschrift SemiBold SemiConden" panose="020B0502040204020203" pitchFamily="34" charset="0"/>
            </a:endParaRPr>
          </a:p>
          <a:p>
            <a:endParaRPr lang="en-US" altLang="zh-TW" sz="3200" dirty="0">
              <a:latin typeface="Bahnschrift SemiBold SemiConden" panose="020B0502040204020203" pitchFamily="34" charset="0"/>
            </a:endParaRPr>
          </a:p>
          <a:p>
            <a:endParaRPr lang="en-US" altLang="zh-TW" dirty="0">
              <a:latin typeface="Bahnschrift SemiBold SemiConden" panose="020B0502040204020203" pitchFamily="34" charset="0"/>
            </a:endParaRPr>
          </a:p>
          <a:p>
            <a:endParaRPr lang="en-US" altLang="zh-TW" sz="3200" dirty="0">
              <a:latin typeface="Bahnschrift SemiBold SemiConden" panose="020B0502040204020203" pitchFamily="34" charset="0"/>
            </a:endParaRPr>
          </a:p>
          <a:p>
            <a:pPr marL="0" indent="0">
              <a:buNone/>
            </a:pPr>
            <a:endParaRPr lang="en-US" altLang="zh-TW" dirty="0">
              <a:latin typeface="Bahnschrift SemiBold SemiConden" panose="020B0502040204020203" pitchFamily="34" charset="0"/>
            </a:endParaRPr>
          </a:p>
          <a:p>
            <a:pPr marL="0" indent="0">
              <a:buNone/>
            </a:pPr>
            <a:endParaRPr lang="en-US" altLang="zh-TW" sz="2400" dirty="0">
              <a:latin typeface="Bahnschrift SemiBold SemiConden" panose="020B0502040204020203" pitchFamily="34" charset="0"/>
            </a:endParaRPr>
          </a:p>
          <a:p>
            <a:pPr marL="0" indent="0">
              <a:buNone/>
            </a:pPr>
            <a:r>
              <a:rPr lang="en-US" altLang="zh-TW" dirty="0">
                <a:latin typeface="Bahnschrift SemiBold SemiConden" panose="020B0502040204020203" pitchFamily="34" charset="0"/>
              </a:rPr>
              <a:t>Normalize the amplitudes such that </a:t>
            </a:r>
            <a:r>
              <a:rPr lang="en-US" altLang="zh-TW" u="sng" dirty="0">
                <a:latin typeface="Bahnschrift SemiBold SemiConden" panose="020B0502040204020203" pitchFamily="34" charset="0"/>
              </a:rPr>
              <a:t>the summation of all possible outcomes’ probabilities is still 1.</a:t>
            </a:r>
          </a:p>
        </p:txBody>
      </p:sp>
      <p:sp>
        <p:nvSpPr>
          <p:cNvPr id="2" name="標題 1">
            <a:extLst>
              <a:ext uri="{FF2B5EF4-FFF2-40B4-BE49-F238E27FC236}">
                <a16:creationId xmlns:a16="http://schemas.microsoft.com/office/drawing/2014/main" id="{EC996E63-F4CE-46A0-B2B6-012730AAEB37}"/>
              </a:ext>
            </a:extLst>
          </p:cNvPr>
          <p:cNvSpPr>
            <a:spLocks noGrp="1"/>
          </p:cNvSpPr>
          <p:nvPr>
            <p:ph type="title"/>
          </p:nvPr>
        </p:nvSpPr>
        <p:spPr>
          <a:xfrm>
            <a:off x="609600" y="0"/>
            <a:ext cx="10972800" cy="1143000"/>
          </a:xfrm>
        </p:spPr>
        <p:txBody>
          <a:bodyPr>
            <a:normAutofit/>
          </a:bodyPr>
          <a:lstStyle/>
          <a:p>
            <a:r>
              <a:rPr lang="en-US" dirty="0">
                <a:latin typeface="Bahnschrift SemiBold SemiConden" panose="020B0502040204020203" pitchFamily="34" charset="0"/>
              </a:rPr>
              <a:t>Measurement – All Qubits Together</a:t>
            </a:r>
          </a:p>
        </p:txBody>
      </p:sp>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grpSp>
        <p:nvGrpSpPr>
          <p:cNvPr id="32" name="群組 31">
            <a:extLst>
              <a:ext uri="{FF2B5EF4-FFF2-40B4-BE49-F238E27FC236}">
                <a16:creationId xmlns:a16="http://schemas.microsoft.com/office/drawing/2014/main" id="{6FBD333B-1D01-46BE-857F-7C19FC0FAAF5}"/>
              </a:ext>
            </a:extLst>
          </p:cNvPr>
          <p:cNvGrpSpPr/>
          <p:nvPr/>
        </p:nvGrpSpPr>
        <p:grpSpPr>
          <a:xfrm>
            <a:off x="5676006" y="4248534"/>
            <a:ext cx="1154302" cy="801709"/>
            <a:chOff x="8706833" y="1898583"/>
            <a:chExt cx="1154302" cy="801709"/>
          </a:xfrm>
        </p:grpSpPr>
        <p:sp>
          <p:nvSpPr>
            <p:cNvPr id="33" name="橢圓 32">
              <a:extLst>
                <a:ext uri="{FF2B5EF4-FFF2-40B4-BE49-F238E27FC236}">
                  <a16:creationId xmlns:a16="http://schemas.microsoft.com/office/drawing/2014/main" id="{20B47DFD-02C0-43DD-BA05-45926FAC917A}"/>
                </a:ext>
              </a:extLst>
            </p:cNvPr>
            <p:cNvSpPr/>
            <p:nvPr/>
          </p:nvSpPr>
          <p:spPr>
            <a:xfrm>
              <a:off x="8926633" y="21517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 name="矩形 33">
              <a:extLst>
                <a:ext uri="{FF2B5EF4-FFF2-40B4-BE49-F238E27FC236}">
                  <a16:creationId xmlns:a16="http://schemas.microsoft.com/office/drawing/2014/main" id="{6716DF4F-F524-4E5A-B0BC-D3672747AF05}"/>
                </a:ext>
              </a:extLst>
            </p:cNvPr>
            <p:cNvSpPr/>
            <p:nvPr/>
          </p:nvSpPr>
          <p:spPr>
            <a:xfrm>
              <a:off x="872720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5" name="矩形 34">
              <a:extLst>
                <a:ext uri="{FF2B5EF4-FFF2-40B4-BE49-F238E27FC236}">
                  <a16:creationId xmlns:a16="http://schemas.microsoft.com/office/drawing/2014/main" id="{90892AC8-E078-498E-8889-FD9F01B8857F}"/>
                </a:ext>
              </a:extLst>
            </p:cNvPr>
            <p:cNvSpPr/>
            <p:nvPr/>
          </p:nvSpPr>
          <p:spPr>
            <a:xfrm>
              <a:off x="900894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a:extLst>
                <a:ext uri="{FF2B5EF4-FFF2-40B4-BE49-F238E27FC236}">
                  <a16:creationId xmlns:a16="http://schemas.microsoft.com/office/drawing/2014/main" id="{802D7596-21B6-40E2-BC9E-7135D86C17E6}"/>
                </a:ext>
              </a:extLst>
            </p:cNvPr>
            <p:cNvCxnSpPr>
              <a:stCxn id="33" idx="3"/>
              <a:endCxn id="34" idx="0"/>
            </p:cNvCxnSpPr>
            <p:nvPr/>
          </p:nvCxnSpPr>
          <p:spPr>
            <a:xfrm flipH="1">
              <a:off x="8851487" y="22612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1342DC2A-AFF5-4889-8905-8D9BB596FDA1}"/>
                </a:ext>
              </a:extLst>
            </p:cNvPr>
            <p:cNvCxnSpPr>
              <a:stCxn id="33" idx="5"/>
              <a:endCxn id="35" idx="0"/>
            </p:cNvCxnSpPr>
            <p:nvPr/>
          </p:nvCxnSpPr>
          <p:spPr>
            <a:xfrm>
              <a:off x="9036175" y="22612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C5DA4218-7B1E-4D25-BFB3-9270B62FCA71}"/>
                    </a:ext>
                  </a:extLst>
                </p:cNvPr>
                <p:cNvSpPr txBox="1"/>
                <p:nvPr/>
              </p:nvSpPr>
              <p:spPr>
                <a:xfrm>
                  <a:off x="8706833"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38" name="文字方塊 37">
                  <a:extLst>
                    <a:ext uri="{FF2B5EF4-FFF2-40B4-BE49-F238E27FC236}">
                      <a16:creationId xmlns:a16="http://schemas.microsoft.com/office/drawing/2014/main" id="{C5DA4218-7B1E-4D25-BFB3-9270B62FCA71}"/>
                    </a:ext>
                  </a:extLst>
                </p:cNvPr>
                <p:cNvSpPr txBox="1">
                  <a:spLocks noRot="1" noChangeAspect="1" noMove="1" noResize="1" noEditPoints="1" noAdjustHandles="1" noChangeArrowheads="1" noChangeShapeType="1" noTextEdit="1"/>
                </p:cNvSpPr>
                <p:nvPr/>
              </p:nvSpPr>
              <p:spPr>
                <a:xfrm>
                  <a:off x="8706833" y="2401004"/>
                  <a:ext cx="316497" cy="276999"/>
                </a:xfrm>
                <a:prstGeom prst="rect">
                  <a:avLst/>
                </a:prstGeom>
                <a:blipFill>
                  <a:blip r:embed="rId4"/>
                  <a:stretch>
                    <a:fillRect l="-384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E181B17D-30F4-4C9D-888F-EAE7BCB5BD8E}"/>
                    </a:ext>
                  </a:extLst>
                </p:cNvPr>
                <p:cNvSpPr txBox="1"/>
                <p:nvPr/>
              </p:nvSpPr>
              <p:spPr>
                <a:xfrm>
                  <a:off x="8980300" y="2401004"/>
                  <a:ext cx="31117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1</m:t>
                            </m:r>
                          </m:sub>
                        </m:sSub>
                      </m:oMath>
                    </m:oMathPara>
                  </a14:m>
                  <a:endParaRPr lang="zh-TW" altLang="en-US" dirty="0">
                    <a:solidFill>
                      <a:schemeClr val="bg1"/>
                    </a:solidFill>
                  </a:endParaRPr>
                </a:p>
              </p:txBody>
            </p:sp>
          </mc:Choice>
          <mc:Fallback xmlns="">
            <p:sp>
              <p:nvSpPr>
                <p:cNvPr id="39" name="文字方塊 38">
                  <a:extLst>
                    <a:ext uri="{FF2B5EF4-FFF2-40B4-BE49-F238E27FC236}">
                      <a16:creationId xmlns:a16="http://schemas.microsoft.com/office/drawing/2014/main" id="{E181B17D-30F4-4C9D-888F-EAE7BCB5BD8E}"/>
                    </a:ext>
                  </a:extLst>
                </p:cNvPr>
                <p:cNvSpPr txBox="1">
                  <a:spLocks noRot="1" noChangeAspect="1" noMove="1" noResize="1" noEditPoints="1" noAdjustHandles="1" noChangeArrowheads="1" noChangeShapeType="1" noTextEdit="1"/>
                </p:cNvSpPr>
                <p:nvPr/>
              </p:nvSpPr>
              <p:spPr>
                <a:xfrm>
                  <a:off x="8980300" y="2401004"/>
                  <a:ext cx="311174" cy="276999"/>
                </a:xfrm>
                <a:prstGeom prst="rect">
                  <a:avLst/>
                </a:prstGeom>
                <a:blipFill>
                  <a:blip r:embed="rId5"/>
                  <a:stretch>
                    <a:fillRect l="-3922" b="-17391"/>
                  </a:stretch>
                </a:blipFill>
              </p:spPr>
              <p:txBody>
                <a:bodyPr/>
                <a:lstStyle/>
                <a:p>
                  <a:r>
                    <a:rPr lang="en-US">
                      <a:noFill/>
                    </a:rPr>
                    <a:t> </a:t>
                  </a:r>
                </a:p>
              </p:txBody>
            </p:sp>
          </mc:Fallback>
        </mc:AlternateContent>
        <p:sp>
          <p:nvSpPr>
            <p:cNvPr id="40" name="橢圓 39">
              <a:extLst>
                <a:ext uri="{FF2B5EF4-FFF2-40B4-BE49-F238E27FC236}">
                  <a16:creationId xmlns:a16="http://schemas.microsoft.com/office/drawing/2014/main" id="{2A89B1BC-94D8-4687-8707-C3B7E8F6C5EC}"/>
                </a:ext>
              </a:extLst>
            </p:cNvPr>
            <p:cNvSpPr/>
            <p:nvPr/>
          </p:nvSpPr>
          <p:spPr>
            <a:xfrm>
              <a:off x="9493633" y="21517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1" name="矩形 40">
              <a:extLst>
                <a:ext uri="{FF2B5EF4-FFF2-40B4-BE49-F238E27FC236}">
                  <a16:creationId xmlns:a16="http://schemas.microsoft.com/office/drawing/2014/main" id="{92A34593-8D67-471B-8852-223D52D10728}"/>
                </a:ext>
              </a:extLst>
            </p:cNvPr>
            <p:cNvSpPr/>
            <p:nvPr/>
          </p:nvSpPr>
          <p:spPr>
            <a:xfrm>
              <a:off x="929420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2" name="矩形 41">
              <a:extLst>
                <a:ext uri="{FF2B5EF4-FFF2-40B4-BE49-F238E27FC236}">
                  <a16:creationId xmlns:a16="http://schemas.microsoft.com/office/drawing/2014/main" id="{B38E299F-CB6F-4FE6-AC06-3149BFDE81F8}"/>
                </a:ext>
              </a:extLst>
            </p:cNvPr>
            <p:cNvSpPr/>
            <p:nvPr/>
          </p:nvSpPr>
          <p:spPr>
            <a:xfrm>
              <a:off x="957594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單箭頭接點 43">
              <a:extLst>
                <a:ext uri="{FF2B5EF4-FFF2-40B4-BE49-F238E27FC236}">
                  <a16:creationId xmlns:a16="http://schemas.microsoft.com/office/drawing/2014/main" id="{B6843663-1D4E-4C7D-A0DC-C2B85A566C56}"/>
                </a:ext>
              </a:extLst>
            </p:cNvPr>
            <p:cNvCxnSpPr>
              <a:stCxn id="40" idx="3"/>
              <a:endCxn id="41" idx="0"/>
            </p:cNvCxnSpPr>
            <p:nvPr/>
          </p:nvCxnSpPr>
          <p:spPr>
            <a:xfrm flipH="1">
              <a:off x="9418487" y="22612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0D44FA4D-DB46-420F-BC14-1AFA1D2FC44D}"/>
                </a:ext>
              </a:extLst>
            </p:cNvPr>
            <p:cNvCxnSpPr>
              <a:stCxn id="40" idx="5"/>
              <a:endCxn id="42" idx="0"/>
            </p:cNvCxnSpPr>
            <p:nvPr/>
          </p:nvCxnSpPr>
          <p:spPr>
            <a:xfrm>
              <a:off x="9603175" y="22612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9D9E0B75-8999-4DFD-8EDF-8C72E16D18E2}"/>
                    </a:ext>
                  </a:extLst>
                </p:cNvPr>
                <p:cNvSpPr txBox="1"/>
                <p:nvPr/>
              </p:nvSpPr>
              <p:spPr>
                <a:xfrm>
                  <a:off x="9276493"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2</m:t>
                            </m:r>
                          </m:sub>
                        </m:sSub>
                      </m:oMath>
                    </m:oMathPara>
                  </a14:m>
                  <a:endParaRPr lang="zh-TW" altLang="en-US" dirty="0">
                    <a:solidFill>
                      <a:schemeClr val="bg1"/>
                    </a:solidFill>
                  </a:endParaRPr>
                </a:p>
              </p:txBody>
            </p:sp>
          </mc:Choice>
          <mc:Fallback xmlns="">
            <p:sp>
              <p:nvSpPr>
                <p:cNvPr id="46" name="文字方塊 45">
                  <a:extLst>
                    <a:ext uri="{FF2B5EF4-FFF2-40B4-BE49-F238E27FC236}">
                      <a16:creationId xmlns:a16="http://schemas.microsoft.com/office/drawing/2014/main" id="{9D9E0B75-8999-4DFD-8EDF-8C72E16D18E2}"/>
                    </a:ext>
                  </a:extLst>
                </p:cNvPr>
                <p:cNvSpPr txBox="1">
                  <a:spLocks noRot="1" noChangeAspect="1" noMove="1" noResize="1" noEditPoints="1" noAdjustHandles="1" noChangeArrowheads="1" noChangeShapeType="1" noTextEdit="1"/>
                </p:cNvSpPr>
                <p:nvPr/>
              </p:nvSpPr>
              <p:spPr>
                <a:xfrm>
                  <a:off x="9276493" y="2401004"/>
                  <a:ext cx="316497" cy="276999"/>
                </a:xfrm>
                <a:prstGeom prst="rect">
                  <a:avLst/>
                </a:prstGeom>
                <a:blipFill>
                  <a:blip r:embed="rId6"/>
                  <a:stretch>
                    <a:fillRect l="-39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E20C778F-F028-47F4-BE7C-0C0BC109A97F}"/>
                    </a:ext>
                  </a:extLst>
                </p:cNvPr>
                <p:cNvSpPr txBox="1"/>
                <p:nvPr/>
              </p:nvSpPr>
              <p:spPr>
                <a:xfrm>
                  <a:off x="9544638"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3</m:t>
                            </m:r>
                          </m:sub>
                        </m:sSub>
                      </m:oMath>
                    </m:oMathPara>
                  </a14:m>
                  <a:endParaRPr lang="zh-TW" altLang="en-US" dirty="0">
                    <a:solidFill>
                      <a:schemeClr val="bg1"/>
                    </a:solidFill>
                  </a:endParaRPr>
                </a:p>
              </p:txBody>
            </p:sp>
          </mc:Choice>
          <mc:Fallback xmlns="">
            <p:sp>
              <p:nvSpPr>
                <p:cNvPr id="47" name="文字方塊 46">
                  <a:extLst>
                    <a:ext uri="{FF2B5EF4-FFF2-40B4-BE49-F238E27FC236}">
                      <a16:creationId xmlns:a16="http://schemas.microsoft.com/office/drawing/2014/main" id="{E20C778F-F028-47F4-BE7C-0C0BC109A97F}"/>
                    </a:ext>
                  </a:extLst>
                </p:cNvPr>
                <p:cNvSpPr txBox="1">
                  <a:spLocks noRot="1" noChangeAspect="1" noMove="1" noResize="1" noEditPoints="1" noAdjustHandles="1" noChangeArrowheads="1" noChangeShapeType="1" noTextEdit="1"/>
                </p:cNvSpPr>
                <p:nvPr/>
              </p:nvSpPr>
              <p:spPr>
                <a:xfrm>
                  <a:off x="9544638" y="2401004"/>
                  <a:ext cx="316497" cy="276999"/>
                </a:xfrm>
                <a:prstGeom prst="rect">
                  <a:avLst/>
                </a:prstGeom>
                <a:blipFill>
                  <a:blip r:embed="rId7"/>
                  <a:stretch>
                    <a:fillRect l="-3922" b="-17391"/>
                  </a:stretch>
                </a:blipFill>
              </p:spPr>
              <p:txBody>
                <a:bodyPr/>
                <a:lstStyle/>
                <a:p>
                  <a:r>
                    <a:rPr lang="en-US">
                      <a:noFill/>
                    </a:rPr>
                    <a:t> </a:t>
                  </a:r>
                </a:p>
              </p:txBody>
            </p:sp>
          </mc:Fallback>
        </mc:AlternateContent>
        <p:sp>
          <p:nvSpPr>
            <p:cNvPr id="48" name="橢圓 47">
              <a:extLst>
                <a:ext uri="{FF2B5EF4-FFF2-40B4-BE49-F238E27FC236}">
                  <a16:creationId xmlns:a16="http://schemas.microsoft.com/office/drawing/2014/main" id="{E7B68027-4EE7-4309-8038-F269A7A55BBF}"/>
                </a:ext>
              </a:extLst>
            </p:cNvPr>
            <p:cNvSpPr/>
            <p:nvPr/>
          </p:nvSpPr>
          <p:spPr>
            <a:xfrm>
              <a:off x="9210984" y="189858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9" name="直線單箭頭接點 48">
              <a:extLst>
                <a:ext uri="{FF2B5EF4-FFF2-40B4-BE49-F238E27FC236}">
                  <a16:creationId xmlns:a16="http://schemas.microsoft.com/office/drawing/2014/main" id="{7E2061C2-E721-4EE5-BDF2-16D2EFF8DB48}"/>
                </a:ext>
              </a:extLst>
            </p:cNvPr>
            <p:cNvCxnSpPr>
              <a:stCxn id="48" idx="3"/>
            </p:cNvCxnSpPr>
            <p:nvPr/>
          </p:nvCxnSpPr>
          <p:spPr>
            <a:xfrm flipH="1">
              <a:off x="9005691" y="200812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CE5FC74C-9C9D-40C6-A9D2-A59FCA7C7257}"/>
                </a:ext>
              </a:extLst>
            </p:cNvPr>
            <p:cNvCxnSpPr>
              <a:stCxn id="48" idx="5"/>
              <a:endCxn id="40" idx="0"/>
            </p:cNvCxnSpPr>
            <p:nvPr/>
          </p:nvCxnSpPr>
          <p:spPr>
            <a:xfrm>
              <a:off x="9320526" y="200812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橢圓 51">
            <a:extLst>
              <a:ext uri="{FF2B5EF4-FFF2-40B4-BE49-F238E27FC236}">
                <a16:creationId xmlns:a16="http://schemas.microsoft.com/office/drawing/2014/main" id="{D7DB427B-5815-4B51-BA64-2991407FC909}"/>
              </a:ext>
            </a:extLst>
          </p:cNvPr>
          <p:cNvSpPr/>
          <p:nvPr/>
        </p:nvSpPr>
        <p:spPr>
          <a:xfrm>
            <a:off x="7026678" y="4501694"/>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3" name="矩形 52">
            <a:extLst>
              <a:ext uri="{FF2B5EF4-FFF2-40B4-BE49-F238E27FC236}">
                <a16:creationId xmlns:a16="http://schemas.microsoft.com/office/drawing/2014/main" id="{74502A37-100E-4396-8317-979B6644E874}"/>
              </a:ext>
            </a:extLst>
          </p:cNvPr>
          <p:cNvSpPr/>
          <p:nvPr/>
        </p:nvSpPr>
        <p:spPr>
          <a:xfrm>
            <a:off x="6827253" y="4801686"/>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4" name="矩形 53">
            <a:extLst>
              <a:ext uri="{FF2B5EF4-FFF2-40B4-BE49-F238E27FC236}">
                <a16:creationId xmlns:a16="http://schemas.microsoft.com/office/drawing/2014/main" id="{D8C2065C-DA22-48F4-B5ED-3FB96E0D553F}"/>
              </a:ext>
            </a:extLst>
          </p:cNvPr>
          <p:cNvSpPr/>
          <p:nvPr/>
        </p:nvSpPr>
        <p:spPr>
          <a:xfrm>
            <a:off x="7108993" y="4801686"/>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單箭頭接點 54">
            <a:extLst>
              <a:ext uri="{FF2B5EF4-FFF2-40B4-BE49-F238E27FC236}">
                <a16:creationId xmlns:a16="http://schemas.microsoft.com/office/drawing/2014/main" id="{E43DDF58-8511-4EEE-A2CE-254588EFD7C3}"/>
              </a:ext>
            </a:extLst>
          </p:cNvPr>
          <p:cNvCxnSpPr>
            <a:stCxn id="52" idx="3"/>
            <a:endCxn id="53" idx="0"/>
          </p:cNvCxnSpPr>
          <p:nvPr/>
        </p:nvCxnSpPr>
        <p:spPr>
          <a:xfrm flipH="1">
            <a:off x="6951532" y="4611236"/>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609021E9-8CED-497D-8636-71FE2B919A97}"/>
              </a:ext>
            </a:extLst>
          </p:cNvPr>
          <p:cNvCxnSpPr>
            <a:stCxn id="52" idx="5"/>
            <a:endCxn id="54" idx="0"/>
          </p:cNvCxnSpPr>
          <p:nvPr/>
        </p:nvCxnSpPr>
        <p:spPr>
          <a:xfrm>
            <a:off x="7136220" y="4611236"/>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0FDD7E7-7B3D-43DA-942C-467DBB979D29}"/>
                  </a:ext>
                </a:extLst>
              </p:cNvPr>
              <p:cNvSpPr txBox="1"/>
              <p:nvPr/>
            </p:nvSpPr>
            <p:spPr>
              <a:xfrm>
                <a:off x="6806877" y="4750955"/>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4</m:t>
                          </m:r>
                        </m:sub>
                      </m:sSub>
                    </m:oMath>
                  </m:oMathPara>
                </a14:m>
                <a:endParaRPr lang="zh-TW" altLang="en-US" dirty="0">
                  <a:solidFill>
                    <a:schemeClr val="bg1"/>
                  </a:solidFill>
                </a:endParaRPr>
              </a:p>
            </p:txBody>
          </p:sp>
        </mc:Choice>
        <mc:Fallback xmlns="">
          <p:sp>
            <p:nvSpPr>
              <p:cNvPr id="57" name="文字方塊 56">
                <a:extLst>
                  <a:ext uri="{FF2B5EF4-FFF2-40B4-BE49-F238E27FC236}">
                    <a16:creationId xmlns:a16="http://schemas.microsoft.com/office/drawing/2014/main" id="{30FDD7E7-7B3D-43DA-942C-467DBB979D29}"/>
                  </a:ext>
                </a:extLst>
              </p:cNvPr>
              <p:cNvSpPr txBox="1">
                <a:spLocks noRot="1" noChangeAspect="1" noMove="1" noResize="1" noEditPoints="1" noAdjustHandles="1" noChangeArrowheads="1" noChangeShapeType="1" noTextEdit="1"/>
              </p:cNvSpPr>
              <p:nvPr/>
            </p:nvSpPr>
            <p:spPr>
              <a:xfrm>
                <a:off x="6806877" y="4750955"/>
                <a:ext cx="316497" cy="276999"/>
              </a:xfrm>
              <a:prstGeom prst="rect">
                <a:avLst/>
              </a:prstGeom>
              <a:blipFill>
                <a:blip r:embed="rId8"/>
                <a:stretch>
                  <a:fillRect l="-384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E74DD02D-1DEC-456A-843F-F9B5F6F37FE9}"/>
                  </a:ext>
                </a:extLst>
              </p:cNvPr>
              <p:cNvSpPr txBox="1"/>
              <p:nvPr/>
            </p:nvSpPr>
            <p:spPr>
              <a:xfrm>
                <a:off x="7077683" y="4750955"/>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5</m:t>
                          </m:r>
                        </m:sub>
                      </m:sSub>
                    </m:oMath>
                  </m:oMathPara>
                </a14:m>
                <a:endParaRPr lang="zh-TW" altLang="en-US" dirty="0">
                  <a:solidFill>
                    <a:schemeClr val="bg1"/>
                  </a:solidFill>
                </a:endParaRPr>
              </a:p>
            </p:txBody>
          </p:sp>
        </mc:Choice>
        <mc:Fallback xmlns="">
          <p:sp>
            <p:nvSpPr>
              <p:cNvPr id="58" name="文字方塊 57">
                <a:extLst>
                  <a:ext uri="{FF2B5EF4-FFF2-40B4-BE49-F238E27FC236}">
                    <a16:creationId xmlns:a16="http://schemas.microsoft.com/office/drawing/2014/main" id="{E74DD02D-1DEC-456A-843F-F9B5F6F37FE9}"/>
                  </a:ext>
                </a:extLst>
              </p:cNvPr>
              <p:cNvSpPr txBox="1">
                <a:spLocks noRot="1" noChangeAspect="1" noMove="1" noResize="1" noEditPoints="1" noAdjustHandles="1" noChangeArrowheads="1" noChangeShapeType="1" noTextEdit="1"/>
              </p:cNvSpPr>
              <p:nvPr/>
            </p:nvSpPr>
            <p:spPr>
              <a:xfrm>
                <a:off x="7077683" y="4750955"/>
                <a:ext cx="316497" cy="276999"/>
              </a:xfrm>
              <a:prstGeom prst="rect">
                <a:avLst/>
              </a:prstGeom>
              <a:blipFill>
                <a:blip r:embed="rId9"/>
                <a:stretch>
                  <a:fillRect l="-3846" b="-17391"/>
                </a:stretch>
              </a:blipFill>
            </p:spPr>
            <p:txBody>
              <a:bodyPr/>
              <a:lstStyle/>
              <a:p>
                <a:r>
                  <a:rPr lang="en-US">
                    <a:noFill/>
                  </a:rPr>
                  <a:t> </a:t>
                </a:r>
              </a:p>
            </p:txBody>
          </p:sp>
        </mc:Fallback>
      </mc:AlternateContent>
      <p:sp>
        <p:nvSpPr>
          <p:cNvPr id="59" name="橢圓 58">
            <a:extLst>
              <a:ext uri="{FF2B5EF4-FFF2-40B4-BE49-F238E27FC236}">
                <a16:creationId xmlns:a16="http://schemas.microsoft.com/office/drawing/2014/main" id="{80AC2147-AF25-4F90-A0CA-01507BC8C0A5}"/>
              </a:ext>
            </a:extLst>
          </p:cNvPr>
          <p:cNvSpPr/>
          <p:nvPr/>
        </p:nvSpPr>
        <p:spPr>
          <a:xfrm>
            <a:off x="7593678" y="4501694"/>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0" name="矩形 59">
            <a:extLst>
              <a:ext uri="{FF2B5EF4-FFF2-40B4-BE49-F238E27FC236}">
                <a16:creationId xmlns:a16="http://schemas.microsoft.com/office/drawing/2014/main" id="{9BABB032-D875-4C83-81D1-0298DB461F2F}"/>
              </a:ext>
            </a:extLst>
          </p:cNvPr>
          <p:cNvSpPr/>
          <p:nvPr/>
        </p:nvSpPr>
        <p:spPr>
          <a:xfrm>
            <a:off x="7394253" y="4801686"/>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1" name="矩形 60">
            <a:extLst>
              <a:ext uri="{FF2B5EF4-FFF2-40B4-BE49-F238E27FC236}">
                <a16:creationId xmlns:a16="http://schemas.microsoft.com/office/drawing/2014/main" id="{3CEFCCBE-3BEA-44C6-BDDC-721CFDBAAEFD}"/>
              </a:ext>
            </a:extLst>
          </p:cNvPr>
          <p:cNvSpPr/>
          <p:nvPr/>
        </p:nvSpPr>
        <p:spPr>
          <a:xfrm>
            <a:off x="7675993" y="4801686"/>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2" name="直線單箭頭接點 61">
            <a:extLst>
              <a:ext uri="{FF2B5EF4-FFF2-40B4-BE49-F238E27FC236}">
                <a16:creationId xmlns:a16="http://schemas.microsoft.com/office/drawing/2014/main" id="{7AF73D2E-B60B-40D1-9AD4-24023C64FAC0}"/>
              </a:ext>
            </a:extLst>
          </p:cNvPr>
          <p:cNvCxnSpPr>
            <a:stCxn id="59" idx="3"/>
            <a:endCxn id="60" idx="0"/>
          </p:cNvCxnSpPr>
          <p:nvPr/>
        </p:nvCxnSpPr>
        <p:spPr>
          <a:xfrm flipH="1">
            <a:off x="7518532" y="4611236"/>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a:extLst>
              <a:ext uri="{FF2B5EF4-FFF2-40B4-BE49-F238E27FC236}">
                <a16:creationId xmlns:a16="http://schemas.microsoft.com/office/drawing/2014/main" id="{A5572054-8EA1-4D61-83A9-6E26927D2C16}"/>
              </a:ext>
            </a:extLst>
          </p:cNvPr>
          <p:cNvCxnSpPr>
            <a:stCxn id="59" idx="5"/>
            <a:endCxn id="61" idx="0"/>
          </p:cNvCxnSpPr>
          <p:nvPr/>
        </p:nvCxnSpPr>
        <p:spPr>
          <a:xfrm>
            <a:off x="7703220" y="4611236"/>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5EC26401-19CA-4D3E-A25E-B6AE6ACCC592}"/>
                  </a:ext>
                </a:extLst>
              </p:cNvPr>
              <p:cNvSpPr txBox="1"/>
              <p:nvPr/>
            </p:nvSpPr>
            <p:spPr>
              <a:xfrm>
                <a:off x="7376538" y="4750955"/>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6</m:t>
                          </m:r>
                        </m:sub>
                      </m:sSub>
                    </m:oMath>
                  </m:oMathPara>
                </a14:m>
                <a:endParaRPr lang="zh-TW" altLang="en-US" dirty="0">
                  <a:solidFill>
                    <a:schemeClr val="bg1"/>
                  </a:solidFill>
                </a:endParaRPr>
              </a:p>
            </p:txBody>
          </p:sp>
        </mc:Choice>
        <mc:Fallback xmlns="">
          <p:sp>
            <p:nvSpPr>
              <p:cNvPr id="64" name="文字方塊 63">
                <a:extLst>
                  <a:ext uri="{FF2B5EF4-FFF2-40B4-BE49-F238E27FC236}">
                    <a16:creationId xmlns:a16="http://schemas.microsoft.com/office/drawing/2014/main" id="{5EC26401-19CA-4D3E-A25E-B6AE6ACCC592}"/>
                  </a:ext>
                </a:extLst>
              </p:cNvPr>
              <p:cNvSpPr txBox="1">
                <a:spLocks noRot="1" noChangeAspect="1" noMove="1" noResize="1" noEditPoints="1" noAdjustHandles="1" noChangeArrowheads="1" noChangeShapeType="1" noTextEdit="1"/>
              </p:cNvSpPr>
              <p:nvPr/>
            </p:nvSpPr>
            <p:spPr>
              <a:xfrm>
                <a:off x="7376538" y="4750955"/>
                <a:ext cx="316497" cy="276999"/>
              </a:xfrm>
              <a:prstGeom prst="rect">
                <a:avLst/>
              </a:prstGeom>
              <a:blipFill>
                <a:blip r:embed="rId10"/>
                <a:stretch>
                  <a:fillRect l="-384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F6E63B8E-8A97-48AD-A5A1-F5CA45D87215}"/>
                  </a:ext>
                </a:extLst>
              </p:cNvPr>
              <p:cNvSpPr txBox="1"/>
              <p:nvPr/>
            </p:nvSpPr>
            <p:spPr>
              <a:xfrm>
                <a:off x="7644683" y="4750955"/>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7</m:t>
                          </m:r>
                        </m:sub>
                      </m:sSub>
                    </m:oMath>
                  </m:oMathPara>
                </a14:m>
                <a:endParaRPr lang="zh-TW" altLang="en-US" dirty="0">
                  <a:solidFill>
                    <a:schemeClr val="bg1"/>
                  </a:solidFill>
                </a:endParaRPr>
              </a:p>
            </p:txBody>
          </p:sp>
        </mc:Choice>
        <mc:Fallback xmlns="">
          <p:sp>
            <p:nvSpPr>
              <p:cNvPr id="65" name="文字方塊 64">
                <a:extLst>
                  <a:ext uri="{FF2B5EF4-FFF2-40B4-BE49-F238E27FC236}">
                    <a16:creationId xmlns:a16="http://schemas.microsoft.com/office/drawing/2014/main" id="{F6E63B8E-8A97-48AD-A5A1-F5CA45D87215}"/>
                  </a:ext>
                </a:extLst>
              </p:cNvPr>
              <p:cNvSpPr txBox="1">
                <a:spLocks noRot="1" noChangeAspect="1" noMove="1" noResize="1" noEditPoints="1" noAdjustHandles="1" noChangeArrowheads="1" noChangeShapeType="1" noTextEdit="1"/>
              </p:cNvSpPr>
              <p:nvPr/>
            </p:nvSpPr>
            <p:spPr>
              <a:xfrm>
                <a:off x="7644683" y="4750955"/>
                <a:ext cx="316497" cy="276999"/>
              </a:xfrm>
              <a:prstGeom prst="rect">
                <a:avLst/>
              </a:prstGeom>
              <a:blipFill>
                <a:blip r:embed="rId11"/>
                <a:stretch>
                  <a:fillRect l="-3846" b="-17391"/>
                </a:stretch>
              </a:blipFill>
            </p:spPr>
            <p:txBody>
              <a:bodyPr/>
              <a:lstStyle/>
              <a:p>
                <a:r>
                  <a:rPr lang="en-US">
                    <a:noFill/>
                  </a:rPr>
                  <a:t> </a:t>
                </a:r>
              </a:p>
            </p:txBody>
          </p:sp>
        </mc:Fallback>
      </mc:AlternateContent>
      <p:sp>
        <p:nvSpPr>
          <p:cNvPr id="66" name="橢圓 65">
            <a:extLst>
              <a:ext uri="{FF2B5EF4-FFF2-40B4-BE49-F238E27FC236}">
                <a16:creationId xmlns:a16="http://schemas.microsoft.com/office/drawing/2014/main" id="{822B7A94-BF5F-4E91-9FEE-2058888ACD37}"/>
              </a:ext>
            </a:extLst>
          </p:cNvPr>
          <p:cNvSpPr/>
          <p:nvPr/>
        </p:nvSpPr>
        <p:spPr>
          <a:xfrm>
            <a:off x="7311029" y="4248534"/>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7" name="直線單箭頭接點 66">
            <a:extLst>
              <a:ext uri="{FF2B5EF4-FFF2-40B4-BE49-F238E27FC236}">
                <a16:creationId xmlns:a16="http://schemas.microsoft.com/office/drawing/2014/main" id="{4F176711-57FE-48C3-AC85-611B126EF89C}"/>
              </a:ext>
            </a:extLst>
          </p:cNvPr>
          <p:cNvCxnSpPr>
            <a:stCxn id="66" idx="3"/>
          </p:cNvCxnSpPr>
          <p:nvPr/>
        </p:nvCxnSpPr>
        <p:spPr>
          <a:xfrm flipH="1">
            <a:off x="7105736" y="4358076"/>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71E55479-DDC3-474F-8B14-8061807EC4DA}"/>
              </a:ext>
            </a:extLst>
          </p:cNvPr>
          <p:cNvCxnSpPr>
            <a:stCxn id="66" idx="5"/>
            <a:endCxn id="59" idx="0"/>
          </p:cNvCxnSpPr>
          <p:nvPr/>
        </p:nvCxnSpPr>
        <p:spPr>
          <a:xfrm>
            <a:off x="7420571" y="4358076"/>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a:extLst>
              <a:ext uri="{FF2B5EF4-FFF2-40B4-BE49-F238E27FC236}">
                <a16:creationId xmlns:a16="http://schemas.microsoft.com/office/drawing/2014/main" id="{E9CF8609-8A8A-43A6-9F0E-080E63EB3FF6}"/>
              </a:ext>
            </a:extLst>
          </p:cNvPr>
          <p:cNvSpPr/>
          <p:nvPr/>
        </p:nvSpPr>
        <p:spPr>
          <a:xfrm>
            <a:off x="6763084" y="400702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0" name="直線單箭頭接點 69">
            <a:extLst>
              <a:ext uri="{FF2B5EF4-FFF2-40B4-BE49-F238E27FC236}">
                <a16:creationId xmlns:a16="http://schemas.microsoft.com/office/drawing/2014/main" id="{137BB597-8CC6-4ABE-8479-520F4E5D0FC1}"/>
              </a:ext>
            </a:extLst>
          </p:cNvPr>
          <p:cNvCxnSpPr>
            <a:cxnSpLocks/>
            <a:stCxn id="69" idx="2"/>
            <a:endCxn id="48" idx="0"/>
          </p:cNvCxnSpPr>
          <p:nvPr/>
        </p:nvCxnSpPr>
        <p:spPr>
          <a:xfrm flipH="1">
            <a:off x="6244326" y="4071192"/>
            <a:ext cx="518758" cy="17734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E562B840-53CD-4BBC-9B07-9338B488BAE5}"/>
              </a:ext>
            </a:extLst>
          </p:cNvPr>
          <p:cNvCxnSpPr>
            <a:cxnSpLocks/>
            <a:stCxn id="69" idx="6"/>
            <a:endCxn id="66" idx="1"/>
          </p:cNvCxnSpPr>
          <p:nvPr/>
        </p:nvCxnSpPr>
        <p:spPr>
          <a:xfrm>
            <a:off x="6891421" y="4071192"/>
            <a:ext cx="438403" cy="196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a:extLst>
              <a:ext uri="{FF2B5EF4-FFF2-40B4-BE49-F238E27FC236}">
                <a16:creationId xmlns:a16="http://schemas.microsoft.com/office/drawing/2014/main" id="{8A7B59D5-A60F-48E4-A2EA-AC8FCF424E11}"/>
              </a:ext>
            </a:extLst>
          </p:cNvPr>
          <p:cNvSpPr/>
          <p:nvPr/>
        </p:nvSpPr>
        <p:spPr>
          <a:xfrm>
            <a:off x="8765812" y="4504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0" name="矩形 109">
            <a:extLst>
              <a:ext uri="{FF2B5EF4-FFF2-40B4-BE49-F238E27FC236}">
                <a16:creationId xmlns:a16="http://schemas.microsoft.com/office/drawing/2014/main" id="{2B389F96-71AB-49D8-B457-43FA100415EE}"/>
              </a:ext>
            </a:extLst>
          </p:cNvPr>
          <p:cNvSpPr/>
          <p:nvPr/>
        </p:nvSpPr>
        <p:spPr>
          <a:xfrm>
            <a:off x="8566387"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DFCF7F6E-12F4-41AF-831C-4C89C246A303}"/>
              </a:ext>
            </a:extLst>
          </p:cNvPr>
          <p:cNvSpPr/>
          <p:nvPr/>
        </p:nvSpPr>
        <p:spPr>
          <a:xfrm>
            <a:off x="8848127"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2" name="直線單箭頭接點 111">
            <a:extLst>
              <a:ext uri="{FF2B5EF4-FFF2-40B4-BE49-F238E27FC236}">
                <a16:creationId xmlns:a16="http://schemas.microsoft.com/office/drawing/2014/main" id="{53DEBCD6-C623-42BA-9365-2239C0D3B66F}"/>
              </a:ext>
            </a:extLst>
          </p:cNvPr>
          <p:cNvCxnSpPr>
            <a:stCxn id="109" idx="3"/>
            <a:endCxn id="110" idx="0"/>
          </p:cNvCxnSpPr>
          <p:nvPr/>
        </p:nvCxnSpPr>
        <p:spPr>
          <a:xfrm flipH="1">
            <a:off x="8690666" y="4614328"/>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a:extLst>
              <a:ext uri="{FF2B5EF4-FFF2-40B4-BE49-F238E27FC236}">
                <a16:creationId xmlns:a16="http://schemas.microsoft.com/office/drawing/2014/main" id="{63248B66-F901-4C62-9973-3FB54B9D4EAF}"/>
              </a:ext>
            </a:extLst>
          </p:cNvPr>
          <p:cNvCxnSpPr>
            <a:stCxn id="109" idx="5"/>
            <a:endCxn id="111" idx="0"/>
          </p:cNvCxnSpPr>
          <p:nvPr/>
        </p:nvCxnSpPr>
        <p:spPr>
          <a:xfrm>
            <a:off x="8875354" y="4614328"/>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D9C454A2-6520-4CB5-995A-763576D9AF76}"/>
                  </a:ext>
                </a:extLst>
              </p:cNvPr>
              <p:cNvSpPr txBox="1"/>
              <p:nvPr/>
            </p:nvSpPr>
            <p:spPr>
              <a:xfrm>
                <a:off x="8585638"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14" name="文字方塊 113">
                <a:extLst>
                  <a:ext uri="{FF2B5EF4-FFF2-40B4-BE49-F238E27FC236}">
                    <a16:creationId xmlns:a16="http://schemas.microsoft.com/office/drawing/2014/main" id="{D9C454A2-6520-4CB5-995A-763576D9AF76}"/>
                  </a:ext>
                </a:extLst>
              </p:cNvPr>
              <p:cNvSpPr txBox="1">
                <a:spLocks noRot="1" noChangeAspect="1" noMove="1" noResize="1" noEditPoints="1" noAdjustHandles="1" noChangeArrowheads="1" noChangeShapeType="1" noTextEdit="1"/>
              </p:cNvSpPr>
              <p:nvPr/>
            </p:nvSpPr>
            <p:spPr>
              <a:xfrm>
                <a:off x="8585638" y="4779447"/>
                <a:ext cx="237244" cy="276999"/>
              </a:xfrm>
              <a:prstGeom prst="rect">
                <a:avLst/>
              </a:prstGeom>
              <a:blipFill>
                <a:blip r:embed="rId12"/>
                <a:stretch>
                  <a:fillRect l="-12821" r="-102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文字方塊 114">
                <a:extLst>
                  <a:ext uri="{FF2B5EF4-FFF2-40B4-BE49-F238E27FC236}">
                    <a16:creationId xmlns:a16="http://schemas.microsoft.com/office/drawing/2014/main" id="{E966B531-D8CB-4765-83A7-42B6FA894357}"/>
                  </a:ext>
                </a:extLst>
              </p:cNvPr>
              <p:cNvSpPr txBox="1"/>
              <p:nvPr/>
            </p:nvSpPr>
            <p:spPr>
              <a:xfrm>
                <a:off x="8856444"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15" name="文字方塊 114">
                <a:extLst>
                  <a:ext uri="{FF2B5EF4-FFF2-40B4-BE49-F238E27FC236}">
                    <a16:creationId xmlns:a16="http://schemas.microsoft.com/office/drawing/2014/main" id="{E966B531-D8CB-4765-83A7-42B6FA894357}"/>
                  </a:ext>
                </a:extLst>
              </p:cNvPr>
              <p:cNvSpPr txBox="1">
                <a:spLocks noRot="1" noChangeAspect="1" noMove="1" noResize="1" noEditPoints="1" noAdjustHandles="1" noChangeArrowheads="1" noChangeShapeType="1" noTextEdit="1"/>
              </p:cNvSpPr>
              <p:nvPr/>
            </p:nvSpPr>
            <p:spPr>
              <a:xfrm>
                <a:off x="8856444" y="4779447"/>
                <a:ext cx="237244" cy="276999"/>
              </a:xfrm>
              <a:prstGeom prst="rect">
                <a:avLst/>
              </a:prstGeom>
              <a:blipFill>
                <a:blip r:embed="rId13"/>
                <a:stretch>
                  <a:fillRect l="-12821" r="-10256" b="-11111"/>
                </a:stretch>
              </a:blipFill>
            </p:spPr>
            <p:txBody>
              <a:bodyPr/>
              <a:lstStyle/>
              <a:p>
                <a:r>
                  <a:rPr lang="en-US">
                    <a:noFill/>
                  </a:rPr>
                  <a:t> </a:t>
                </a:r>
              </a:p>
            </p:txBody>
          </p:sp>
        </mc:Fallback>
      </mc:AlternateContent>
      <p:sp>
        <p:nvSpPr>
          <p:cNvPr id="116" name="橢圓 115">
            <a:extLst>
              <a:ext uri="{FF2B5EF4-FFF2-40B4-BE49-F238E27FC236}">
                <a16:creationId xmlns:a16="http://schemas.microsoft.com/office/drawing/2014/main" id="{76432A73-8771-436C-B83E-EA74BDFAF821}"/>
              </a:ext>
            </a:extLst>
          </p:cNvPr>
          <p:cNvSpPr/>
          <p:nvPr/>
        </p:nvSpPr>
        <p:spPr>
          <a:xfrm>
            <a:off x="9332812" y="4504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7" name="矩形 116">
            <a:extLst>
              <a:ext uri="{FF2B5EF4-FFF2-40B4-BE49-F238E27FC236}">
                <a16:creationId xmlns:a16="http://schemas.microsoft.com/office/drawing/2014/main" id="{28D0D186-C4D8-4CCB-8712-5BAED07FF267}"/>
              </a:ext>
            </a:extLst>
          </p:cNvPr>
          <p:cNvSpPr/>
          <p:nvPr/>
        </p:nvSpPr>
        <p:spPr>
          <a:xfrm>
            <a:off x="9133387"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8" name="矩形 117">
            <a:extLst>
              <a:ext uri="{FF2B5EF4-FFF2-40B4-BE49-F238E27FC236}">
                <a16:creationId xmlns:a16="http://schemas.microsoft.com/office/drawing/2014/main" id="{42A4127F-2171-4257-A4BC-235509DDB8E4}"/>
              </a:ext>
            </a:extLst>
          </p:cNvPr>
          <p:cNvSpPr/>
          <p:nvPr/>
        </p:nvSpPr>
        <p:spPr>
          <a:xfrm>
            <a:off x="9415127"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9" name="直線單箭頭接點 118">
            <a:extLst>
              <a:ext uri="{FF2B5EF4-FFF2-40B4-BE49-F238E27FC236}">
                <a16:creationId xmlns:a16="http://schemas.microsoft.com/office/drawing/2014/main" id="{BABB9574-7C8C-4DB2-8B88-D692911935B0}"/>
              </a:ext>
            </a:extLst>
          </p:cNvPr>
          <p:cNvCxnSpPr>
            <a:stCxn id="116" idx="3"/>
            <a:endCxn id="117" idx="0"/>
          </p:cNvCxnSpPr>
          <p:nvPr/>
        </p:nvCxnSpPr>
        <p:spPr>
          <a:xfrm flipH="1">
            <a:off x="9257666" y="4614328"/>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a:extLst>
              <a:ext uri="{FF2B5EF4-FFF2-40B4-BE49-F238E27FC236}">
                <a16:creationId xmlns:a16="http://schemas.microsoft.com/office/drawing/2014/main" id="{2EB7AB69-A724-4A87-BA57-8C1241524FCB}"/>
              </a:ext>
            </a:extLst>
          </p:cNvPr>
          <p:cNvCxnSpPr>
            <a:stCxn id="116" idx="5"/>
            <a:endCxn id="118" idx="0"/>
          </p:cNvCxnSpPr>
          <p:nvPr/>
        </p:nvCxnSpPr>
        <p:spPr>
          <a:xfrm>
            <a:off x="9442354" y="4614328"/>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A43D04CE-F8BB-409E-ABF3-151EFE76F669}"/>
                  </a:ext>
                </a:extLst>
              </p:cNvPr>
              <p:cNvSpPr txBox="1"/>
              <p:nvPr/>
            </p:nvSpPr>
            <p:spPr>
              <a:xfrm>
                <a:off x="9155298"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21" name="文字方塊 120">
                <a:extLst>
                  <a:ext uri="{FF2B5EF4-FFF2-40B4-BE49-F238E27FC236}">
                    <a16:creationId xmlns:a16="http://schemas.microsoft.com/office/drawing/2014/main" id="{A43D04CE-F8BB-409E-ABF3-151EFE76F669}"/>
                  </a:ext>
                </a:extLst>
              </p:cNvPr>
              <p:cNvSpPr txBox="1">
                <a:spLocks noRot="1" noChangeAspect="1" noMove="1" noResize="1" noEditPoints="1" noAdjustHandles="1" noChangeArrowheads="1" noChangeShapeType="1" noTextEdit="1"/>
              </p:cNvSpPr>
              <p:nvPr/>
            </p:nvSpPr>
            <p:spPr>
              <a:xfrm>
                <a:off x="9155298" y="4779447"/>
                <a:ext cx="237244" cy="276999"/>
              </a:xfrm>
              <a:prstGeom prst="rect">
                <a:avLst/>
              </a:prstGeom>
              <a:blipFill>
                <a:blip r:embed="rId14"/>
                <a:stretch>
                  <a:fillRect l="-12821" r="-102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1F2D1063-6E5F-4378-8325-A6861E041D6C}"/>
                  </a:ext>
                </a:extLst>
              </p:cNvPr>
              <p:cNvSpPr txBox="1"/>
              <p:nvPr/>
            </p:nvSpPr>
            <p:spPr>
              <a:xfrm>
                <a:off x="9423443"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122" name="文字方塊 121">
                <a:extLst>
                  <a:ext uri="{FF2B5EF4-FFF2-40B4-BE49-F238E27FC236}">
                    <a16:creationId xmlns:a16="http://schemas.microsoft.com/office/drawing/2014/main" id="{1F2D1063-6E5F-4378-8325-A6861E041D6C}"/>
                  </a:ext>
                </a:extLst>
              </p:cNvPr>
              <p:cNvSpPr txBox="1">
                <a:spLocks noRot="1" noChangeAspect="1" noMove="1" noResize="1" noEditPoints="1" noAdjustHandles="1" noChangeArrowheads="1" noChangeShapeType="1" noTextEdit="1"/>
              </p:cNvSpPr>
              <p:nvPr/>
            </p:nvSpPr>
            <p:spPr>
              <a:xfrm>
                <a:off x="9423443" y="4779447"/>
                <a:ext cx="237244" cy="276999"/>
              </a:xfrm>
              <a:prstGeom prst="rect">
                <a:avLst/>
              </a:prstGeom>
              <a:blipFill>
                <a:blip r:embed="rId15"/>
                <a:stretch>
                  <a:fillRect l="-12821" r="-10256" b="-11111"/>
                </a:stretch>
              </a:blipFill>
            </p:spPr>
            <p:txBody>
              <a:bodyPr/>
              <a:lstStyle/>
              <a:p>
                <a:r>
                  <a:rPr lang="en-US">
                    <a:noFill/>
                  </a:rPr>
                  <a:t> </a:t>
                </a:r>
              </a:p>
            </p:txBody>
          </p:sp>
        </mc:Fallback>
      </mc:AlternateContent>
      <p:sp>
        <p:nvSpPr>
          <p:cNvPr id="123" name="橢圓 122">
            <a:extLst>
              <a:ext uri="{FF2B5EF4-FFF2-40B4-BE49-F238E27FC236}">
                <a16:creationId xmlns:a16="http://schemas.microsoft.com/office/drawing/2014/main" id="{8DA66B64-F48E-4FD5-BA5C-3EE24C221A19}"/>
              </a:ext>
            </a:extLst>
          </p:cNvPr>
          <p:cNvSpPr/>
          <p:nvPr/>
        </p:nvSpPr>
        <p:spPr>
          <a:xfrm>
            <a:off x="9050163" y="425162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4" name="直線單箭頭接點 123">
            <a:extLst>
              <a:ext uri="{FF2B5EF4-FFF2-40B4-BE49-F238E27FC236}">
                <a16:creationId xmlns:a16="http://schemas.microsoft.com/office/drawing/2014/main" id="{13123CB5-0DB4-4B6A-B1F1-1992B2BC92A6}"/>
              </a:ext>
            </a:extLst>
          </p:cNvPr>
          <p:cNvCxnSpPr>
            <a:stCxn id="123" idx="3"/>
          </p:cNvCxnSpPr>
          <p:nvPr/>
        </p:nvCxnSpPr>
        <p:spPr>
          <a:xfrm flipH="1">
            <a:off x="8844870" y="4361168"/>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6E0F71FB-A8DD-43BF-A5B4-B1D80BC522CA}"/>
              </a:ext>
            </a:extLst>
          </p:cNvPr>
          <p:cNvCxnSpPr>
            <a:stCxn id="123" idx="5"/>
            <a:endCxn id="116" idx="0"/>
          </p:cNvCxnSpPr>
          <p:nvPr/>
        </p:nvCxnSpPr>
        <p:spPr>
          <a:xfrm>
            <a:off x="9159705" y="4361168"/>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橢圓 88">
            <a:extLst>
              <a:ext uri="{FF2B5EF4-FFF2-40B4-BE49-F238E27FC236}">
                <a16:creationId xmlns:a16="http://schemas.microsoft.com/office/drawing/2014/main" id="{7656C852-D85C-437B-838F-F3BCF042C015}"/>
              </a:ext>
            </a:extLst>
          </p:cNvPr>
          <p:cNvSpPr/>
          <p:nvPr/>
        </p:nvSpPr>
        <p:spPr>
          <a:xfrm>
            <a:off x="9896684" y="4504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0" name="矩形 89">
            <a:extLst>
              <a:ext uri="{FF2B5EF4-FFF2-40B4-BE49-F238E27FC236}">
                <a16:creationId xmlns:a16="http://schemas.microsoft.com/office/drawing/2014/main" id="{F0B4D867-1C81-477B-87C0-564BD4722A2B}"/>
              </a:ext>
            </a:extLst>
          </p:cNvPr>
          <p:cNvSpPr/>
          <p:nvPr/>
        </p:nvSpPr>
        <p:spPr>
          <a:xfrm>
            <a:off x="9697259"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1" name="矩形 90">
            <a:extLst>
              <a:ext uri="{FF2B5EF4-FFF2-40B4-BE49-F238E27FC236}">
                <a16:creationId xmlns:a16="http://schemas.microsoft.com/office/drawing/2014/main" id="{17466A62-A6F8-4BF4-8D74-FDE484AF187E}"/>
              </a:ext>
            </a:extLst>
          </p:cNvPr>
          <p:cNvSpPr/>
          <p:nvPr/>
        </p:nvSpPr>
        <p:spPr>
          <a:xfrm>
            <a:off x="9978999"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2" name="直線單箭頭接點 91">
            <a:extLst>
              <a:ext uri="{FF2B5EF4-FFF2-40B4-BE49-F238E27FC236}">
                <a16:creationId xmlns:a16="http://schemas.microsoft.com/office/drawing/2014/main" id="{EB1CB99A-6354-4EAE-AE8B-E2DA150D2F98}"/>
              </a:ext>
            </a:extLst>
          </p:cNvPr>
          <p:cNvCxnSpPr>
            <a:stCxn id="89" idx="3"/>
            <a:endCxn id="90" idx="0"/>
          </p:cNvCxnSpPr>
          <p:nvPr/>
        </p:nvCxnSpPr>
        <p:spPr>
          <a:xfrm flipH="1">
            <a:off x="9821538" y="4614328"/>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a:extLst>
              <a:ext uri="{FF2B5EF4-FFF2-40B4-BE49-F238E27FC236}">
                <a16:creationId xmlns:a16="http://schemas.microsoft.com/office/drawing/2014/main" id="{4AD9E3DD-A2CE-4474-BB5E-22AB608BD1E0}"/>
              </a:ext>
            </a:extLst>
          </p:cNvPr>
          <p:cNvCxnSpPr>
            <a:stCxn id="89" idx="5"/>
            <a:endCxn id="91" idx="0"/>
          </p:cNvCxnSpPr>
          <p:nvPr/>
        </p:nvCxnSpPr>
        <p:spPr>
          <a:xfrm>
            <a:off x="10006226" y="4614328"/>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文字方塊 93">
                <a:extLst>
                  <a:ext uri="{FF2B5EF4-FFF2-40B4-BE49-F238E27FC236}">
                    <a16:creationId xmlns:a16="http://schemas.microsoft.com/office/drawing/2014/main" id="{F9FC4662-2EEB-4979-B461-54517BC1B167}"/>
                  </a:ext>
                </a:extLst>
              </p:cNvPr>
              <p:cNvSpPr txBox="1"/>
              <p:nvPr/>
            </p:nvSpPr>
            <p:spPr>
              <a:xfrm>
                <a:off x="9716509"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94" name="文字方塊 93">
                <a:extLst>
                  <a:ext uri="{FF2B5EF4-FFF2-40B4-BE49-F238E27FC236}">
                    <a16:creationId xmlns:a16="http://schemas.microsoft.com/office/drawing/2014/main" id="{F9FC4662-2EEB-4979-B461-54517BC1B167}"/>
                  </a:ext>
                </a:extLst>
              </p:cNvPr>
              <p:cNvSpPr txBox="1">
                <a:spLocks noRot="1" noChangeAspect="1" noMove="1" noResize="1" noEditPoints="1" noAdjustHandles="1" noChangeArrowheads="1" noChangeShapeType="1" noTextEdit="1"/>
              </p:cNvSpPr>
              <p:nvPr/>
            </p:nvSpPr>
            <p:spPr>
              <a:xfrm>
                <a:off x="9716509" y="4779447"/>
                <a:ext cx="237244" cy="276999"/>
              </a:xfrm>
              <a:prstGeom prst="rect">
                <a:avLst/>
              </a:prstGeom>
              <a:blipFill>
                <a:blip r:embed="rId16"/>
                <a:stretch>
                  <a:fillRect l="-12821" r="-102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文字方塊 94">
                <a:extLst>
                  <a:ext uri="{FF2B5EF4-FFF2-40B4-BE49-F238E27FC236}">
                    <a16:creationId xmlns:a16="http://schemas.microsoft.com/office/drawing/2014/main" id="{5C06FB66-FE67-412F-80A8-73B3331E2D45}"/>
                  </a:ext>
                </a:extLst>
              </p:cNvPr>
              <p:cNvSpPr txBox="1"/>
              <p:nvPr/>
            </p:nvSpPr>
            <p:spPr>
              <a:xfrm>
                <a:off x="9987315"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95" name="文字方塊 94">
                <a:extLst>
                  <a:ext uri="{FF2B5EF4-FFF2-40B4-BE49-F238E27FC236}">
                    <a16:creationId xmlns:a16="http://schemas.microsoft.com/office/drawing/2014/main" id="{5C06FB66-FE67-412F-80A8-73B3331E2D45}"/>
                  </a:ext>
                </a:extLst>
              </p:cNvPr>
              <p:cNvSpPr txBox="1">
                <a:spLocks noRot="1" noChangeAspect="1" noMove="1" noResize="1" noEditPoints="1" noAdjustHandles="1" noChangeArrowheads="1" noChangeShapeType="1" noTextEdit="1"/>
              </p:cNvSpPr>
              <p:nvPr/>
            </p:nvSpPr>
            <p:spPr>
              <a:xfrm>
                <a:off x="9987315" y="4779447"/>
                <a:ext cx="237244" cy="276999"/>
              </a:xfrm>
              <a:prstGeom prst="rect">
                <a:avLst/>
              </a:prstGeom>
              <a:blipFill>
                <a:blip r:embed="rId17"/>
                <a:stretch>
                  <a:fillRect l="-12821" r="-10256" b="-11111"/>
                </a:stretch>
              </a:blipFill>
            </p:spPr>
            <p:txBody>
              <a:bodyPr/>
              <a:lstStyle/>
              <a:p>
                <a:r>
                  <a:rPr lang="en-US">
                    <a:noFill/>
                  </a:rPr>
                  <a:t> </a:t>
                </a:r>
              </a:p>
            </p:txBody>
          </p:sp>
        </mc:Fallback>
      </mc:AlternateContent>
      <p:sp>
        <p:nvSpPr>
          <p:cNvPr id="96" name="橢圓 95">
            <a:extLst>
              <a:ext uri="{FF2B5EF4-FFF2-40B4-BE49-F238E27FC236}">
                <a16:creationId xmlns:a16="http://schemas.microsoft.com/office/drawing/2014/main" id="{25DB92AB-EC95-4402-B7CA-AFE3A4C8456F}"/>
              </a:ext>
            </a:extLst>
          </p:cNvPr>
          <p:cNvSpPr/>
          <p:nvPr/>
        </p:nvSpPr>
        <p:spPr>
          <a:xfrm>
            <a:off x="10463684" y="4504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7" name="矩形 96">
            <a:extLst>
              <a:ext uri="{FF2B5EF4-FFF2-40B4-BE49-F238E27FC236}">
                <a16:creationId xmlns:a16="http://schemas.microsoft.com/office/drawing/2014/main" id="{C76BFD56-4D35-4589-927A-3893947FCB1C}"/>
              </a:ext>
            </a:extLst>
          </p:cNvPr>
          <p:cNvSpPr/>
          <p:nvPr/>
        </p:nvSpPr>
        <p:spPr>
          <a:xfrm>
            <a:off x="10264259" y="4804778"/>
            <a:ext cx="248557" cy="39269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8" name="矩形 97">
            <a:extLst>
              <a:ext uri="{FF2B5EF4-FFF2-40B4-BE49-F238E27FC236}">
                <a16:creationId xmlns:a16="http://schemas.microsoft.com/office/drawing/2014/main" id="{CA12607E-7113-4F3E-A440-F20BA27537A7}"/>
              </a:ext>
            </a:extLst>
          </p:cNvPr>
          <p:cNvSpPr/>
          <p:nvPr/>
        </p:nvSpPr>
        <p:spPr>
          <a:xfrm>
            <a:off x="10545999"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9" name="直線單箭頭接點 98">
            <a:extLst>
              <a:ext uri="{FF2B5EF4-FFF2-40B4-BE49-F238E27FC236}">
                <a16:creationId xmlns:a16="http://schemas.microsoft.com/office/drawing/2014/main" id="{16F77651-D3E2-41CF-A874-6F52CF709683}"/>
              </a:ext>
            </a:extLst>
          </p:cNvPr>
          <p:cNvCxnSpPr>
            <a:cxnSpLocks/>
            <a:stCxn id="96" idx="3"/>
            <a:endCxn id="97" idx="0"/>
          </p:cNvCxnSpPr>
          <p:nvPr/>
        </p:nvCxnSpPr>
        <p:spPr>
          <a:xfrm flipH="1">
            <a:off x="10388538" y="4614328"/>
            <a:ext cx="93941" cy="19045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a:extLst>
              <a:ext uri="{FF2B5EF4-FFF2-40B4-BE49-F238E27FC236}">
                <a16:creationId xmlns:a16="http://schemas.microsoft.com/office/drawing/2014/main" id="{6A2C1C34-0D7E-45CE-B916-3E382BDFC659}"/>
              </a:ext>
            </a:extLst>
          </p:cNvPr>
          <p:cNvCxnSpPr>
            <a:stCxn id="96" idx="5"/>
            <a:endCxn id="98" idx="0"/>
          </p:cNvCxnSpPr>
          <p:nvPr/>
        </p:nvCxnSpPr>
        <p:spPr>
          <a:xfrm>
            <a:off x="10573226" y="4614328"/>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字方塊 101">
                <a:extLst>
                  <a:ext uri="{FF2B5EF4-FFF2-40B4-BE49-F238E27FC236}">
                    <a16:creationId xmlns:a16="http://schemas.microsoft.com/office/drawing/2014/main" id="{70042E05-BDD2-46FA-BD33-BD1AB9EC9F9E}"/>
                  </a:ext>
                </a:extLst>
              </p:cNvPr>
              <p:cNvSpPr txBox="1"/>
              <p:nvPr/>
            </p:nvSpPr>
            <p:spPr>
              <a:xfrm>
                <a:off x="10554315"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102" name="文字方塊 101">
                <a:extLst>
                  <a:ext uri="{FF2B5EF4-FFF2-40B4-BE49-F238E27FC236}">
                    <a16:creationId xmlns:a16="http://schemas.microsoft.com/office/drawing/2014/main" id="{70042E05-BDD2-46FA-BD33-BD1AB9EC9F9E}"/>
                  </a:ext>
                </a:extLst>
              </p:cNvPr>
              <p:cNvSpPr txBox="1">
                <a:spLocks noRot="1" noChangeAspect="1" noMove="1" noResize="1" noEditPoints="1" noAdjustHandles="1" noChangeArrowheads="1" noChangeShapeType="1" noTextEdit="1"/>
              </p:cNvSpPr>
              <p:nvPr/>
            </p:nvSpPr>
            <p:spPr>
              <a:xfrm>
                <a:off x="10554315" y="4779447"/>
                <a:ext cx="237244" cy="276999"/>
              </a:xfrm>
              <a:prstGeom prst="rect">
                <a:avLst/>
              </a:prstGeom>
              <a:blipFill>
                <a:blip r:embed="rId18"/>
                <a:stretch>
                  <a:fillRect l="-12821" r="-10256" b="-11111"/>
                </a:stretch>
              </a:blipFill>
            </p:spPr>
            <p:txBody>
              <a:bodyPr/>
              <a:lstStyle/>
              <a:p>
                <a:r>
                  <a:rPr lang="en-US">
                    <a:noFill/>
                  </a:rPr>
                  <a:t> </a:t>
                </a:r>
              </a:p>
            </p:txBody>
          </p:sp>
        </mc:Fallback>
      </mc:AlternateContent>
      <p:sp>
        <p:nvSpPr>
          <p:cNvPr id="103" name="橢圓 102">
            <a:extLst>
              <a:ext uri="{FF2B5EF4-FFF2-40B4-BE49-F238E27FC236}">
                <a16:creationId xmlns:a16="http://schemas.microsoft.com/office/drawing/2014/main" id="{43A14A1B-7FF6-482E-B7E4-8890D214E948}"/>
              </a:ext>
            </a:extLst>
          </p:cNvPr>
          <p:cNvSpPr/>
          <p:nvPr/>
        </p:nvSpPr>
        <p:spPr>
          <a:xfrm>
            <a:off x="10181035" y="425162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4" name="直線單箭頭接點 103">
            <a:extLst>
              <a:ext uri="{FF2B5EF4-FFF2-40B4-BE49-F238E27FC236}">
                <a16:creationId xmlns:a16="http://schemas.microsoft.com/office/drawing/2014/main" id="{EF20EF4F-96EA-4AC7-88C1-F2458F703F2E}"/>
              </a:ext>
            </a:extLst>
          </p:cNvPr>
          <p:cNvCxnSpPr>
            <a:stCxn id="103" idx="3"/>
          </p:cNvCxnSpPr>
          <p:nvPr/>
        </p:nvCxnSpPr>
        <p:spPr>
          <a:xfrm flipH="1">
            <a:off x="9975742" y="4361168"/>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73701881-0572-45A3-92E4-9F5D87A9196E}"/>
              </a:ext>
            </a:extLst>
          </p:cNvPr>
          <p:cNvCxnSpPr>
            <a:stCxn id="103" idx="5"/>
            <a:endCxn id="96" idx="0"/>
          </p:cNvCxnSpPr>
          <p:nvPr/>
        </p:nvCxnSpPr>
        <p:spPr>
          <a:xfrm>
            <a:off x="10290577" y="4361168"/>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橢圓 105">
            <a:extLst>
              <a:ext uri="{FF2B5EF4-FFF2-40B4-BE49-F238E27FC236}">
                <a16:creationId xmlns:a16="http://schemas.microsoft.com/office/drawing/2014/main" id="{EBB41E08-4B92-411E-9ECC-A67BA5BDF1BD}"/>
              </a:ext>
            </a:extLst>
          </p:cNvPr>
          <p:cNvSpPr/>
          <p:nvPr/>
        </p:nvSpPr>
        <p:spPr>
          <a:xfrm>
            <a:off x="9633090" y="401011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7" name="直線單箭頭接點 106">
            <a:extLst>
              <a:ext uri="{FF2B5EF4-FFF2-40B4-BE49-F238E27FC236}">
                <a16:creationId xmlns:a16="http://schemas.microsoft.com/office/drawing/2014/main" id="{33A18014-1A04-45AB-83ED-790C224F2BC8}"/>
              </a:ext>
            </a:extLst>
          </p:cNvPr>
          <p:cNvCxnSpPr>
            <a:cxnSpLocks/>
            <a:stCxn id="106" idx="2"/>
            <a:endCxn id="123" idx="0"/>
          </p:cNvCxnSpPr>
          <p:nvPr/>
        </p:nvCxnSpPr>
        <p:spPr>
          <a:xfrm flipH="1">
            <a:off x="9114332" y="4074284"/>
            <a:ext cx="518758" cy="17734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a:extLst>
              <a:ext uri="{FF2B5EF4-FFF2-40B4-BE49-F238E27FC236}">
                <a16:creationId xmlns:a16="http://schemas.microsoft.com/office/drawing/2014/main" id="{6A66BAE7-69A6-4112-9829-21A87386C9D5}"/>
              </a:ext>
            </a:extLst>
          </p:cNvPr>
          <p:cNvCxnSpPr>
            <a:cxnSpLocks/>
            <a:stCxn id="106" idx="6"/>
            <a:endCxn id="103" idx="1"/>
          </p:cNvCxnSpPr>
          <p:nvPr/>
        </p:nvCxnSpPr>
        <p:spPr>
          <a:xfrm>
            <a:off x="9761427" y="4074284"/>
            <a:ext cx="438403" cy="196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6" name="向右箭號 60">
            <a:extLst>
              <a:ext uri="{FF2B5EF4-FFF2-40B4-BE49-F238E27FC236}">
                <a16:creationId xmlns:a16="http://schemas.microsoft.com/office/drawing/2014/main" id="{540AA873-86C8-4D0E-9EAF-B5545184BB4E}"/>
              </a:ext>
            </a:extLst>
          </p:cNvPr>
          <p:cNvSpPr/>
          <p:nvPr/>
        </p:nvSpPr>
        <p:spPr>
          <a:xfrm>
            <a:off x="7927008" y="4233933"/>
            <a:ext cx="635213" cy="177342"/>
          </a:xfrm>
          <a:prstGeom prst="rightArrow">
            <a:avLst>
              <a:gd name="adj1" fmla="val 50000"/>
              <a:gd name="adj2" fmla="val 88602"/>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solidFill>
                <a:srgbClr val="FF0000"/>
              </a:solidFill>
            </a:endParaRPr>
          </a:p>
        </p:txBody>
      </p:sp>
      <p:grpSp>
        <p:nvGrpSpPr>
          <p:cNvPr id="201" name="群組 200">
            <a:extLst>
              <a:ext uri="{FF2B5EF4-FFF2-40B4-BE49-F238E27FC236}">
                <a16:creationId xmlns:a16="http://schemas.microsoft.com/office/drawing/2014/main" id="{2C3E8424-A5B5-4CB9-BB07-F4697183449B}"/>
              </a:ext>
            </a:extLst>
          </p:cNvPr>
          <p:cNvGrpSpPr/>
          <p:nvPr/>
        </p:nvGrpSpPr>
        <p:grpSpPr>
          <a:xfrm>
            <a:off x="621792" y="1143000"/>
            <a:ext cx="4556556" cy="4351803"/>
            <a:chOff x="1234208" y="1930875"/>
            <a:chExt cx="4556556" cy="4351803"/>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0BFBA085-2F4A-4E0D-9D7B-2DC8B275D4A6}"/>
                    </a:ext>
                  </a:extLst>
                </p:cNvPr>
                <p:cNvSpPr txBox="1"/>
                <p:nvPr/>
              </p:nvSpPr>
              <p:spPr>
                <a:xfrm>
                  <a:off x="1914795" y="1930875"/>
                  <a:ext cx="31073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a:t>
                  </a:r>
                  <a14:m>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amplitude) (</a:t>
                  </a:r>
                  <a14:m>
                    <m:oMath xmlns:m="http://schemas.openxmlformats.org/officeDocument/2006/math">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probability)</a:t>
                  </a:r>
                </a:p>
              </p:txBody>
            </p:sp>
          </mc:Choice>
          <mc:Fallback xmlns="">
            <p:sp>
              <p:nvSpPr>
                <p:cNvPr id="7" name="文字方塊 6">
                  <a:extLst>
                    <a:ext uri="{FF2B5EF4-FFF2-40B4-BE49-F238E27FC236}">
                      <a16:creationId xmlns:a16="http://schemas.microsoft.com/office/drawing/2014/main" id="{0BFBA085-2F4A-4E0D-9D7B-2DC8B275D4A6}"/>
                    </a:ext>
                  </a:extLst>
                </p:cNvPr>
                <p:cNvSpPr txBox="1">
                  <a:spLocks noRot="1" noChangeAspect="1" noMove="1" noResize="1" noEditPoints="1" noAdjustHandles="1" noChangeArrowheads="1" noChangeShapeType="1" noTextEdit="1"/>
                </p:cNvSpPr>
                <p:nvPr/>
              </p:nvSpPr>
              <p:spPr>
                <a:xfrm>
                  <a:off x="1914795" y="1930875"/>
                  <a:ext cx="3107306" cy="369332"/>
                </a:xfrm>
                <a:prstGeom prst="rect">
                  <a:avLst/>
                </a:prstGeom>
                <a:blipFill>
                  <a:blip r:embed="rId20"/>
                  <a:stretch>
                    <a:fillRect l="-1768" t="-10000" r="-786" b="-25000"/>
                  </a:stretch>
                </a:blipFill>
              </p:spPr>
              <p:txBody>
                <a:bodyPr/>
                <a:lstStyle/>
                <a:p>
                  <a:r>
                    <a:rPr lang="en-US">
                      <a:noFill/>
                    </a:rPr>
                    <a:t> </a:t>
                  </a:r>
                </a:p>
              </p:txBody>
            </p:sp>
          </mc:Fallback>
        </mc:AlternateContent>
        <p:cxnSp>
          <p:nvCxnSpPr>
            <p:cNvPr id="25" name="直線接點 24">
              <a:extLst>
                <a:ext uri="{FF2B5EF4-FFF2-40B4-BE49-F238E27FC236}">
                  <a16:creationId xmlns:a16="http://schemas.microsoft.com/office/drawing/2014/main" id="{BB0698E2-936B-4056-BB18-4D3B06A19D80}"/>
                </a:ext>
              </a:extLst>
            </p:cNvPr>
            <p:cNvCxnSpPr>
              <a:cxnSpLocks/>
            </p:cNvCxnSpPr>
            <p:nvPr/>
          </p:nvCxnSpPr>
          <p:spPr>
            <a:xfrm>
              <a:off x="4419164" y="3404186"/>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1F44EA8-A1A8-40A6-AB89-18F96817EC2B}"/>
                    </a:ext>
                  </a:extLst>
                </p:cNvPr>
                <p:cNvSpPr/>
                <p:nvPr/>
              </p:nvSpPr>
              <p:spPr>
                <a:xfrm>
                  <a:off x="4708959" y="3003133"/>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1</m:t>
                            </m:r>
                          </m:sub>
                        </m:sSub>
                      </m:oMath>
                    </m:oMathPara>
                  </a14:m>
                  <a:endParaRPr lang="zh-TW" altLang="en-US" sz="4000" dirty="0"/>
                </a:p>
              </p:txBody>
            </p:sp>
          </mc:Choice>
          <mc:Fallback xmlns="">
            <p:sp>
              <p:nvSpPr>
                <p:cNvPr id="26" name="矩形 25">
                  <a:extLst>
                    <a:ext uri="{FF2B5EF4-FFF2-40B4-BE49-F238E27FC236}">
                      <a16:creationId xmlns:a16="http://schemas.microsoft.com/office/drawing/2014/main" id="{11F44EA8-A1A8-40A6-AB89-18F96817EC2B}"/>
                    </a:ext>
                  </a:extLst>
                </p:cNvPr>
                <p:cNvSpPr>
                  <a:spLocks noRot="1" noChangeAspect="1" noMove="1" noResize="1" noEditPoints="1" noAdjustHandles="1" noChangeArrowheads="1" noChangeShapeType="1" noTextEdit="1"/>
                </p:cNvSpPr>
                <p:nvPr/>
              </p:nvSpPr>
              <p:spPr>
                <a:xfrm>
                  <a:off x="4708959" y="3003133"/>
                  <a:ext cx="802105" cy="802105"/>
                </a:xfrm>
                <a:prstGeom prst="rect">
                  <a:avLst/>
                </a:prstGeom>
                <a:blipFill>
                  <a:blip r:embed="rId21"/>
                  <a:stretch>
                    <a:fillRect/>
                  </a:stretch>
                </a:blipFill>
              </p:spPr>
              <p:txBody>
                <a:bodyPr/>
                <a:lstStyle/>
                <a:p>
                  <a:r>
                    <a:rPr lang="en-US">
                      <a:noFill/>
                    </a:rPr>
                    <a:t> </a:t>
                  </a:r>
                </a:p>
              </p:txBody>
            </p:sp>
          </mc:Fallback>
        </mc:AlternateContent>
        <p:cxnSp>
          <p:nvCxnSpPr>
            <p:cNvPr id="27" name="直線接點 26">
              <a:extLst>
                <a:ext uri="{FF2B5EF4-FFF2-40B4-BE49-F238E27FC236}">
                  <a16:creationId xmlns:a16="http://schemas.microsoft.com/office/drawing/2014/main" id="{A5B97FCE-72C0-414B-BE1F-5D25EEE45637}"/>
                </a:ext>
              </a:extLst>
            </p:cNvPr>
            <p:cNvCxnSpPr>
              <a:cxnSpLocks/>
            </p:cNvCxnSpPr>
            <p:nvPr/>
          </p:nvCxnSpPr>
          <p:spPr>
            <a:xfrm>
              <a:off x="4419164" y="4337417"/>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E8CE9E69-1B37-4D6B-928A-ACC6A30FCEFE}"/>
                </a:ext>
              </a:extLst>
            </p:cNvPr>
            <p:cNvCxnSpPr>
              <a:cxnSpLocks/>
            </p:cNvCxnSpPr>
            <p:nvPr/>
          </p:nvCxnSpPr>
          <p:spPr>
            <a:xfrm>
              <a:off x="4419164" y="5264517"/>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AE866C72-DBC2-48CD-A6E8-2A6C9ED3AB9B}"/>
                    </a:ext>
                  </a:extLst>
                </p:cNvPr>
                <p:cNvSpPr/>
                <p:nvPr/>
              </p:nvSpPr>
              <p:spPr>
                <a:xfrm>
                  <a:off x="4708959" y="3933265"/>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2</m:t>
                            </m:r>
                          </m:sub>
                        </m:sSub>
                      </m:oMath>
                    </m:oMathPara>
                  </a14:m>
                  <a:endParaRPr lang="zh-TW" altLang="en-US" sz="4000" dirty="0"/>
                </a:p>
              </p:txBody>
            </p:sp>
          </mc:Choice>
          <mc:Fallback xmlns="">
            <p:sp>
              <p:nvSpPr>
                <p:cNvPr id="29" name="矩形 28">
                  <a:extLst>
                    <a:ext uri="{FF2B5EF4-FFF2-40B4-BE49-F238E27FC236}">
                      <a16:creationId xmlns:a16="http://schemas.microsoft.com/office/drawing/2014/main" id="{AE866C72-DBC2-48CD-A6E8-2A6C9ED3AB9B}"/>
                    </a:ext>
                  </a:extLst>
                </p:cNvPr>
                <p:cNvSpPr>
                  <a:spLocks noRot="1" noChangeAspect="1" noMove="1" noResize="1" noEditPoints="1" noAdjustHandles="1" noChangeArrowheads="1" noChangeShapeType="1" noTextEdit="1"/>
                </p:cNvSpPr>
                <p:nvPr/>
              </p:nvSpPr>
              <p:spPr>
                <a:xfrm>
                  <a:off x="4708959" y="3933265"/>
                  <a:ext cx="802105" cy="802105"/>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B8B58C7-E16E-413A-8D66-350B08489928}"/>
                    </a:ext>
                  </a:extLst>
                </p:cNvPr>
                <p:cNvSpPr/>
                <p:nvPr/>
              </p:nvSpPr>
              <p:spPr>
                <a:xfrm>
                  <a:off x="4709616" y="4864862"/>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3</m:t>
                            </m:r>
                          </m:sub>
                        </m:sSub>
                      </m:oMath>
                    </m:oMathPara>
                  </a14:m>
                  <a:endParaRPr lang="zh-TW" altLang="en-US" sz="4000" dirty="0"/>
                </a:p>
              </p:txBody>
            </p:sp>
          </mc:Choice>
          <mc:Fallback xmlns="">
            <p:sp>
              <p:nvSpPr>
                <p:cNvPr id="30" name="矩形 29">
                  <a:extLst>
                    <a:ext uri="{FF2B5EF4-FFF2-40B4-BE49-F238E27FC236}">
                      <a16:creationId xmlns:a16="http://schemas.microsoft.com/office/drawing/2014/main" id="{6B8B58C7-E16E-413A-8D66-350B08489928}"/>
                    </a:ext>
                  </a:extLst>
                </p:cNvPr>
                <p:cNvSpPr>
                  <a:spLocks noRot="1" noChangeAspect="1" noMove="1" noResize="1" noEditPoints="1" noAdjustHandles="1" noChangeArrowheads="1" noChangeShapeType="1" noTextEdit="1"/>
                </p:cNvSpPr>
                <p:nvPr/>
              </p:nvSpPr>
              <p:spPr>
                <a:xfrm>
                  <a:off x="4709616" y="4864862"/>
                  <a:ext cx="802105" cy="802105"/>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B2B10852-C127-433B-8408-FA04C61D9317}"/>
                    </a:ext>
                  </a:extLst>
                </p:cNvPr>
                <p:cNvSpPr txBox="1"/>
                <p:nvPr/>
              </p:nvSpPr>
              <p:spPr>
                <a:xfrm>
                  <a:off x="2552917" y="2300083"/>
                  <a:ext cx="1571036" cy="449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kumimoji="0" lang="en-US" altLang="zh-TW" sz="240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dPr>
                              <m:e>
                                <m:sSub>
                                  <m:sSubPr>
                                    <m:ctrlPr>
                                      <a:rPr kumimoji="0" lang="en-US" altLang="zh-TW" sz="240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0</m:t>
                                    </m:r>
                                  </m:sub>
                                </m:sSub>
                              </m:e>
                            </m:d>
                          </m:e>
                          <m:sup>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2</m:t>
                            </m:r>
                          </m:sup>
                        </m:sSup>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=5%</m:t>
                        </m:r>
                      </m:oMath>
                    </m:oMathPara>
                  </a14:m>
                  <a:endParaRPr kumimoji="0" lang="zh-TW" altLang="en-US" sz="2400"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27" name="文字方塊 126">
                  <a:extLst>
                    <a:ext uri="{FF2B5EF4-FFF2-40B4-BE49-F238E27FC236}">
                      <a16:creationId xmlns:a16="http://schemas.microsoft.com/office/drawing/2014/main" id="{B2B10852-C127-433B-8408-FA04C61D9317}"/>
                    </a:ext>
                  </a:extLst>
                </p:cNvPr>
                <p:cNvSpPr txBox="1">
                  <a:spLocks noRot="1" noChangeAspect="1" noMove="1" noResize="1" noEditPoints="1" noAdjustHandles="1" noChangeArrowheads="1" noChangeShapeType="1" noTextEdit="1"/>
                </p:cNvSpPr>
                <p:nvPr/>
              </p:nvSpPr>
              <p:spPr>
                <a:xfrm>
                  <a:off x="2552917" y="2300083"/>
                  <a:ext cx="1571036" cy="449803"/>
                </a:xfrm>
                <a:prstGeom prst="rect">
                  <a:avLst/>
                </a:prstGeom>
                <a:blipFill>
                  <a:blip r:embed="rId24"/>
                  <a:stretch>
                    <a:fillRect r="-1938" b="-405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4FF96C11-DFBC-42E1-ABEC-24490A79A6C8}"/>
                    </a:ext>
                  </a:extLst>
                </p:cNvPr>
                <p:cNvSpPr txBox="1"/>
                <p:nvPr/>
              </p:nvSpPr>
              <p:spPr>
                <a:xfrm>
                  <a:off x="2544285" y="2802508"/>
                  <a:ext cx="1579480"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1</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1" name="文字方塊 160">
                  <a:extLst>
                    <a:ext uri="{FF2B5EF4-FFF2-40B4-BE49-F238E27FC236}">
                      <a16:creationId xmlns:a16="http://schemas.microsoft.com/office/drawing/2014/main" id="{4FF96C11-DFBC-42E1-ABEC-24490A79A6C8}"/>
                    </a:ext>
                  </a:extLst>
                </p:cNvPr>
                <p:cNvSpPr txBox="1">
                  <a:spLocks noRot="1" noChangeAspect="1" noMove="1" noResize="1" noEditPoints="1" noAdjustHandles="1" noChangeArrowheads="1" noChangeShapeType="1" noTextEdit="1"/>
                </p:cNvSpPr>
                <p:nvPr/>
              </p:nvSpPr>
              <p:spPr>
                <a:xfrm>
                  <a:off x="2544285" y="2802508"/>
                  <a:ext cx="1579480" cy="441468"/>
                </a:xfrm>
                <a:prstGeom prst="rect">
                  <a:avLst/>
                </a:prstGeom>
                <a:blipFill>
                  <a:blip r:embed="rId25"/>
                  <a:stretch>
                    <a:fillRect r="-772"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文字方塊 161">
                  <a:extLst>
                    <a:ext uri="{FF2B5EF4-FFF2-40B4-BE49-F238E27FC236}">
                      <a16:creationId xmlns:a16="http://schemas.microsoft.com/office/drawing/2014/main" id="{86CEB4C5-7B42-432E-AF2C-5BDC2694CE20}"/>
                    </a:ext>
                  </a:extLst>
                </p:cNvPr>
                <p:cNvSpPr txBox="1"/>
                <p:nvPr/>
              </p:nvSpPr>
              <p:spPr>
                <a:xfrm>
                  <a:off x="2552728" y="3328351"/>
                  <a:ext cx="157103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2</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1</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2" name="文字方塊 161">
                  <a:extLst>
                    <a:ext uri="{FF2B5EF4-FFF2-40B4-BE49-F238E27FC236}">
                      <a16:creationId xmlns:a16="http://schemas.microsoft.com/office/drawing/2014/main" id="{86CEB4C5-7B42-432E-AF2C-5BDC2694CE20}"/>
                    </a:ext>
                  </a:extLst>
                </p:cNvPr>
                <p:cNvSpPr txBox="1">
                  <a:spLocks noRot="1" noChangeAspect="1" noMove="1" noResize="1" noEditPoints="1" noAdjustHandles="1" noChangeArrowheads="1" noChangeShapeType="1" noTextEdit="1"/>
                </p:cNvSpPr>
                <p:nvPr/>
              </p:nvSpPr>
              <p:spPr>
                <a:xfrm>
                  <a:off x="2552728" y="3328351"/>
                  <a:ext cx="1571035" cy="441468"/>
                </a:xfrm>
                <a:prstGeom prst="rect">
                  <a:avLst/>
                </a:prstGeom>
                <a:blipFill>
                  <a:blip r:embed="rId26"/>
                  <a:stretch>
                    <a:fillRect r="-1163"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文字方塊 162">
                  <a:extLst>
                    <a:ext uri="{FF2B5EF4-FFF2-40B4-BE49-F238E27FC236}">
                      <a16:creationId xmlns:a16="http://schemas.microsoft.com/office/drawing/2014/main" id="{BBCC623D-556F-49F4-8E13-2D6E82DEE509}"/>
                    </a:ext>
                  </a:extLst>
                </p:cNvPr>
                <p:cNvSpPr txBox="1"/>
                <p:nvPr/>
              </p:nvSpPr>
              <p:spPr>
                <a:xfrm>
                  <a:off x="2552729" y="3819826"/>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3</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4</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3" name="文字方塊 162">
                  <a:extLst>
                    <a:ext uri="{FF2B5EF4-FFF2-40B4-BE49-F238E27FC236}">
                      <a16:creationId xmlns:a16="http://schemas.microsoft.com/office/drawing/2014/main" id="{BBCC623D-556F-49F4-8E13-2D6E82DEE509}"/>
                    </a:ext>
                  </a:extLst>
                </p:cNvPr>
                <p:cNvSpPr txBox="1">
                  <a:spLocks noRot="1" noChangeAspect="1" noMove="1" noResize="1" noEditPoints="1" noAdjustHandles="1" noChangeArrowheads="1" noChangeShapeType="1" noTextEdit="1"/>
                </p:cNvSpPr>
                <p:nvPr/>
              </p:nvSpPr>
              <p:spPr>
                <a:xfrm>
                  <a:off x="2552729" y="3819826"/>
                  <a:ext cx="1571034" cy="441468"/>
                </a:xfrm>
                <a:prstGeom prst="rect">
                  <a:avLst/>
                </a:prstGeom>
                <a:blipFill>
                  <a:blip r:embed="rId27"/>
                  <a:stretch>
                    <a:fillRect r="-1163"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文字方塊 163">
                  <a:extLst>
                    <a:ext uri="{FF2B5EF4-FFF2-40B4-BE49-F238E27FC236}">
                      <a16:creationId xmlns:a16="http://schemas.microsoft.com/office/drawing/2014/main" id="{3174B86A-4FF7-4E07-A0AE-A472D819886C}"/>
                    </a:ext>
                  </a:extLst>
                </p:cNvPr>
                <p:cNvSpPr txBox="1"/>
                <p:nvPr/>
              </p:nvSpPr>
              <p:spPr>
                <a:xfrm>
                  <a:off x="2552729" y="4345160"/>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4</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6</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4" name="文字方塊 163">
                  <a:extLst>
                    <a:ext uri="{FF2B5EF4-FFF2-40B4-BE49-F238E27FC236}">
                      <a16:creationId xmlns:a16="http://schemas.microsoft.com/office/drawing/2014/main" id="{3174B86A-4FF7-4E07-A0AE-A472D819886C}"/>
                    </a:ext>
                  </a:extLst>
                </p:cNvPr>
                <p:cNvSpPr txBox="1">
                  <a:spLocks noRot="1" noChangeAspect="1" noMove="1" noResize="1" noEditPoints="1" noAdjustHandles="1" noChangeArrowheads="1" noChangeShapeType="1" noTextEdit="1"/>
                </p:cNvSpPr>
                <p:nvPr/>
              </p:nvSpPr>
              <p:spPr>
                <a:xfrm>
                  <a:off x="2552729" y="4345160"/>
                  <a:ext cx="1571034" cy="441468"/>
                </a:xfrm>
                <a:prstGeom prst="rect">
                  <a:avLst/>
                </a:prstGeom>
                <a:blipFill>
                  <a:blip r:embed="rId28"/>
                  <a:stretch>
                    <a:fillRect r="-1163"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79A60EAD-DA89-4B4B-81DD-940245B4BC3D}"/>
                    </a:ext>
                  </a:extLst>
                </p:cNvPr>
                <p:cNvSpPr txBox="1"/>
                <p:nvPr/>
              </p:nvSpPr>
              <p:spPr>
                <a:xfrm>
                  <a:off x="2544285" y="4843591"/>
                  <a:ext cx="157038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5</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2</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5" name="文字方塊 164">
                  <a:extLst>
                    <a:ext uri="{FF2B5EF4-FFF2-40B4-BE49-F238E27FC236}">
                      <a16:creationId xmlns:a16="http://schemas.microsoft.com/office/drawing/2014/main" id="{79A60EAD-DA89-4B4B-81DD-940245B4BC3D}"/>
                    </a:ext>
                  </a:extLst>
                </p:cNvPr>
                <p:cNvSpPr txBox="1">
                  <a:spLocks noRot="1" noChangeAspect="1" noMove="1" noResize="1" noEditPoints="1" noAdjustHandles="1" noChangeArrowheads="1" noChangeShapeType="1" noTextEdit="1"/>
                </p:cNvSpPr>
                <p:nvPr/>
              </p:nvSpPr>
              <p:spPr>
                <a:xfrm>
                  <a:off x="2544285" y="4843591"/>
                  <a:ext cx="1570384" cy="441468"/>
                </a:xfrm>
                <a:prstGeom prst="rect">
                  <a:avLst/>
                </a:prstGeom>
                <a:blipFill>
                  <a:blip r:embed="rId29"/>
                  <a:stretch>
                    <a:fillRect r="-1163"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F5339DCA-5458-4069-9B50-06B201CDAD4D}"/>
                    </a:ext>
                  </a:extLst>
                </p:cNvPr>
                <p:cNvSpPr txBox="1"/>
                <p:nvPr/>
              </p:nvSpPr>
              <p:spPr>
                <a:xfrm>
                  <a:off x="2552728" y="5342779"/>
                  <a:ext cx="157103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FF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6</m:t>
                                    </m:r>
                                  </m:sub>
                                </m:sSub>
                              </m:e>
                            </m:d>
                          </m:e>
                          <m: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=5%</m:t>
                        </m:r>
                      </m:oMath>
                    </m:oMathPara>
                  </a14:m>
                  <a:endParaRPr lang="zh-TW" altLang="en-US" sz="2400" dirty="0">
                    <a:solidFill>
                      <a:srgbClr val="FF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6" name="文字方塊 165">
                  <a:extLst>
                    <a:ext uri="{FF2B5EF4-FFF2-40B4-BE49-F238E27FC236}">
                      <a16:creationId xmlns:a16="http://schemas.microsoft.com/office/drawing/2014/main" id="{F5339DCA-5458-4069-9B50-06B201CDAD4D}"/>
                    </a:ext>
                  </a:extLst>
                </p:cNvPr>
                <p:cNvSpPr txBox="1">
                  <a:spLocks noRot="1" noChangeAspect="1" noMove="1" noResize="1" noEditPoints="1" noAdjustHandles="1" noChangeArrowheads="1" noChangeShapeType="1" noTextEdit="1"/>
                </p:cNvSpPr>
                <p:nvPr/>
              </p:nvSpPr>
              <p:spPr>
                <a:xfrm>
                  <a:off x="2552728" y="5342779"/>
                  <a:ext cx="1571036" cy="441468"/>
                </a:xfrm>
                <a:prstGeom prst="rect">
                  <a:avLst/>
                </a:prstGeom>
                <a:blipFill>
                  <a:blip r:embed="rId30"/>
                  <a:stretch>
                    <a:fillRect r="-1550" b="-411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50E5F588-4573-4685-A007-416693515542}"/>
                    </a:ext>
                  </a:extLst>
                </p:cNvPr>
                <p:cNvSpPr txBox="1"/>
                <p:nvPr/>
              </p:nvSpPr>
              <p:spPr>
                <a:xfrm>
                  <a:off x="2552728" y="5841210"/>
                  <a:ext cx="173505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70</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7" name="文字方塊 166">
                  <a:extLst>
                    <a:ext uri="{FF2B5EF4-FFF2-40B4-BE49-F238E27FC236}">
                      <a16:creationId xmlns:a16="http://schemas.microsoft.com/office/drawing/2014/main" id="{50E5F588-4573-4685-A007-416693515542}"/>
                    </a:ext>
                  </a:extLst>
                </p:cNvPr>
                <p:cNvSpPr txBox="1">
                  <a:spLocks noRot="1" noChangeAspect="1" noMove="1" noResize="1" noEditPoints="1" noAdjustHandles="1" noChangeArrowheads="1" noChangeShapeType="1" noTextEdit="1"/>
                </p:cNvSpPr>
                <p:nvPr/>
              </p:nvSpPr>
              <p:spPr>
                <a:xfrm>
                  <a:off x="2552728" y="5841210"/>
                  <a:ext cx="1735055" cy="441468"/>
                </a:xfrm>
                <a:prstGeom prst="rect">
                  <a:avLst/>
                </a:prstGeom>
                <a:blipFill>
                  <a:blip r:embed="rId31"/>
                  <a:stretch>
                    <a:fillRect r="-1754" b="-5556"/>
                  </a:stretch>
                </a:blipFill>
                <a:ln w="12700" cap="flat">
                  <a:noFill/>
                  <a:miter lim="400000"/>
                </a:ln>
                <a:effectLst/>
              </p:spPr>
              <p:txBody>
                <a:bodyPr/>
                <a:lstStyle/>
                <a:p>
                  <a:r>
                    <a:rPr lang="en-US">
                      <a:noFill/>
                    </a:rPr>
                    <a:t> </a:t>
                  </a:r>
                </a:p>
              </p:txBody>
            </p:sp>
          </mc:Fallback>
        </mc:AlternateContent>
        <p:grpSp>
          <p:nvGrpSpPr>
            <p:cNvPr id="169" name="群組 168">
              <a:extLst>
                <a:ext uri="{FF2B5EF4-FFF2-40B4-BE49-F238E27FC236}">
                  <a16:creationId xmlns:a16="http://schemas.microsoft.com/office/drawing/2014/main" id="{87C800B1-013D-4009-98A3-D5A4365F92FD}"/>
                </a:ext>
              </a:extLst>
            </p:cNvPr>
            <p:cNvGrpSpPr>
              <a:grpSpLocks noChangeAspect="1"/>
            </p:cNvGrpSpPr>
            <p:nvPr/>
          </p:nvGrpSpPr>
          <p:grpSpPr>
            <a:xfrm>
              <a:off x="1234208" y="5784247"/>
              <a:ext cx="1263198" cy="487546"/>
              <a:chOff x="8376065" y="2308423"/>
              <a:chExt cx="2215523" cy="855107"/>
            </a:xfrm>
          </p:grpSpPr>
          <p:sp>
            <p:nvSpPr>
              <p:cNvPr id="198" name="立方體 197">
                <a:extLst>
                  <a:ext uri="{FF2B5EF4-FFF2-40B4-BE49-F238E27FC236}">
                    <a16:creationId xmlns:a16="http://schemas.microsoft.com/office/drawing/2014/main" id="{255D8094-F7D9-4531-82D9-0079DE50CF6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9" name="立方體 198">
                <a:extLst>
                  <a:ext uri="{FF2B5EF4-FFF2-40B4-BE49-F238E27FC236}">
                    <a16:creationId xmlns:a16="http://schemas.microsoft.com/office/drawing/2014/main" id="{AF19F38B-8507-4FFA-9D65-07323134D898}"/>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200" name="立方體 199">
                <a:extLst>
                  <a:ext uri="{FF2B5EF4-FFF2-40B4-BE49-F238E27FC236}">
                    <a16:creationId xmlns:a16="http://schemas.microsoft.com/office/drawing/2014/main" id="{76C1A24B-484E-4253-99C7-33643A4A0B67}"/>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0" name="群組 169">
              <a:extLst>
                <a:ext uri="{FF2B5EF4-FFF2-40B4-BE49-F238E27FC236}">
                  <a16:creationId xmlns:a16="http://schemas.microsoft.com/office/drawing/2014/main" id="{06ECFECB-3EF8-4B23-80C9-6F76740F5136}"/>
                </a:ext>
              </a:extLst>
            </p:cNvPr>
            <p:cNvGrpSpPr>
              <a:grpSpLocks noChangeAspect="1"/>
            </p:cNvGrpSpPr>
            <p:nvPr/>
          </p:nvGrpSpPr>
          <p:grpSpPr>
            <a:xfrm>
              <a:off x="1234208" y="5283887"/>
              <a:ext cx="1263198" cy="487546"/>
              <a:chOff x="8376065" y="2308423"/>
              <a:chExt cx="2215523" cy="855107"/>
            </a:xfrm>
          </p:grpSpPr>
          <p:sp>
            <p:nvSpPr>
              <p:cNvPr id="195" name="立方體 194">
                <a:extLst>
                  <a:ext uri="{FF2B5EF4-FFF2-40B4-BE49-F238E27FC236}">
                    <a16:creationId xmlns:a16="http://schemas.microsoft.com/office/drawing/2014/main" id="{11B7AC9F-E24D-4D1A-870C-D8F0A5D5EBE8}"/>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96" name="立方體 195">
                <a:extLst>
                  <a:ext uri="{FF2B5EF4-FFF2-40B4-BE49-F238E27FC236}">
                    <a16:creationId xmlns:a16="http://schemas.microsoft.com/office/drawing/2014/main" id="{E0E0E0A6-87FC-46A0-9914-A58EF510A169}"/>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97" name="立方體 196">
                <a:extLst>
                  <a:ext uri="{FF2B5EF4-FFF2-40B4-BE49-F238E27FC236}">
                    <a16:creationId xmlns:a16="http://schemas.microsoft.com/office/drawing/2014/main" id="{003C52FD-907A-4A9B-80A8-094BB1BB4B7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grpSp>
        <p:grpSp>
          <p:nvGrpSpPr>
            <p:cNvPr id="171" name="群組 170">
              <a:extLst>
                <a:ext uri="{FF2B5EF4-FFF2-40B4-BE49-F238E27FC236}">
                  <a16:creationId xmlns:a16="http://schemas.microsoft.com/office/drawing/2014/main" id="{E05832FB-6BAC-4C6B-9A3A-2D967A9AEE75}"/>
                </a:ext>
              </a:extLst>
            </p:cNvPr>
            <p:cNvGrpSpPr>
              <a:grpSpLocks noChangeAspect="1"/>
            </p:cNvGrpSpPr>
            <p:nvPr/>
          </p:nvGrpSpPr>
          <p:grpSpPr>
            <a:xfrm>
              <a:off x="1234208" y="4791609"/>
              <a:ext cx="1263198" cy="487546"/>
              <a:chOff x="8376065" y="2308423"/>
              <a:chExt cx="2215523" cy="855107"/>
            </a:xfrm>
          </p:grpSpPr>
          <p:sp>
            <p:nvSpPr>
              <p:cNvPr id="192" name="立方體 191">
                <a:extLst>
                  <a:ext uri="{FF2B5EF4-FFF2-40B4-BE49-F238E27FC236}">
                    <a16:creationId xmlns:a16="http://schemas.microsoft.com/office/drawing/2014/main" id="{4795ED79-2140-4C37-BBFE-753418E6C5B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3" name="立方體 192">
                <a:extLst>
                  <a:ext uri="{FF2B5EF4-FFF2-40B4-BE49-F238E27FC236}">
                    <a16:creationId xmlns:a16="http://schemas.microsoft.com/office/drawing/2014/main" id="{84283CD8-C11E-4181-ACAA-99E607BBB33B}"/>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4" name="立方體 193">
                <a:extLst>
                  <a:ext uri="{FF2B5EF4-FFF2-40B4-BE49-F238E27FC236}">
                    <a16:creationId xmlns:a16="http://schemas.microsoft.com/office/drawing/2014/main" id="{25AB70F3-B47A-4CFD-B62B-8C3D9EF4188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2" name="群組 171">
              <a:extLst>
                <a:ext uri="{FF2B5EF4-FFF2-40B4-BE49-F238E27FC236}">
                  <a16:creationId xmlns:a16="http://schemas.microsoft.com/office/drawing/2014/main" id="{77301844-84DE-41D7-B32E-672836EF40F9}"/>
                </a:ext>
              </a:extLst>
            </p:cNvPr>
            <p:cNvGrpSpPr>
              <a:grpSpLocks noChangeAspect="1"/>
            </p:cNvGrpSpPr>
            <p:nvPr/>
          </p:nvGrpSpPr>
          <p:grpSpPr>
            <a:xfrm>
              <a:off x="1234208" y="4292402"/>
              <a:ext cx="1263198" cy="487546"/>
              <a:chOff x="8376065" y="2308423"/>
              <a:chExt cx="2215523" cy="855107"/>
            </a:xfrm>
          </p:grpSpPr>
          <p:sp>
            <p:nvSpPr>
              <p:cNvPr id="189" name="立方體 188">
                <a:extLst>
                  <a:ext uri="{FF2B5EF4-FFF2-40B4-BE49-F238E27FC236}">
                    <a16:creationId xmlns:a16="http://schemas.microsoft.com/office/drawing/2014/main" id="{F6474BB3-C920-4031-9385-338156A91B9B}"/>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0" name="立方體 189">
                <a:extLst>
                  <a:ext uri="{FF2B5EF4-FFF2-40B4-BE49-F238E27FC236}">
                    <a16:creationId xmlns:a16="http://schemas.microsoft.com/office/drawing/2014/main" id="{CAF9702B-1BB1-497D-9B94-6DCBBE53A70E}"/>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1" name="立方體 190">
                <a:extLst>
                  <a:ext uri="{FF2B5EF4-FFF2-40B4-BE49-F238E27FC236}">
                    <a16:creationId xmlns:a16="http://schemas.microsoft.com/office/drawing/2014/main" id="{AD6659A5-64B0-4218-A3D9-33168ADCB7C2}"/>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3" name="群組 172">
              <a:extLst>
                <a:ext uri="{FF2B5EF4-FFF2-40B4-BE49-F238E27FC236}">
                  <a16:creationId xmlns:a16="http://schemas.microsoft.com/office/drawing/2014/main" id="{19F5D184-7F6C-4F6E-B07B-A0E27CE7CE06}"/>
                </a:ext>
              </a:extLst>
            </p:cNvPr>
            <p:cNvGrpSpPr>
              <a:grpSpLocks noChangeAspect="1"/>
            </p:cNvGrpSpPr>
            <p:nvPr/>
          </p:nvGrpSpPr>
          <p:grpSpPr>
            <a:xfrm>
              <a:off x="1234208" y="3789759"/>
              <a:ext cx="1263198" cy="487546"/>
              <a:chOff x="8376065" y="2308423"/>
              <a:chExt cx="2215523" cy="855107"/>
            </a:xfrm>
          </p:grpSpPr>
          <p:sp>
            <p:nvSpPr>
              <p:cNvPr id="186" name="立方體 185">
                <a:extLst>
                  <a:ext uri="{FF2B5EF4-FFF2-40B4-BE49-F238E27FC236}">
                    <a16:creationId xmlns:a16="http://schemas.microsoft.com/office/drawing/2014/main" id="{C791D959-33E2-4CF4-A91B-3EBC0FBE99CD}"/>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7" name="立方體 186">
                <a:extLst>
                  <a:ext uri="{FF2B5EF4-FFF2-40B4-BE49-F238E27FC236}">
                    <a16:creationId xmlns:a16="http://schemas.microsoft.com/office/drawing/2014/main" id="{CA41EAEA-936A-41C4-A27B-E05D94F43ECD}"/>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8" name="立方體 187">
                <a:extLst>
                  <a:ext uri="{FF2B5EF4-FFF2-40B4-BE49-F238E27FC236}">
                    <a16:creationId xmlns:a16="http://schemas.microsoft.com/office/drawing/2014/main" id="{9B70C101-6B98-4313-A2D4-FCC20A31FD38}"/>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4" name="群組 173">
              <a:extLst>
                <a:ext uri="{FF2B5EF4-FFF2-40B4-BE49-F238E27FC236}">
                  <a16:creationId xmlns:a16="http://schemas.microsoft.com/office/drawing/2014/main" id="{DB8C7E2A-78CC-42F6-B25B-CF2658A09588}"/>
                </a:ext>
              </a:extLst>
            </p:cNvPr>
            <p:cNvGrpSpPr>
              <a:grpSpLocks noChangeAspect="1"/>
            </p:cNvGrpSpPr>
            <p:nvPr/>
          </p:nvGrpSpPr>
          <p:grpSpPr>
            <a:xfrm>
              <a:off x="1234208" y="3292457"/>
              <a:ext cx="1263198" cy="487546"/>
              <a:chOff x="8376065" y="2308423"/>
              <a:chExt cx="2215523" cy="855107"/>
            </a:xfrm>
          </p:grpSpPr>
          <p:sp>
            <p:nvSpPr>
              <p:cNvPr id="183" name="立方體 182">
                <a:extLst>
                  <a:ext uri="{FF2B5EF4-FFF2-40B4-BE49-F238E27FC236}">
                    <a16:creationId xmlns:a16="http://schemas.microsoft.com/office/drawing/2014/main" id="{7B413D5D-8271-4691-8C08-CF6BF3B6A71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4" name="立方體 183">
                <a:extLst>
                  <a:ext uri="{FF2B5EF4-FFF2-40B4-BE49-F238E27FC236}">
                    <a16:creationId xmlns:a16="http://schemas.microsoft.com/office/drawing/2014/main" id="{61131406-6B44-483D-8FD5-739545E1706A}"/>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5" name="立方體 184">
                <a:extLst>
                  <a:ext uri="{FF2B5EF4-FFF2-40B4-BE49-F238E27FC236}">
                    <a16:creationId xmlns:a16="http://schemas.microsoft.com/office/drawing/2014/main" id="{6742BD0B-D12C-4A3F-ABD5-82E75A9CD6C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5" name="群組 174">
              <a:extLst>
                <a:ext uri="{FF2B5EF4-FFF2-40B4-BE49-F238E27FC236}">
                  <a16:creationId xmlns:a16="http://schemas.microsoft.com/office/drawing/2014/main" id="{5AF0CEBA-4BB7-4313-B81E-DB0BBF247377}"/>
                </a:ext>
              </a:extLst>
            </p:cNvPr>
            <p:cNvGrpSpPr>
              <a:grpSpLocks noChangeAspect="1"/>
            </p:cNvGrpSpPr>
            <p:nvPr/>
          </p:nvGrpSpPr>
          <p:grpSpPr>
            <a:xfrm>
              <a:off x="1234208" y="2796515"/>
              <a:ext cx="1263198" cy="487546"/>
              <a:chOff x="8376065" y="2308423"/>
              <a:chExt cx="2215523" cy="855107"/>
            </a:xfrm>
          </p:grpSpPr>
          <p:sp>
            <p:nvSpPr>
              <p:cNvPr id="180" name="立方體 179">
                <a:extLst>
                  <a:ext uri="{FF2B5EF4-FFF2-40B4-BE49-F238E27FC236}">
                    <a16:creationId xmlns:a16="http://schemas.microsoft.com/office/drawing/2014/main" id="{73CB7192-FDC9-4F44-8093-68635F00979A}"/>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1" name="立方體 180">
                <a:extLst>
                  <a:ext uri="{FF2B5EF4-FFF2-40B4-BE49-F238E27FC236}">
                    <a16:creationId xmlns:a16="http://schemas.microsoft.com/office/drawing/2014/main" id="{D052E868-F36A-4E70-952A-29A5ECC238DC}"/>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2" name="立方體 181">
                <a:extLst>
                  <a:ext uri="{FF2B5EF4-FFF2-40B4-BE49-F238E27FC236}">
                    <a16:creationId xmlns:a16="http://schemas.microsoft.com/office/drawing/2014/main" id="{FC2DFD66-602E-4099-929E-7C5661532A5B}"/>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6" name="群組 175">
              <a:extLst>
                <a:ext uri="{FF2B5EF4-FFF2-40B4-BE49-F238E27FC236}">
                  <a16:creationId xmlns:a16="http://schemas.microsoft.com/office/drawing/2014/main" id="{9EC4DC26-FD8B-44B1-A565-4AAAC337EA22}"/>
                </a:ext>
              </a:extLst>
            </p:cNvPr>
            <p:cNvGrpSpPr>
              <a:grpSpLocks noChangeAspect="1"/>
            </p:cNvGrpSpPr>
            <p:nvPr/>
          </p:nvGrpSpPr>
          <p:grpSpPr>
            <a:xfrm>
              <a:off x="1234208" y="2300403"/>
              <a:ext cx="1263198" cy="487546"/>
              <a:chOff x="8376065" y="2308423"/>
              <a:chExt cx="2215523" cy="855107"/>
            </a:xfrm>
          </p:grpSpPr>
          <p:sp>
            <p:nvSpPr>
              <p:cNvPr id="177" name="立方體 176">
                <a:extLst>
                  <a:ext uri="{FF2B5EF4-FFF2-40B4-BE49-F238E27FC236}">
                    <a16:creationId xmlns:a16="http://schemas.microsoft.com/office/drawing/2014/main" id="{2330E6A7-39DA-421A-A2E7-C6565D41E1F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8" name="立方體 177">
                <a:extLst>
                  <a:ext uri="{FF2B5EF4-FFF2-40B4-BE49-F238E27FC236}">
                    <a16:creationId xmlns:a16="http://schemas.microsoft.com/office/drawing/2014/main" id="{BE396BAE-C820-414D-A594-7A7AEB33FFF4}"/>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9" name="立方體 178">
                <a:extLst>
                  <a:ext uri="{FF2B5EF4-FFF2-40B4-BE49-F238E27FC236}">
                    <a16:creationId xmlns:a16="http://schemas.microsoft.com/office/drawing/2014/main" id="{4D173B94-B3CE-481C-BA0E-337AE50FBC66}"/>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00F62CBF-CD64-47BC-95E3-A602A57ED621}"/>
                  </a:ext>
                </a:extLst>
              </p:cNvPr>
              <p:cNvSpPr txBox="1"/>
              <p:nvPr/>
            </p:nvSpPr>
            <p:spPr>
              <a:xfrm>
                <a:off x="10268022" y="4817547"/>
                <a:ext cx="273536" cy="34753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b="0" i="1" smtClean="0">
                              <a:solidFill>
                                <a:schemeClr val="bg1"/>
                              </a:solidFill>
                              <a:latin typeface="Cambria Math" panose="02040503050406030204" pitchFamily="18" charset="0"/>
                            </a:rPr>
                          </m:ctrlPr>
                        </m:fPr>
                        <m:num>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𝑐</m:t>
                              </m:r>
                            </m:e>
                            <m:sub>
                              <m:r>
                                <a:rPr lang="en-US" altLang="zh-TW" sz="1200" i="1">
                                  <a:solidFill>
                                    <a:schemeClr val="bg1"/>
                                  </a:solidFill>
                                  <a:latin typeface="Cambria Math" panose="02040503050406030204" pitchFamily="18" charset="0"/>
                                </a:rPr>
                                <m:t>6</m:t>
                              </m:r>
                            </m:sub>
                          </m:sSub>
                        </m:num>
                        <m:den>
                          <m:r>
                            <a:rPr lang="en-US" altLang="zh-TW" sz="1200" b="0" i="1" smtClean="0">
                              <a:solidFill>
                                <a:schemeClr val="bg1"/>
                              </a:solidFill>
                              <a:latin typeface="Cambria Math" panose="02040503050406030204" pitchFamily="18" charset="0"/>
                            </a:rPr>
                            <m:t>|</m:t>
                          </m:r>
                          <m:sSub>
                            <m:sSubPr>
                              <m:ctrlPr>
                                <a:rPr lang="en-US" altLang="zh-TW" sz="1200" i="1">
                                  <a:solidFill>
                                    <a:schemeClr val="bg1"/>
                                  </a:solidFill>
                                  <a:latin typeface="Cambria Math" panose="02040503050406030204" pitchFamily="18" charset="0"/>
                                </a:rPr>
                              </m:ctrlPr>
                            </m:sSubPr>
                            <m:e>
                              <m:r>
                                <a:rPr lang="en-US" altLang="zh-TW" sz="1200" i="1">
                                  <a:solidFill>
                                    <a:schemeClr val="bg1"/>
                                  </a:solidFill>
                                  <a:latin typeface="Cambria Math" panose="02040503050406030204" pitchFamily="18" charset="0"/>
                                </a:rPr>
                                <m:t>𝑐</m:t>
                              </m:r>
                            </m:e>
                            <m:sub>
                              <m:r>
                                <a:rPr lang="en-US" altLang="zh-TW" sz="1200" i="1">
                                  <a:solidFill>
                                    <a:schemeClr val="bg1"/>
                                  </a:solidFill>
                                  <a:latin typeface="Cambria Math" panose="02040503050406030204" pitchFamily="18" charset="0"/>
                                </a:rPr>
                                <m:t>6</m:t>
                              </m:r>
                            </m:sub>
                          </m:sSub>
                          <m:r>
                            <a:rPr lang="en-US" altLang="zh-TW" sz="1200" b="0" i="1" smtClean="0">
                              <a:solidFill>
                                <a:schemeClr val="bg1"/>
                              </a:solidFill>
                              <a:latin typeface="Cambria Math" panose="02040503050406030204" pitchFamily="18" charset="0"/>
                            </a:rPr>
                            <m:t>|</m:t>
                          </m:r>
                        </m:den>
                      </m:f>
                    </m:oMath>
                  </m:oMathPara>
                </a14:m>
                <a:endParaRPr lang="zh-TW" altLang="en-US" sz="1200" dirty="0">
                  <a:solidFill>
                    <a:schemeClr val="bg1"/>
                  </a:solidFill>
                </a:endParaRPr>
              </a:p>
            </p:txBody>
          </p:sp>
        </mc:Choice>
        <mc:Fallback xmlns="">
          <p:sp>
            <p:nvSpPr>
              <p:cNvPr id="131" name="文字方塊 130">
                <a:extLst>
                  <a:ext uri="{FF2B5EF4-FFF2-40B4-BE49-F238E27FC236}">
                    <a16:creationId xmlns:a16="http://schemas.microsoft.com/office/drawing/2014/main" id="{00F62CBF-CD64-47BC-95E3-A602A57ED621}"/>
                  </a:ext>
                </a:extLst>
              </p:cNvPr>
              <p:cNvSpPr txBox="1">
                <a:spLocks noRot="1" noChangeAspect="1" noMove="1" noResize="1" noEditPoints="1" noAdjustHandles="1" noChangeArrowheads="1" noChangeShapeType="1" noTextEdit="1"/>
              </p:cNvSpPr>
              <p:nvPr/>
            </p:nvSpPr>
            <p:spPr>
              <a:xfrm>
                <a:off x="10268022" y="4817547"/>
                <a:ext cx="273536" cy="347531"/>
              </a:xfrm>
              <a:prstGeom prst="rect">
                <a:avLst/>
              </a:prstGeom>
              <a:blipFill>
                <a:blip r:embed="rId32"/>
                <a:stretch>
                  <a:fillRect l="-26667" r="-13333" b="-19298"/>
                </a:stretch>
              </a:blipFill>
            </p:spPr>
            <p:txBody>
              <a:bodyPr/>
              <a:lstStyle/>
              <a:p>
                <a:r>
                  <a:rPr lang="en-US">
                    <a:noFill/>
                  </a:rPr>
                  <a:t> </a:t>
                </a:r>
              </a:p>
            </p:txBody>
          </p:sp>
        </mc:Fallback>
      </mc:AlternateContent>
      <p:sp>
        <p:nvSpPr>
          <p:cNvPr id="135" name="文字方塊 134">
            <a:extLst>
              <a:ext uri="{FF2B5EF4-FFF2-40B4-BE49-F238E27FC236}">
                <a16:creationId xmlns:a16="http://schemas.microsoft.com/office/drawing/2014/main" id="{73436E9A-1DBC-469F-9EA6-483801437045}"/>
              </a:ext>
            </a:extLst>
          </p:cNvPr>
          <p:cNvSpPr txBox="1"/>
          <p:nvPr/>
        </p:nvSpPr>
        <p:spPr>
          <a:xfrm>
            <a:off x="5796500" y="5060820"/>
            <a:ext cx="4449407" cy="523220"/>
          </a:xfrm>
          <a:prstGeom prst="rect">
            <a:avLst/>
          </a:prstGeom>
          <a:noFill/>
        </p:spPr>
        <p:txBody>
          <a:bodyPr wrap="square" rtlCol="0">
            <a:spAutoFit/>
          </a:bodyPr>
          <a:lstStyle/>
          <a:p>
            <a:r>
              <a:rPr lang="en-US" sz="2800" dirty="0">
                <a:solidFill>
                  <a:srgbClr val="FF0000"/>
                </a:solidFill>
                <a:latin typeface="Bahnschrift SemiBold SemiConden" panose="020B0502040204020203" pitchFamily="34" charset="0"/>
              </a:rPr>
              <a:t>(with amplitude normalization)</a:t>
            </a:r>
          </a:p>
        </p:txBody>
      </p:sp>
    </p:spTree>
    <p:extLst>
      <p:ext uri="{BB962C8B-B14F-4D97-AF65-F5344CB8AC3E}">
        <p14:creationId xmlns:p14="http://schemas.microsoft.com/office/powerpoint/2010/main" val="2184888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136" name="內容版面配置區 2">
            <a:extLst>
              <a:ext uri="{FF2B5EF4-FFF2-40B4-BE49-F238E27FC236}">
                <a16:creationId xmlns:a16="http://schemas.microsoft.com/office/drawing/2014/main" id="{98B0AC1C-16D2-41E0-9692-E991D897C87D}"/>
              </a:ext>
            </a:extLst>
          </p:cNvPr>
          <p:cNvSpPr txBox="1">
            <a:spLocks/>
          </p:cNvSpPr>
          <p:nvPr/>
        </p:nvSpPr>
        <p:spPr>
          <a:xfrm>
            <a:off x="609600" y="1289304"/>
            <a:ext cx="11582400" cy="51998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TW" dirty="0">
                <a:latin typeface="Bahnschrift SemiBold SemiConden" panose="020B0502040204020203" pitchFamily="34" charset="0"/>
              </a:rPr>
              <a:t>No amplitude normalization in the implementation because:</a:t>
            </a:r>
            <a:endParaRPr lang="en-US" altLang="zh-TW" sz="3200" dirty="0">
              <a:latin typeface="Bahnschrift SemiBold SemiConden" panose="020B0502040204020203" pitchFamily="34" charset="0"/>
            </a:endParaRPr>
          </a:p>
          <a:p>
            <a:pPr marL="514350" indent="-514350">
              <a:buFont typeface="+mj-lt"/>
              <a:buAutoNum type="arabicPeriod"/>
            </a:pPr>
            <a:r>
              <a:rPr lang="en-US" altLang="zh-TW" sz="2800" dirty="0">
                <a:latin typeface="Bahnschrift SemiBold SemiConden" panose="020B0502040204020203" pitchFamily="34" charset="0"/>
              </a:rPr>
              <a:t>Level-synchronized tree automata merge the same amplitude in different trees into one or more amplitude transitions. After a quantum measurement, one amplitude in different trees may have different scaling factors. We don’t even know what trees a particular transition belongs to, so </a:t>
            </a:r>
            <a:r>
              <a:rPr lang="en-US" altLang="zh-TW" sz="2800" u="sng" dirty="0">
                <a:latin typeface="Bahnschrift SemiBold SemiConden" panose="020B0502040204020203" pitchFamily="34" charset="0"/>
              </a:rPr>
              <a:t>it is infeasible to identify all scaling factors of an amplitude transition.</a:t>
            </a:r>
          </a:p>
        </p:txBody>
      </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6C393B34-A89B-4361-A058-D57B4C512885}"/>
                  </a:ext>
                </a:extLst>
              </p:cNvPr>
              <p:cNvSpPr txBox="1"/>
              <p:nvPr/>
            </p:nvSpPr>
            <p:spPr>
              <a:xfrm>
                <a:off x="6287565" y="381114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151" name="文字方塊 150">
                <a:extLst>
                  <a:ext uri="{FF2B5EF4-FFF2-40B4-BE49-F238E27FC236}">
                    <a16:creationId xmlns:a16="http://schemas.microsoft.com/office/drawing/2014/main" id="{6C393B34-A89B-4361-A058-D57B4C512885}"/>
                  </a:ext>
                </a:extLst>
              </p:cNvPr>
              <p:cNvSpPr txBox="1">
                <a:spLocks noRot="1" noChangeAspect="1" noMove="1" noResize="1" noEditPoints="1" noAdjustHandles="1" noChangeArrowheads="1" noChangeShapeType="1" noTextEdit="1"/>
              </p:cNvSpPr>
              <p:nvPr/>
            </p:nvSpPr>
            <p:spPr>
              <a:xfrm>
                <a:off x="6287565" y="3811146"/>
                <a:ext cx="1258358" cy="24622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7C58D488-FF31-42C7-887F-F86A2AA41B77}"/>
                  </a:ext>
                </a:extLst>
              </p:cNvPr>
              <p:cNvSpPr txBox="1"/>
              <p:nvPr/>
            </p:nvSpPr>
            <p:spPr>
              <a:xfrm>
                <a:off x="10382657" y="381114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152" name="文字方塊 151">
                <a:extLst>
                  <a:ext uri="{FF2B5EF4-FFF2-40B4-BE49-F238E27FC236}">
                    <a16:creationId xmlns:a16="http://schemas.microsoft.com/office/drawing/2014/main" id="{7C58D488-FF31-42C7-887F-F86A2AA41B77}"/>
                  </a:ext>
                </a:extLst>
              </p:cNvPr>
              <p:cNvSpPr txBox="1">
                <a:spLocks noRot="1" noChangeAspect="1" noMove="1" noResize="1" noEditPoints="1" noAdjustHandles="1" noChangeArrowheads="1" noChangeShapeType="1" noTextEdit="1"/>
              </p:cNvSpPr>
              <p:nvPr/>
            </p:nvSpPr>
            <p:spPr>
              <a:xfrm>
                <a:off x="10382657" y="3811146"/>
                <a:ext cx="1258358" cy="2462213"/>
              </a:xfrm>
              <a:prstGeom prst="rect">
                <a:avLst/>
              </a:prstGeom>
              <a:blipFill>
                <a:blip r:embed="rId4"/>
                <a:stretch>
                  <a:fillRect/>
                </a:stretch>
              </a:blipFill>
            </p:spPr>
            <p:txBody>
              <a:bodyPr/>
              <a:lstStyle/>
              <a:p>
                <a:r>
                  <a:rPr lang="en-US">
                    <a:noFill/>
                  </a:rPr>
                  <a:t> </a:t>
                </a:r>
              </a:p>
            </p:txBody>
          </p:sp>
        </mc:Fallback>
      </mc:AlternateContent>
      <p:sp>
        <p:nvSpPr>
          <p:cNvPr id="146" name="矩形 145">
            <a:extLst>
              <a:ext uri="{FF2B5EF4-FFF2-40B4-BE49-F238E27FC236}">
                <a16:creationId xmlns:a16="http://schemas.microsoft.com/office/drawing/2014/main" id="{836D88BA-36DC-4BE5-A5E9-4D0372569EF3}"/>
              </a:ext>
            </a:extLst>
          </p:cNvPr>
          <p:cNvSpPr/>
          <p:nvPr/>
        </p:nvSpPr>
        <p:spPr>
          <a:xfrm>
            <a:off x="5241663" y="4373978"/>
            <a:ext cx="502962" cy="1782325"/>
          </a:xfrm>
          <a:prstGeom prst="rect">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群組 225">
            <a:extLst>
              <a:ext uri="{FF2B5EF4-FFF2-40B4-BE49-F238E27FC236}">
                <a16:creationId xmlns:a16="http://schemas.microsoft.com/office/drawing/2014/main" id="{01FF13A5-94A5-4D84-A042-568AE1B1C77C}"/>
              </a:ext>
            </a:extLst>
          </p:cNvPr>
          <p:cNvGrpSpPr/>
          <p:nvPr/>
        </p:nvGrpSpPr>
        <p:grpSpPr>
          <a:xfrm>
            <a:off x="1385531" y="4441216"/>
            <a:ext cx="399318" cy="1511901"/>
            <a:chOff x="835305" y="3128353"/>
            <a:chExt cx="399318" cy="1511901"/>
          </a:xfrm>
        </p:grpSpPr>
        <p:sp>
          <p:nvSpPr>
            <p:cNvPr id="249" name="橢圓 248">
              <a:extLst>
                <a:ext uri="{FF2B5EF4-FFF2-40B4-BE49-F238E27FC236}">
                  <a16:creationId xmlns:a16="http://schemas.microsoft.com/office/drawing/2014/main" id="{09EB069D-B9BB-490B-B090-33820DC7BFB8}"/>
                </a:ext>
              </a:extLst>
            </p:cNvPr>
            <p:cNvSpPr/>
            <p:nvPr/>
          </p:nvSpPr>
          <p:spPr>
            <a:xfrm>
              <a:off x="842110"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0" name="文字方塊 249">
                  <a:extLst>
                    <a:ext uri="{FF2B5EF4-FFF2-40B4-BE49-F238E27FC236}">
                      <a16:creationId xmlns:a16="http://schemas.microsoft.com/office/drawing/2014/main" id="{A072CE08-5A22-401E-85DB-BCD362E1646C}"/>
                    </a:ext>
                  </a:extLst>
                </p:cNvPr>
                <p:cNvSpPr txBox="1"/>
                <p:nvPr/>
              </p:nvSpPr>
              <p:spPr>
                <a:xfrm>
                  <a:off x="860582" y="3128353"/>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50" name="文字方塊 249">
                  <a:extLst>
                    <a:ext uri="{FF2B5EF4-FFF2-40B4-BE49-F238E27FC236}">
                      <a16:creationId xmlns:a16="http://schemas.microsoft.com/office/drawing/2014/main" id="{A072CE08-5A22-401E-85DB-BCD362E1646C}"/>
                    </a:ext>
                  </a:extLst>
                </p:cNvPr>
                <p:cNvSpPr txBox="1">
                  <a:spLocks noRot="1" noChangeAspect="1" noMove="1" noResize="1" noEditPoints="1" noAdjustHandles="1" noChangeArrowheads="1" noChangeShapeType="1" noTextEdit="1"/>
                </p:cNvSpPr>
                <p:nvPr/>
              </p:nvSpPr>
              <p:spPr>
                <a:xfrm>
                  <a:off x="860582" y="3128353"/>
                  <a:ext cx="295145" cy="276999"/>
                </a:xfrm>
                <a:prstGeom prst="rect">
                  <a:avLst/>
                </a:prstGeom>
                <a:blipFill>
                  <a:blip r:embed="rId5"/>
                  <a:stretch>
                    <a:fillRect r="-8163" b="-17778"/>
                  </a:stretch>
                </a:blipFill>
              </p:spPr>
              <p:txBody>
                <a:bodyPr/>
                <a:lstStyle/>
                <a:p>
                  <a:r>
                    <a:rPr lang="en-US">
                      <a:noFill/>
                    </a:rPr>
                    <a:t> </a:t>
                  </a:r>
                </a:p>
              </p:txBody>
            </p:sp>
          </mc:Fallback>
        </mc:AlternateContent>
        <p:sp>
          <p:nvSpPr>
            <p:cNvPr id="251" name="矩形 250">
              <a:extLst>
                <a:ext uri="{FF2B5EF4-FFF2-40B4-BE49-F238E27FC236}">
                  <a16:creationId xmlns:a16="http://schemas.microsoft.com/office/drawing/2014/main" id="{4020EF9E-7A74-4616-B902-5342E36F80D9}"/>
                </a:ext>
              </a:extLst>
            </p:cNvPr>
            <p:cNvSpPr/>
            <p:nvPr/>
          </p:nvSpPr>
          <p:spPr>
            <a:xfrm>
              <a:off x="835305" y="3727522"/>
              <a:ext cx="399318" cy="37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2" name="直線單箭頭接點 251">
              <a:extLst>
                <a:ext uri="{FF2B5EF4-FFF2-40B4-BE49-F238E27FC236}">
                  <a16:creationId xmlns:a16="http://schemas.microsoft.com/office/drawing/2014/main" id="{E256922B-0BDB-46F3-A71A-5979A8ADE1FB}"/>
                </a:ext>
              </a:extLst>
            </p:cNvPr>
            <p:cNvCxnSpPr>
              <a:stCxn id="249" idx="4"/>
              <a:endCxn id="251" idx="0"/>
            </p:cNvCxnSpPr>
            <p:nvPr/>
          </p:nvCxnSpPr>
          <p:spPr>
            <a:xfrm flipH="1">
              <a:off x="1034964"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00A62190-89EB-4FEB-96EA-F3135319564B}"/>
                    </a:ext>
                  </a:extLst>
                </p:cNvPr>
                <p:cNvSpPr txBox="1"/>
                <p:nvPr/>
              </p:nvSpPr>
              <p:spPr>
                <a:xfrm>
                  <a:off x="938872" y="3772693"/>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53" name="文字方塊 252">
                  <a:extLst>
                    <a:ext uri="{FF2B5EF4-FFF2-40B4-BE49-F238E27FC236}">
                      <a16:creationId xmlns:a16="http://schemas.microsoft.com/office/drawing/2014/main" id="{00A62190-89EB-4FEB-96EA-F3135319564B}"/>
                    </a:ext>
                  </a:extLst>
                </p:cNvPr>
                <p:cNvSpPr txBox="1">
                  <a:spLocks noRot="1" noChangeAspect="1" noMove="1" noResize="1" noEditPoints="1" noAdjustHandles="1" noChangeArrowheads="1" noChangeShapeType="1" noTextEdit="1"/>
                </p:cNvSpPr>
                <p:nvPr/>
              </p:nvSpPr>
              <p:spPr>
                <a:xfrm>
                  <a:off x="938872" y="3772693"/>
                  <a:ext cx="181140" cy="276999"/>
                </a:xfrm>
                <a:prstGeom prst="rect">
                  <a:avLst/>
                </a:prstGeom>
                <a:blipFill>
                  <a:blip r:embed="rId6"/>
                  <a:stretch>
                    <a:fillRect l="-30000" r="-30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文字方塊 253">
                  <a:extLst>
                    <a:ext uri="{FF2B5EF4-FFF2-40B4-BE49-F238E27FC236}">
                      <a16:creationId xmlns:a16="http://schemas.microsoft.com/office/drawing/2014/main" id="{56A9B524-4213-4F22-BCA4-429664F27048}"/>
                    </a:ext>
                  </a:extLst>
                </p:cNvPr>
                <p:cNvSpPr txBox="1"/>
                <p:nvPr/>
              </p:nvSpPr>
              <p:spPr>
                <a:xfrm>
                  <a:off x="891406" y="4363255"/>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54" name="文字方塊 253">
                  <a:extLst>
                    <a:ext uri="{FF2B5EF4-FFF2-40B4-BE49-F238E27FC236}">
                      <a16:creationId xmlns:a16="http://schemas.microsoft.com/office/drawing/2014/main" id="{56A9B524-4213-4F22-BCA4-429664F27048}"/>
                    </a:ext>
                  </a:extLst>
                </p:cNvPr>
                <p:cNvSpPr txBox="1">
                  <a:spLocks noRot="1" noChangeAspect="1" noMove="1" noResize="1" noEditPoints="1" noAdjustHandles="1" noChangeArrowheads="1" noChangeShapeType="1" noTextEdit="1"/>
                </p:cNvSpPr>
                <p:nvPr/>
              </p:nvSpPr>
              <p:spPr>
                <a:xfrm>
                  <a:off x="891406" y="4363255"/>
                  <a:ext cx="283732" cy="276999"/>
                </a:xfrm>
                <a:prstGeom prst="rect">
                  <a:avLst/>
                </a:prstGeom>
                <a:blipFill>
                  <a:blip r:embed="rId7"/>
                  <a:stretch>
                    <a:fillRect l="-29787" t="-2174" r="-2766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5" name="文字方塊 254">
                  <a:extLst>
                    <a:ext uri="{FF2B5EF4-FFF2-40B4-BE49-F238E27FC236}">
                      <a16:creationId xmlns:a16="http://schemas.microsoft.com/office/drawing/2014/main" id="{38516160-E11D-4255-BA9E-2DAA904E8AC8}"/>
                    </a:ext>
                  </a:extLst>
                </p:cNvPr>
                <p:cNvSpPr txBox="1"/>
                <p:nvPr/>
              </p:nvSpPr>
              <p:spPr>
                <a:xfrm>
                  <a:off x="891406" y="410762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55" name="文字方塊 254">
                  <a:extLst>
                    <a:ext uri="{FF2B5EF4-FFF2-40B4-BE49-F238E27FC236}">
                      <a16:creationId xmlns:a16="http://schemas.microsoft.com/office/drawing/2014/main" id="{38516160-E11D-4255-BA9E-2DAA904E8AC8}"/>
                    </a:ext>
                  </a:extLst>
                </p:cNvPr>
                <p:cNvSpPr txBox="1">
                  <a:spLocks noRot="1" noChangeAspect="1" noMove="1" noResize="1" noEditPoints="1" noAdjustHandles="1" noChangeArrowheads="1" noChangeShapeType="1" noTextEdit="1"/>
                </p:cNvSpPr>
                <p:nvPr/>
              </p:nvSpPr>
              <p:spPr>
                <a:xfrm>
                  <a:off x="891406" y="4107623"/>
                  <a:ext cx="283732" cy="276999"/>
                </a:xfrm>
                <a:prstGeom prst="rect">
                  <a:avLst/>
                </a:prstGeom>
                <a:blipFill>
                  <a:blip r:embed="rId8"/>
                  <a:stretch>
                    <a:fillRect l="-29787" t="-2174" r="-27660" b="-32609"/>
                  </a:stretch>
                </a:blipFill>
              </p:spPr>
              <p:txBody>
                <a:bodyPr/>
                <a:lstStyle/>
                <a:p>
                  <a:r>
                    <a:rPr lang="en-US">
                      <a:noFill/>
                    </a:rPr>
                    <a:t> </a:t>
                  </a:r>
                </a:p>
              </p:txBody>
            </p:sp>
          </mc:Fallback>
        </mc:AlternateContent>
      </p:grpSp>
      <p:grpSp>
        <p:nvGrpSpPr>
          <p:cNvPr id="227" name="群組 226">
            <a:extLst>
              <a:ext uri="{FF2B5EF4-FFF2-40B4-BE49-F238E27FC236}">
                <a16:creationId xmlns:a16="http://schemas.microsoft.com/office/drawing/2014/main" id="{11C0833B-6BFA-46C3-883B-F9662D894943}"/>
              </a:ext>
            </a:extLst>
          </p:cNvPr>
          <p:cNvGrpSpPr/>
          <p:nvPr/>
        </p:nvGrpSpPr>
        <p:grpSpPr>
          <a:xfrm>
            <a:off x="2679648" y="4449028"/>
            <a:ext cx="399318" cy="1844434"/>
            <a:chOff x="2549774" y="3128353"/>
            <a:chExt cx="399318" cy="1844434"/>
          </a:xfrm>
        </p:grpSpPr>
        <p:sp>
          <p:nvSpPr>
            <p:cNvPr id="242" name="橢圓 241">
              <a:extLst>
                <a:ext uri="{FF2B5EF4-FFF2-40B4-BE49-F238E27FC236}">
                  <a16:creationId xmlns:a16="http://schemas.microsoft.com/office/drawing/2014/main" id="{F53245AC-86EE-44E6-AE56-828076CB9A1F}"/>
                </a:ext>
              </a:extLst>
            </p:cNvPr>
            <p:cNvSpPr/>
            <p:nvPr/>
          </p:nvSpPr>
          <p:spPr>
            <a:xfrm>
              <a:off x="2556579"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3" name="文字方塊 242">
                  <a:extLst>
                    <a:ext uri="{FF2B5EF4-FFF2-40B4-BE49-F238E27FC236}">
                      <a16:creationId xmlns:a16="http://schemas.microsoft.com/office/drawing/2014/main" id="{3CAEDE77-A100-45ED-878E-CF8EE5720ACC}"/>
                    </a:ext>
                  </a:extLst>
                </p:cNvPr>
                <p:cNvSpPr txBox="1"/>
                <p:nvPr/>
              </p:nvSpPr>
              <p:spPr>
                <a:xfrm>
                  <a:off x="2575051" y="3128353"/>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3" name="文字方塊 242">
                  <a:extLst>
                    <a:ext uri="{FF2B5EF4-FFF2-40B4-BE49-F238E27FC236}">
                      <a16:creationId xmlns:a16="http://schemas.microsoft.com/office/drawing/2014/main" id="{3CAEDE77-A100-45ED-878E-CF8EE5720ACC}"/>
                    </a:ext>
                  </a:extLst>
                </p:cNvPr>
                <p:cNvSpPr txBox="1">
                  <a:spLocks noRot="1" noChangeAspect="1" noMove="1" noResize="1" noEditPoints="1" noAdjustHandles="1" noChangeArrowheads="1" noChangeShapeType="1" noTextEdit="1"/>
                </p:cNvSpPr>
                <p:nvPr/>
              </p:nvSpPr>
              <p:spPr>
                <a:xfrm>
                  <a:off x="2575051" y="3128353"/>
                  <a:ext cx="319190" cy="276999"/>
                </a:xfrm>
                <a:prstGeom prst="rect">
                  <a:avLst/>
                </a:prstGeom>
                <a:blipFill>
                  <a:blip r:embed="rId9"/>
                  <a:stretch>
                    <a:fillRect r="-3846" b="-15556"/>
                  </a:stretch>
                </a:blipFill>
              </p:spPr>
              <p:txBody>
                <a:bodyPr/>
                <a:lstStyle/>
                <a:p>
                  <a:r>
                    <a:rPr lang="en-US">
                      <a:noFill/>
                    </a:rPr>
                    <a:t> </a:t>
                  </a:r>
                </a:p>
              </p:txBody>
            </p:sp>
          </mc:Fallback>
        </mc:AlternateContent>
        <p:sp>
          <p:nvSpPr>
            <p:cNvPr id="244" name="矩形 243">
              <a:extLst>
                <a:ext uri="{FF2B5EF4-FFF2-40B4-BE49-F238E27FC236}">
                  <a16:creationId xmlns:a16="http://schemas.microsoft.com/office/drawing/2014/main" id="{FDD5EB3B-8F16-40A0-BCD2-49E84120D9F9}"/>
                </a:ext>
              </a:extLst>
            </p:cNvPr>
            <p:cNvSpPr/>
            <p:nvPr/>
          </p:nvSpPr>
          <p:spPr>
            <a:xfrm>
              <a:off x="2549774" y="3727522"/>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5" name="直線單箭頭接點 244">
              <a:extLst>
                <a:ext uri="{FF2B5EF4-FFF2-40B4-BE49-F238E27FC236}">
                  <a16:creationId xmlns:a16="http://schemas.microsoft.com/office/drawing/2014/main" id="{83383CD5-B994-4663-949F-64194FAD5A9A}"/>
                </a:ext>
              </a:extLst>
            </p:cNvPr>
            <p:cNvCxnSpPr>
              <a:cxnSpLocks/>
              <a:stCxn id="242" idx="4"/>
              <a:endCxn id="244" idx="0"/>
            </p:cNvCxnSpPr>
            <p:nvPr/>
          </p:nvCxnSpPr>
          <p:spPr>
            <a:xfrm flipH="1">
              <a:off x="2749433"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AE20FBAF-4BAB-4C2D-BE48-256783942684}"/>
                    </a:ext>
                  </a:extLst>
                </p:cNvPr>
                <p:cNvSpPr txBox="1"/>
                <p:nvPr/>
              </p:nvSpPr>
              <p:spPr>
                <a:xfrm>
                  <a:off x="2593766" y="3772886"/>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46" name="文字方塊 245">
                  <a:extLst>
                    <a:ext uri="{FF2B5EF4-FFF2-40B4-BE49-F238E27FC236}">
                      <a16:creationId xmlns:a16="http://schemas.microsoft.com/office/drawing/2014/main" id="{AE20FBAF-4BAB-4C2D-BE48-256783942684}"/>
                    </a:ext>
                  </a:extLst>
                </p:cNvPr>
                <p:cNvSpPr txBox="1">
                  <a:spLocks noRot="1" noChangeAspect="1" noMove="1" noResize="1" noEditPoints="1" noAdjustHandles="1" noChangeArrowheads="1" noChangeShapeType="1" noTextEdit="1"/>
                </p:cNvSpPr>
                <p:nvPr/>
              </p:nvSpPr>
              <p:spPr>
                <a:xfrm>
                  <a:off x="2593766" y="3772886"/>
                  <a:ext cx="332720" cy="572273"/>
                </a:xfrm>
                <a:prstGeom prst="rect">
                  <a:avLst/>
                </a:prstGeom>
                <a:blipFill>
                  <a:blip r:embed="rId10"/>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957BFAE1-FDEA-4FE4-A8B7-9A1C6F0B2058}"/>
                    </a:ext>
                  </a:extLst>
                </p:cNvPr>
                <p:cNvSpPr txBox="1"/>
                <p:nvPr/>
              </p:nvSpPr>
              <p:spPr>
                <a:xfrm>
                  <a:off x="2614378" y="469578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47" name="文字方塊 246">
                  <a:extLst>
                    <a:ext uri="{FF2B5EF4-FFF2-40B4-BE49-F238E27FC236}">
                      <a16:creationId xmlns:a16="http://schemas.microsoft.com/office/drawing/2014/main" id="{957BFAE1-FDEA-4FE4-A8B7-9A1C6F0B2058}"/>
                    </a:ext>
                  </a:extLst>
                </p:cNvPr>
                <p:cNvSpPr txBox="1">
                  <a:spLocks noRot="1" noChangeAspect="1" noMove="1" noResize="1" noEditPoints="1" noAdjustHandles="1" noChangeArrowheads="1" noChangeShapeType="1" noTextEdit="1"/>
                </p:cNvSpPr>
                <p:nvPr/>
              </p:nvSpPr>
              <p:spPr>
                <a:xfrm>
                  <a:off x="2614378" y="4695788"/>
                  <a:ext cx="283732" cy="276999"/>
                </a:xfrm>
                <a:prstGeom prst="rect">
                  <a:avLst/>
                </a:prstGeom>
                <a:blipFill>
                  <a:blip r:embed="rId11"/>
                  <a:stretch>
                    <a:fillRect l="-29787" t="-2222" r="-2766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2F652418-5A7C-447C-B7B3-8F97DEFEDCF6}"/>
                    </a:ext>
                  </a:extLst>
                </p:cNvPr>
                <p:cNvSpPr txBox="1"/>
                <p:nvPr/>
              </p:nvSpPr>
              <p:spPr>
                <a:xfrm>
                  <a:off x="2614378" y="4440156"/>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48" name="文字方塊 247">
                  <a:extLst>
                    <a:ext uri="{FF2B5EF4-FFF2-40B4-BE49-F238E27FC236}">
                      <a16:creationId xmlns:a16="http://schemas.microsoft.com/office/drawing/2014/main" id="{2F652418-5A7C-447C-B7B3-8F97DEFEDCF6}"/>
                    </a:ext>
                  </a:extLst>
                </p:cNvPr>
                <p:cNvSpPr txBox="1">
                  <a:spLocks noRot="1" noChangeAspect="1" noMove="1" noResize="1" noEditPoints="1" noAdjustHandles="1" noChangeArrowheads="1" noChangeShapeType="1" noTextEdit="1"/>
                </p:cNvSpPr>
                <p:nvPr/>
              </p:nvSpPr>
              <p:spPr>
                <a:xfrm>
                  <a:off x="2614378" y="4440156"/>
                  <a:ext cx="283732" cy="276999"/>
                </a:xfrm>
                <a:prstGeom prst="rect">
                  <a:avLst/>
                </a:prstGeom>
                <a:blipFill>
                  <a:blip r:embed="rId12"/>
                  <a:stretch>
                    <a:fillRect l="-29787" t="-2222" r="-27660" b="-35556"/>
                  </a:stretch>
                </a:blipFill>
              </p:spPr>
              <p:txBody>
                <a:bodyPr/>
                <a:lstStyle/>
                <a:p>
                  <a:r>
                    <a:rPr lang="en-US">
                      <a:noFill/>
                    </a:rPr>
                    <a:t> </a:t>
                  </a:r>
                </a:p>
              </p:txBody>
            </p:sp>
          </mc:Fallback>
        </mc:AlternateContent>
      </p:grpSp>
      <p:grpSp>
        <p:nvGrpSpPr>
          <p:cNvPr id="228" name="群組 227">
            <a:extLst>
              <a:ext uri="{FF2B5EF4-FFF2-40B4-BE49-F238E27FC236}">
                <a16:creationId xmlns:a16="http://schemas.microsoft.com/office/drawing/2014/main" id="{D70E457C-C0CB-494B-BFA1-09535FA511FC}"/>
              </a:ext>
            </a:extLst>
          </p:cNvPr>
          <p:cNvGrpSpPr/>
          <p:nvPr/>
        </p:nvGrpSpPr>
        <p:grpSpPr>
          <a:xfrm>
            <a:off x="3994883" y="4445979"/>
            <a:ext cx="399318" cy="1582041"/>
            <a:chOff x="3828332" y="3126747"/>
            <a:chExt cx="399318" cy="1582041"/>
          </a:xfrm>
        </p:grpSpPr>
        <p:sp>
          <p:nvSpPr>
            <p:cNvPr id="236" name="橢圓 235">
              <a:extLst>
                <a:ext uri="{FF2B5EF4-FFF2-40B4-BE49-F238E27FC236}">
                  <a16:creationId xmlns:a16="http://schemas.microsoft.com/office/drawing/2014/main" id="{7BE95F5C-8BFA-4878-9D6D-E742BF5989AF}"/>
                </a:ext>
              </a:extLst>
            </p:cNvPr>
            <p:cNvSpPr/>
            <p:nvPr/>
          </p:nvSpPr>
          <p:spPr>
            <a:xfrm>
              <a:off x="3835137"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29DF44D2-383C-4B1B-B510-633567BB9444}"/>
                    </a:ext>
                  </a:extLst>
                </p:cNvPr>
                <p:cNvSpPr txBox="1"/>
                <p:nvPr/>
              </p:nvSpPr>
              <p:spPr>
                <a:xfrm>
                  <a:off x="3853609" y="3126747"/>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37" name="文字方塊 236">
                  <a:extLst>
                    <a:ext uri="{FF2B5EF4-FFF2-40B4-BE49-F238E27FC236}">
                      <a16:creationId xmlns:a16="http://schemas.microsoft.com/office/drawing/2014/main" id="{29DF44D2-383C-4B1B-B510-633567BB9444}"/>
                    </a:ext>
                  </a:extLst>
                </p:cNvPr>
                <p:cNvSpPr txBox="1">
                  <a:spLocks noRot="1" noChangeAspect="1" noMove="1" noResize="1" noEditPoints="1" noAdjustHandles="1" noChangeArrowheads="1" noChangeShapeType="1" noTextEdit="1"/>
                </p:cNvSpPr>
                <p:nvPr/>
              </p:nvSpPr>
              <p:spPr>
                <a:xfrm>
                  <a:off x="3853609" y="3126747"/>
                  <a:ext cx="323999" cy="283283"/>
                </a:xfrm>
                <a:prstGeom prst="rect">
                  <a:avLst/>
                </a:prstGeom>
                <a:blipFill>
                  <a:blip r:embed="rId13"/>
                  <a:stretch>
                    <a:fillRect r="-11111" b="-25532"/>
                  </a:stretch>
                </a:blipFill>
              </p:spPr>
              <p:txBody>
                <a:bodyPr/>
                <a:lstStyle/>
                <a:p>
                  <a:r>
                    <a:rPr lang="en-US">
                      <a:noFill/>
                    </a:rPr>
                    <a:t> </a:t>
                  </a:r>
                </a:p>
              </p:txBody>
            </p:sp>
          </mc:Fallback>
        </mc:AlternateContent>
        <p:sp>
          <p:nvSpPr>
            <p:cNvPr id="238" name="矩形 237">
              <a:extLst>
                <a:ext uri="{FF2B5EF4-FFF2-40B4-BE49-F238E27FC236}">
                  <a16:creationId xmlns:a16="http://schemas.microsoft.com/office/drawing/2014/main" id="{0E7DFB21-74AC-4D92-818A-B5D5C0171A72}"/>
                </a:ext>
              </a:extLst>
            </p:cNvPr>
            <p:cNvSpPr/>
            <p:nvPr/>
          </p:nvSpPr>
          <p:spPr>
            <a:xfrm>
              <a:off x="3828332"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9" name="直線單箭頭接點 238">
              <a:extLst>
                <a:ext uri="{FF2B5EF4-FFF2-40B4-BE49-F238E27FC236}">
                  <a16:creationId xmlns:a16="http://schemas.microsoft.com/office/drawing/2014/main" id="{A8EA8655-22B3-4764-AC96-6E1CA398ED8C}"/>
                </a:ext>
              </a:extLst>
            </p:cNvPr>
            <p:cNvCxnSpPr>
              <a:cxnSpLocks/>
              <a:stCxn id="236" idx="4"/>
              <a:endCxn id="238" idx="0"/>
            </p:cNvCxnSpPr>
            <p:nvPr/>
          </p:nvCxnSpPr>
          <p:spPr>
            <a:xfrm flipH="1">
              <a:off x="4027991"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0" name="文字方塊 239">
                  <a:extLst>
                    <a:ext uri="{FF2B5EF4-FFF2-40B4-BE49-F238E27FC236}">
                      <a16:creationId xmlns:a16="http://schemas.microsoft.com/office/drawing/2014/main" id="{EBB44CDB-E3E0-4BD5-A6EC-045B8108B023}"/>
                    </a:ext>
                  </a:extLst>
                </p:cNvPr>
                <p:cNvSpPr txBox="1"/>
                <p:nvPr/>
              </p:nvSpPr>
              <p:spPr>
                <a:xfrm>
                  <a:off x="3864165" y="3771087"/>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40" name="文字方塊 239">
                  <a:extLst>
                    <a:ext uri="{FF2B5EF4-FFF2-40B4-BE49-F238E27FC236}">
                      <a16:creationId xmlns:a16="http://schemas.microsoft.com/office/drawing/2014/main" id="{EBB44CDB-E3E0-4BD5-A6EC-045B8108B023}"/>
                    </a:ext>
                  </a:extLst>
                </p:cNvPr>
                <p:cNvSpPr txBox="1">
                  <a:spLocks noRot="1" noChangeAspect="1" noMove="1" noResize="1" noEditPoints="1" noAdjustHandles="1" noChangeArrowheads="1" noChangeShapeType="1" noTextEdit="1"/>
                </p:cNvSpPr>
                <p:nvPr/>
              </p:nvSpPr>
              <p:spPr>
                <a:xfrm>
                  <a:off x="3864165" y="3771087"/>
                  <a:ext cx="332720" cy="57227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F2D5C7BF-E108-490C-9E91-2DABDF9B75E0}"/>
                    </a:ext>
                  </a:extLst>
                </p:cNvPr>
                <p:cNvSpPr txBox="1"/>
                <p:nvPr/>
              </p:nvSpPr>
              <p:spPr>
                <a:xfrm>
                  <a:off x="3884433" y="443178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41" name="文字方塊 240">
                  <a:extLst>
                    <a:ext uri="{FF2B5EF4-FFF2-40B4-BE49-F238E27FC236}">
                      <a16:creationId xmlns:a16="http://schemas.microsoft.com/office/drawing/2014/main" id="{F2D5C7BF-E108-490C-9E91-2DABDF9B75E0}"/>
                    </a:ext>
                  </a:extLst>
                </p:cNvPr>
                <p:cNvSpPr txBox="1">
                  <a:spLocks noRot="1" noChangeAspect="1" noMove="1" noResize="1" noEditPoints="1" noAdjustHandles="1" noChangeArrowheads="1" noChangeShapeType="1" noTextEdit="1"/>
                </p:cNvSpPr>
                <p:nvPr/>
              </p:nvSpPr>
              <p:spPr>
                <a:xfrm>
                  <a:off x="3884433" y="4431789"/>
                  <a:ext cx="283732" cy="276999"/>
                </a:xfrm>
                <a:prstGeom prst="rect">
                  <a:avLst/>
                </a:prstGeom>
                <a:blipFill>
                  <a:blip r:embed="rId15"/>
                  <a:stretch>
                    <a:fillRect l="-30435" t="-2174" r="-30435" b="-32609"/>
                  </a:stretch>
                </a:blipFill>
              </p:spPr>
              <p:txBody>
                <a:bodyPr/>
                <a:lstStyle/>
                <a:p>
                  <a:r>
                    <a:rPr lang="en-US">
                      <a:noFill/>
                    </a:rPr>
                    <a:t> </a:t>
                  </a:r>
                </a:p>
              </p:txBody>
            </p:sp>
          </mc:Fallback>
        </mc:AlternateContent>
      </p:grpSp>
      <p:sp>
        <p:nvSpPr>
          <p:cNvPr id="230" name="橢圓 229">
            <a:extLst>
              <a:ext uri="{FF2B5EF4-FFF2-40B4-BE49-F238E27FC236}">
                <a16:creationId xmlns:a16="http://schemas.microsoft.com/office/drawing/2014/main" id="{81EA0D62-140E-4989-96DD-A0B928AA7933}"/>
              </a:ext>
            </a:extLst>
          </p:cNvPr>
          <p:cNvSpPr/>
          <p:nvPr/>
        </p:nvSpPr>
        <p:spPr>
          <a:xfrm>
            <a:off x="5309721" y="4453301"/>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1" name="文字方塊 230">
                <a:extLst>
                  <a:ext uri="{FF2B5EF4-FFF2-40B4-BE49-F238E27FC236}">
                    <a16:creationId xmlns:a16="http://schemas.microsoft.com/office/drawing/2014/main" id="{DD9D5C4A-22D2-4E0C-8790-294378932EDA}"/>
                  </a:ext>
                </a:extLst>
              </p:cNvPr>
              <p:cNvSpPr txBox="1"/>
              <p:nvPr/>
            </p:nvSpPr>
            <p:spPr>
              <a:xfrm>
                <a:off x="5328193" y="4442252"/>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31" name="文字方塊 230">
                <a:extLst>
                  <a:ext uri="{FF2B5EF4-FFF2-40B4-BE49-F238E27FC236}">
                    <a16:creationId xmlns:a16="http://schemas.microsoft.com/office/drawing/2014/main" id="{DD9D5C4A-22D2-4E0C-8790-294378932EDA}"/>
                  </a:ext>
                </a:extLst>
              </p:cNvPr>
              <p:cNvSpPr txBox="1">
                <a:spLocks noRot="1" noChangeAspect="1" noMove="1" noResize="1" noEditPoints="1" noAdjustHandles="1" noChangeArrowheads="1" noChangeShapeType="1" noTextEdit="1"/>
              </p:cNvSpPr>
              <p:nvPr/>
            </p:nvSpPr>
            <p:spPr>
              <a:xfrm>
                <a:off x="5328193" y="4442252"/>
                <a:ext cx="323999" cy="283283"/>
              </a:xfrm>
              <a:prstGeom prst="rect">
                <a:avLst/>
              </a:prstGeom>
              <a:blipFill>
                <a:blip r:embed="rId16"/>
                <a:stretch>
                  <a:fillRect r="-13208" b="-26087"/>
                </a:stretch>
              </a:blipFill>
            </p:spPr>
            <p:txBody>
              <a:bodyPr/>
              <a:lstStyle/>
              <a:p>
                <a:r>
                  <a:rPr lang="en-US">
                    <a:noFill/>
                  </a:rPr>
                  <a:t> </a:t>
                </a:r>
              </a:p>
            </p:txBody>
          </p:sp>
        </mc:Fallback>
      </mc:AlternateContent>
      <p:sp>
        <p:nvSpPr>
          <p:cNvPr id="232" name="矩形 231">
            <a:extLst>
              <a:ext uri="{FF2B5EF4-FFF2-40B4-BE49-F238E27FC236}">
                <a16:creationId xmlns:a16="http://schemas.microsoft.com/office/drawing/2014/main" id="{A865E3C1-1965-403D-AD35-D646A297655C}"/>
              </a:ext>
            </a:extLst>
          </p:cNvPr>
          <p:cNvSpPr/>
          <p:nvPr/>
        </p:nvSpPr>
        <p:spPr>
          <a:xfrm>
            <a:off x="5302916" y="5041421"/>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3" name="直線單箭頭接點 232">
            <a:extLst>
              <a:ext uri="{FF2B5EF4-FFF2-40B4-BE49-F238E27FC236}">
                <a16:creationId xmlns:a16="http://schemas.microsoft.com/office/drawing/2014/main" id="{FDE04921-9D82-4EB8-A623-FFCFB7A79FAA}"/>
              </a:ext>
            </a:extLst>
          </p:cNvPr>
          <p:cNvCxnSpPr>
            <a:cxnSpLocks/>
            <a:stCxn id="230" idx="4"/>
            <a:endCxn id="232" idx="0"/>
          </p:cNvCxnSpPr>
          <p:nvPr/>
        </p:nvCxnSpPr>
        <p:spPr>
          <a:xfrm flipH="1">
            <a:off x="5502575" y="4839843"/>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4" name="文字方塊 233">
                <a:extLst>
                  <a:ext uri="{FF2B5EF4-FFF2-40B4-BE49-F238E27FC236}">
                    <a16:creationId xmlns:a16="http://schemas.microsoft.com/office/drawing/2014/main" id="{E6BE09E4-C4F0-41D6-BF56-E781CFC0304B}"/>
                  </a:ext>
                </a:extLst>
              </p:cNvPr>
              <p:cNvSpPr txBox="1"/>
              <p:nvPr/>
            </p:nvSpPr>
            <p:spPr>
              <a:xfrm>
                <a:off x="5321817" y="5086592"/>
                <a:ext cx="354264"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4" name="文字方塊 233">
                <a:extLst>
                  <a:ext uri="{FF2B5EF4-FFF2-40B4-BE49-F238E27FC236}">
                    <a16:creationId xmlns:a16="http://schemas.microsoft.com/office/drawing/2014/main" id="{E6BE09E4-C4F0-41D6-BF56-E781CFC0304B}"/>
                  </a:ext>
                </a:extLst>
              </p:cNvPr>
              <p:cNvSpPr txBox="1">
                <a:spLocks noRot="1" noChangeAspect="1" noMove="1" noResize="1" noEditPoints="1" noAdjustHandles="1" noChangeArrowheads="1" noChangeShapeType="1" noTextEdit="1"/>
              </p:cNvSpPr>
              <p:nvPr/>
            </p:nvSpPr>
            <p:spPr>
              <a:xfrm>
                <a:off x="5321817" y="5086592"/>
                <a:ext cx="354264" cy="572273"/>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44EA6DBD-8ACE-4761-9EBC-8A546EE1AAC7}"/>
                  </a:ext>
                </a:extLst>
              </p:cNvPr>
              <p:cNvSpPr txBox="1"/>
              <p:nvPr/>
            </p:nvSpPr>
            <p:spPr>
              <a:xfrm>
                <a:off x="5361770" y="5753222"/>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35" name="文字方塊 234">
                <a:extLst>
                  <a:ext uri="{FF2B5EF4-FFF2-40B4-BE49-F238E27FC236}">
                    <a16:creationId xmlns:a16="http://schemas.microsoft.com/office/drawing/2014/main" id="{44EA6DBD-8ACE-4761-9EBC-8A546EE1AAC7}"/>
                  </a:ext>
                </a:extLst>
              </p:cNvPr>
              <p:cNvSpPr txBox="1">
                <a:spLocks noRot="1" noChangeAspect="1" noMove="1" noResize="1" noEditPoints="1" noAdjustHandles="1" noChangeArrowheads="1" noChangeShapeType="1" noTextEdit="1"/>
              </p:cNvSpPr>
              <p:nvPr/>
            </p:nvSpPr>
            <p:spPr>
              <a:xfrm>
                <a:off x="5361770" y="5753222"/>
                <a:ext cx="283732" cy="276999"/>
              </a:xfrm>
              <a:prstGeom prst="rect">
                <a:avLst/>
              </a:prstGeom>
              <a:blipFill>
                <a:blip r:embed="rId18"/>
                <a:stretch>
                  <a:fillRect l="-30435" t="-2222" r="-30435" b="-35556"/>
                </a:stretch>
              </a:blipFill>
            </p:spPr>
            <p:txBody>
              <a:bodyPr/>
              <a:lstStyle/>
              <a:p>
                <a:r>
                  <a:rPr lang="en-US">
                    <a:noFill/>
                  </a:rPr>
                  <a:t> </a:t>
                </a:r>
              </a:p>
            </p:txBody>
          </p:sp>
        </mc:Fallback>
      </mc:AlternateContent>
      <p:grpSp>
        <p:nvGrpSpPr>
          <p:cNvPr id="276" name="群組 275">
            <a:extLst>
              <a:ext uri="{FF2B5EF4-FFF2-40B4-BE49-F238E27FC236}">
                <a16:creationId xmlns:a16="http://schemas.microsoft.com/office/drawing/2014/main" id="{22EFE4CB-590D-4B48-ABB0-E2C62FF7E8E1}"/>
              </a:ext>
            </a:extLst>
          </p:cNvPr>
          <p:cNvGrpSpPr/>
          <p:nvPr/>
        </p:nvGrpSpPr>
        <p:grpSpPr>
          <a:xfrm>
            <a:off x="7543205" y="4178045"/>
            <a:ext cx="2892588" cy="2055799"/>
            <a:chOff x="7543205" y="1250185"/>
            <a:chExt cx="2892588" cy="2055799"/>
          </a:xfrm>
        </p:grpSpPr>
        <p:grpSp>
          <p:nvGrpSpPr>
            <p:cNvPr id="277" name="群組 276">
              <a:extLst>
                <a:ext uri="{FF2B5EF4-FFF2-40B4-BE49-F238E27FC236}">
                  <a16:creationId xmlns:a16="http://schemas.microsoft.com/office/drawing/2014/main" id="{3922CACB-AAA2-4C67-BB43-ED39156BF3DB}"/>
                </a:ext>
              </a:extLst>
            </p:cNvPr>
            <p:cNvGrpSpPr/>
            <p:nvPr/>
          </p:nvGrpSpPr>
          <p:grpSpPr>
            <a:xfrm>
              <a:off x="7543205" y="1253918"/>
              <a:ext cx="1102562" cy="974252"/>
              <a:chOff x="8423350" y="1271813"/>
              <a:chExt cx="1102562" cy="974252"/>
            </a:xfrm>
          </p:grpSpPr>
          <p:sp>
            <p:nvSpPr>
              <p:cNvPr id="332" name="橢圓 331">
                <a:extLst>
                  <a:ext uri="{FF2B5EF4-FFF2-40B4-BE49-F238E27FC236}">
                    <a16:creationId xmlns:a16="http://schemas.microsoft.com/office/drawing/2014/main" id="{3FE24E2C-636E-47A6-8374-5F8F05AABBD0}"/>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3" name="矩形 332">
                <a:extLst>
                  <a:ext uri="{FF2B5EF4-FFF2-40B4-BE49-F238E27FC236}">
                    <a16:creationId xmlns:a16="http://schemas.microsoft.com/office/drawing/2014/main" id="{6AD4CA7A-3441-4F10-94BA-807229811523}"/>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4" name="矩形 333">
                <a:extLst>
                  <a:ext uri="{FF2B5EF4-FFF2-40B4-BE49-F238E27FC236}">
                    <a16:creationId xmlns:a16="http://schemas.microsoft.com/office/drawing/2014/main" id="{29C3C635-E96F-4B6A-A3B1-3B75AFCBAE1E}"/>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5" name="直線單箭頭接點 334">
                <a:extLst>
                  <a:ext uri="{FF2B5EF4-FFF2-40B4-BE49-F238E27FC236}">
                    <a16:creationId xmlns:a16="http://schemas.microsoft.com/office/drawing/2014/main" id="{2DD81D36-EF36-404F-90D1-33CCF3EDB236}"/>
                  </a:ext>
                </a:extLst>
              </p:cNvPr>
              <p:cNvCxnSpPr>
                <a:cxnSpLocks/>
                <a:stCxn id="332" idx="3"/>
                <a:endCxn id="333"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6" name="直線單箭頭接點 335">
                <a:extLst>
                  <a:ext uri="{FF2B5EF4-FFF2-40B4-BE49-F238E27FC236}">
                    <a16:creationId xmlns:a16="http://schemas.microsoft.com/office/drawing/2014/main" id="{0328874C-E77A-4EC1-AB38-7C456DE02D36}"/>
                  </a:ext>
                </a:extLst>
              </p:cNvPr>
              <p:cNvCxnSpPr>
                <a:cxnSpLocks/>
                <a:stCxn id="332" idx="5"/>
                <a:endCxn id="334"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7" name="文字方塊 336">
                    <a:extLst>
                      <a:ext uri="{FF2B5EF4-FFF2-40B4-BE49-F238E27FC236}">
                        <a16:creationId xmlns:a16="http://schemas.microsoft.com/office/drawing/2014/main" id="{6D29A780-DA99-491B-82DD-F8F1C992E3F7}"/>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37" name="文字方塊 336">
                    <a:extLst>
                      <a:ext uri="{FF2B5EF4-FFF2-40B4-BE49-F238E27FC236}">
                        <a16:creationId xmlns:a16="http://schemas.microsoft.com/office/drawing/2014/main" id="{6D29A780-DA99-491B-82DD-F8F1C992E3F7}"/>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19"/>
                    <a:stretch>
                      <a:fillRect l="-46667" r="-13333" b="-8889"/>
                    </a:stretch>
                  </a:blipFill>
                </p:spPr>
                <p:txBody>
                  <a:bodyPr/>
                  <a:lstStyle/>
                  <a:p>
                    <a:r>
                      <a:rPr lang="en-US">
                        <a:noFill/>
                      </a:rPr>
                      <a:t> </a:t>
                    </a:r>
                  </a:p>
                </p:txBody>
              </p:sp>
            </mc:Fallback>
          </mc:AlternateContent>
          <p:sp>
            <p:nvSpPr>
              <p:cNvPr id="338" name="橢圓 337">
                <a:extLst>
                  <a:ext uri="{FF2B5EF4-FFF2-40B4-BE49-F238E27FC236}">
                    <a16:creationId xmlns:a16="http://schemas.microsoft.com/office/drawing/2014/main" id="{D82E5397-36F8-4746-A4AE-2EE8BBEC3461}"/>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9" name="矩形 338">
                <a:extLst>
                  <a:ext uri="{FF2B5EF4-FFF2-40B4-BE49-F238E27FC236}">
                    <a16:creationId xmlns:a16="http://schemas.microsoft.com/office/drawing/2014/main" id="{F31CC611-6FF4-401D-803B-BAB2768CB735}"/>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矩形 339">
                <a:extLst>
                  <a:ext uri="{FF2B5EF4-FFF2-40B4-BE49-F238E27FC236}">
                    <a16:creationId xmlns:a16="http://schemas.microsoft.com/office/drawing/2014/main" id="{ED73A797-4834-45D0-BC68-AE6D703A5617}"/>
                  </a:ext>
                </a:extLst>
              </p:cNvPr>
              <p:cNvSpPr/>
              <p:nvPr/>
            </p:nvSpPr>
            <p:spPr>
              <a:xfrm>
                <a:off x="9272090" y="1824965"/>
                <a:ext cx="248557" cy="4211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1" name="直線單箭頭接點 340">
                <a:extLst>
                  <a:ext uri="{FF2B5EF4-FFF2-40B4-BE49-F238E27FC236}">
                    <a16:creationId xmlns:a16="http://schemas.microsoft.com/office/drawing/2014/main" id="{34859E06-5B4B-420D-8B9D-E6CF63F02707}"/>
                  </a:ext>
                </a:extLst>
              </p:cNvPr>
              <p:cNvCxnSpPr>
                <a:cxnSpLocks/>
                <a:stCxn id="338" idx="3"/>
                <a:endCxn id="339"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2" name="直線單箭頭接點 341">
                <a:extLst>
                  <a:ext uri="{FF2B5EF4-FFF2-40B4-BE49-F238E27FC236}">
                    <a16:creationId xmlns:a16="http://schemas.microsoft.com/office/drawing/2014/main" id="{E9AF2CCA-1F5D-432B-B30D-4A862D037646}"/>
                  </a:ext>
                </a:extLst>
              </p:cNvPr>
              <p:cNvCxnSpPr>
                <a:cxnSpLocks/>
                <a:stCxn id="338" idx="5"/>
                <a:endCxn id="340"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3" name="文字方塊 342">
                    <a:extLst>
                      <a:ext uri="{FF2B5EF4-FFF2-40B4-BE49-F238E27FC236}">
                        <a16:creationId xmlns:a16="http://schemas.microsoft.com/office/drawing/2014/main" id="{3673D818-7EE6-4DF4-887A-62FAAE622395}"/>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43" name="文字方塊 342">
                    <a:extLst>
                      <a:ext uri="{FF2B5EF4-FFF2-40B4-BE49-F238E27FC236}">
                        <a16:creationId xmlns:a16="http://schemas.microsoft.com/office/drawing/2014/main" id="{3673D818-7EE6-4DF4-887A-62FAAE622395}"/>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20"/>
                    <a:stretch>
                      <a:fillRect l="-46667" r="-13333" b="-8889"/>
                    </a:stretch>
                  </a:blipFill>
                </p:spPr>
                <p:txBody>
                  <a:bodyPr/>
                  <a:lstStyle/>
                  <a:p>
                    <a:r>
                      <a:rPr lang="en-US">
                        <a:noFill/>
                      </a:rPr>
                      <a:t> </a:t>
                    </a:r>
                  </a:p>
                </p:txBody>
              </p:sp>
            </mc:Fallback>
          </mc:AlternateContent>
          <p:sp>
            <p:nvSpPr>
              <p:cNvPr id="344" name="橢圓 343">
                <a:extLst>
                  <a:ext uri="{FF2B5EF4-FFF2-40B4-BE49-F238E27FC236}">
                    <a16:creationId xmlns:a16="http://schemas.microsoft.com/office/drawing/2014/main" id="{6DE4B7F8-55E3-4088-8DE2-8F5B4D19CE6E}"/>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5" name="直線單箭頭接點 344">
                <a:extLst>
                  <a:ext uri="{FF2B5EF4-FFF2-40B4-BE49-F238E27FC236}">
                    <a16:creationId xmlns:a16="http://schemas.microsoft.com/office/drawing/2014/main" id="{497901A4-7070-4420-9587-FC5E5502F3F3}"/>
                  </a:ext>
                </a:extLst>
              </p:cNvPr>
              <p:cNvCxnSpPr>
                <a:stCxn id="34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6" name="直線單箭頭接點 345">
                <a:extLst>
                  <a:ext uri="{FF2B5EF4-FFF2-40B4-BE49-F238E27FC236}">
                    <a16:creationId xmlns:a16="http://schemas.microsoft.com/office/drawing/2014/main" id="{4F42693E-387F-4139-8B70-06255C0A672F}"/>
                  </a:ext>
                </a:extLst>
              </p:cNvPr>
              <p:cNvCxnSpPr>
                <a:stCxn id="344" idx="5"/>
                <a:endCxn id="338"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7" name="文字方塊 346">
                    <a:extLst>
                      <a:ext uri="{FF2B5EF4-FFF2-40B4-BE49-F238E27FC236}">
                        <a16:creationId xmlns:a16="http://schemas.microsoft.com/office/drawing/2014/main" id="{7F3CE436-7328-4F6F-A17F-6C822A3FE2D2}"/>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47" name="文字方塊 346">
                    <a:extLst>
                      <a:ext uri="{FF2B5EF4-FFF2-40B4-BE49-F238E27FC236}">
                        <a16:creationId xmlns:a16="http://schemas.microsoft.com/office/drawing/2014/main" id="{7F3CE436-7328-4F6F-A17F-6C822A3FE2D2}"/>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21"/>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8" name="文字方塊 347">
                    <a:extLst>
                      <a:ext uri="{FF2B5EF4-FFF2-40B4-BE49-F238E27FC236}">
                        <a16:creationId xmlns:a16="http://schemas.microsoft.com/office/drawing/2014/main" id="{BF26769B-171E-4810-9707-CB2F2D70E519}"/>
                      </a:ext>
                    </a:extLst>
                  </p:cNvPr>
                  <p:cNvSpPr txBox="1"/>
                  <p:nvPr/>
                </p:nvSpPr>
                <p:spPr>
                  <a:xfrm>
                    <a:off x="9304634" y="1829716"/>
                    <a:ext cx="221278" cy="381451"/>
                  </a:xfrm>
                  <a:prstGeom prst="rect">
                    <a:avLst/>
                  </a:prstGeom>
                  <a:noFill/>
                  <a:ln>
                    <a:noFill/>
                  </a:ln>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48" name="文字方塊 347">
                    <a:extLst>
                      <a:ext uri="{FF2B5EF4-FFF2-40B4-BE49-F238E27FC236}">
                        <a16:creationId xmlns:a16="http://schemas.microsoft.com/office/drawing/2014/main" id="{BF26769B-171E-4810-9707-CB2F2D70E519}"/>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22"/>
                    <a:stretch>
                      <a:fillRect l="-2778" t="-3226" r="-8333" b="-11290"/>
                    </a:stretch>
                  </a:blipFill>
                  <a:ln>
                    <a:noFill/>
                  </a:ln>
                </p:spPr>
                <p:txBody>
                  <a:bodyPr/>
                  <a:lstStyle/>
                  <a:p>
                    <a:r>
                      <a:rPr lang="en-US">
                        <a:noFill/>
                      </a:rPr>
                      <a:t> </a:t>
                    </a:r>
                  </a:p>
                </p:txBody>
              </p:sp>
            </mc:Fallback>
          </mc:AlternateContent>
        </p:grpSp>
        <p:grpSp>
          <p:nvGrpSpPr>
            <p:cNvPr id="278" name="群組 277">
              <a:extLst>
                <a:ext uri="{FF2B5EF4-FFF2-40B4-BE49-F238E27FC236}">
                  <a16:creationId xmlns:a16="http://schemas.microsoft.com/office/drawing/2014/main" id="{B911D380-CF9A-4A87-9FA8-A39B00D1D471}"/>
                </a:ext>
              </a:extLst>
            </p:cNvPr>
            <p:cNvGrpSpPr/>
            <p:nvPr/>
          </p:nvGrpSpPr>
          <p:grpSpPr>
            <a:xfrm>
              <a:off x="9326049" y="1250185"/>
              <a:ext cx="1109744" cy="974252"/>
              <a:chOff x="8423350" y="1271813"/>
              <a:chExt cx="1109744" cy="974252"/>
            </a:xfrm>
          </p:grpSpPr>
          <p:sp>
            <p:nvSpPr>
              <p:cNvPr id="315" name="橢圓 314">
                <a:extLst>
                  <a:ext uri="{FF2B5EF4-FFF2-40B4-BE49-F238E27FC236}">
                    <a16:creationId xmlns:a16="http://schemas.microsoft.com/office/drawing/2014/main" id="{6FCC7C13-4A86-4205-926C-2370D18FAC63}"/>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6" name="矩形 315">
                <a:extLst>
                  <a:ext uri="{FF2B5EF4-FFF2-40B4-BE49-F238E27FC236}">
                    <a16:creationId xmlns:a16="http://schemas.microsoft.com/office/drawing/2014/main" id="{3FD64485-8FDE-4D1A-8A3A-F0223B21B7A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7" name="矩形 316">
                <a:extLst>
                  <a:ext uri="{FF2B5EF4-FFF2-40B4-BE49-F238E27FC236}">
                    <a16:creationId xmlns:a16="http://schemas.microsoft.com/office/drawing/2014/main" id="{6E188734-0074-4FB4-9FA6-76FA5F537C1F}"/>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8" name="直線單箭頭接點 317">
                <a:extLst>
                  <a:ext uri="{FF2B5EF4-FFF2-40B4-BE49-F238E27FC236}">
                    <a16:creationId xmlns:a16="http://schemas.microsoft.com/office/drawing/2014/main" id="{E7BC8FDA-A8A3-4081-B903-213221272FB7}"/>
                  </a:ext>
                </a:extLst>
              </p:cNvPr>
              <p:cNvCxnSpPr>
                <a:cxnSpLocks/>
                <a:stCxn id="315" idx="3"/>
                <a:endCxn id="316"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a:extLst>
                  <a:ext uri="{FF2B5EF4-FFF2-40B4-BE49-F238E27FC236}">
                    <a16:creationId xmlns:a16="http://schemas.microsoft.com/office/drawing/2014/main" id="{5ED17C5A-4A82-4E4E-BC31-4CA29ECB71AD}"/>
                  </a:ext>
                </a:extLst>
              </p:cNvPr>
              <p:cNvCxnSpPr>
                <a:cxnSpLocks/>
                <a:stCxn id="315" idx="5"/>
                <a:endCxn id="317"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0" name="文字方塊 319">
                    <a:extLst>
                      <a:ext uri="{FF2B5EF4-FFF2-40B4-BE49-F238E27FC236}">
                        <a16:creationId xmlns:a16="http://schemas.microsoft.com/office/drawing/2014/main" id="{98C6A557-FFEE-43BB-A7C5-453CA7586D7C}"/>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20" name="文字方塊 319">
                    <a:extLst>
                      <a:ext uri="{FF2B5EF4-FFF2-40B4-BE49-F238E27FC236}">
                        <a16:creationId xmlns:a16="http://schemas.microsoft.com/office/drawing/2014/main" id="{98C6A557-FFEE-43BB-A7C5-453CA7586D7C}"/>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23"/>
                    <a:stretch>
                      <a:fillRect l="-46667" r="-13333" b="-8696"/>
                    </a:stretch>
                  </a:blipFill>
                </p:spPr>
                <p:txBody>
                  <a:bodyPr/>
                  <a:lstStyle/>
                  <a:p>
                    <a:r>
                      <a:rPr lang="en-US">
                        <a:noFill/>
                      </a:rPr>
                      <a:t> </a:t>
                    </a:r>
                  </a:p>
                </p:txBody>
              </p:sp>
            </mc:Fallback>
          </mc:AlternateContent>
          <p:sp>
            <p:nvSpPr>
              <p:cNvPr id="321" name="橢圓 320">
                <a:extLst>
                  <a:ext uri="{FF2B5EF4-FFF2-40B4-BE49-F238E27FC236}">
                    <a16:creationId xmlns:a16="http://schemas.microsoft.com/office/drawing/2014/main" id="{F560B5F7-3273-4553-A63A-9B5D88862DD9}"/>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2" name="矩形 321">
                <a:extLst>
                  <a:ext uri="{FF2B5EF4-FFF2-40B4-BE49-F238E27FC236}">
                    <a16:creationId xmlns:a16="http://schemas.microsoft.com/office/drawing/2014/main" id="{A4EC3E76-A618-434D-89CE-5809C5E9BBC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3" name="矩形 322">
                <a:extLst>
                  <a:ext uri="{FF2B5EF4-FFF2-40B4-BE49-F238E27FC236}">
                    <a16:creationId xmlns:a16="http://schemas.microsoft.com/office/drawing/2014/main" id="{1D5B9ED0-2397-49BA-A7F8-32FE7DF6C2D0}"/>
                  </a:ext>
                </a:extLst>
              </p:cNvPr>
              <p:cNvSpPr/>
              <p:nvPr/>
            </p:nvSpPr>
            <p:spPr>
              <a:xfrm>
                <a:off x="9272090" y="1824965"/>
                <a:ext cx="248557" cy="421100"/>
              </a:xfrm>
              <a:prstGeom prst="rect">
                <a:avLst/>
              </a:prstGeom>
              <a:solidFill>
                <a:schemeClr val="accent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4" name="直線單箭頭接點 323">
                <a:extLst>
                  <a:ext uri="{FF2B5EF4-FFF2-40B4-BE49-F238E27FC236}">
                    <a16:creationId xmlns:a16="http://schemas.microsoft.com/office/drawing/2014/main" id="{EE48F169-A1CE-4C93-9673-7C59F3F95430}"/>
                  </a:ext>
                </a:extLst>
              </p:cNvPr>
              <p:cNvCxnSpPr>
                <a:cxnSpLocks/>
                <a:stCxn id="321" idx="3"/>
                <a:endCxn id="322"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5" name="直線單箭頭接點 324">
                <a:extLst>
                  <a:ext uri="{FF2B5EF4-FFF2-40B4-BE49-F238E27FC236}">
                    <a16:creationId xmlns:a16="http://schemas.microsoft.com/office/drawing/2014/main" id="{0563E7E5-236D-425B-924C-631F972DAC7B}"/>
                  </a:ext>
                </a:extLst>
              </p:cNvPr>
              <p:cNvCxnSpPr>
                <a:cxnSpLocks/>
                <a:stCxn id="321" idx="5"/>
                <a:endCxn id="323"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6" name="文字方塊 325">
                    <a:extLst>
                      <a:ext uri="{FF2B5EF4-FFF2-40B4-BE49-F238E27FC236}">
                        <a16:creationId xmlns:a16="http://schemas.microsoft.com/office/drawing/2014/main" id="{67F64122-F55C-4CBA-B339-80D8946D35E1}"/>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26" name="文字方塊 325">
                    <a:extLst>
                      <a:ext uri="{FF2B5EF4-FFF2-40B4-BE49-F238E27FC236}">
                        <a16:creationId xmlns:a16="http://schemas.microsoft.com/office/drawing/2014/main" id="{67F64122-F55C-4CBA-B339-80D8946D35E1}"/>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24"/>
                    <a:stretch>
                      <a:fillRect l="-51724" r="-13793" b="-8696"/>
                    </a:stretch>
                  </a:blipFill>
                </p:spPr>
                <p:txBody>
                  <a:bodyPr/>
                  <a:lstStyle/>
                  <a:p>
                    <a:r>
                      <a:rPr lang="en-US">
                        <a:noFill/>
                      </a:rPr>
                      <a:t> </a:t>
                    </a:r>
                  </a:p>
                </p:txBody>
              </p:sp>
            </mc:Fallback>
          </mc:AlternateContent>
          <p:sp>
            <p:nvSpPr>
              <p:cNvPr id="327" name="橢圓 326">
                <a:extLst>
                  <a:ext uri="{FF2B5EF4-FFF2-40B4-BE49-F238E27FC236}">
                    <a16:creationId xmlns:a16="http://schemas.microsoft.com/office/drawing/2014/main" id="{F0FB0369-531A-46EA-A8EA-9C5CC32BFEF3}"/>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28" name="直線單箭頭接點 327">
                <a:extLst>
                  <a:ext uri="{FF2B5EF4-FFF2-40B4-BE49-F238E27FC236}">
                    <a16:creationId xmlns:a16="http://schemas.microsoft.com/office/drawing/2014/main" id="{DA6CD253-C996-473D-850B-DEE66FF11911}"/>
                  </a:ext>
                </a:extLst>
              </p:cNvPr>
              <p:cNvCxnSpPr>
                <a:stCxn id="327"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9" name="直線單箭頭接點 328">
                <a:extLst>
                  <a:ext uri="{FF2B5EF4-FFF2-40B4-BE49-F238E27FC236}">
                    <a16:creationId xmlns:a16="http://schemas.microsoft.com/office/drawing/2014/main" id="{ED056BAC-3CAC-43B4-A8CB-FC86A22065DA}"/>
                  </a:ext>
                </a:extLst>
              </p:cNvPr>
              <p:cNvCxnSpPr>
                <a:stCxn id="327" idx="5"/>
                <a:endCxn id="321"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0" name="文字方塊 329">
                    <a:extLst>
                      <a:ext uri="{FF2B5EF4-FFF2-40B4-BE49-F238E27FC236}">
                        <a16:creationId xmlns:a16="http://schemas.microsoft.com/office/drawing/2014/main" id="{FA2A6847-3335-4AEE-9380-CAEC91B7653D}"/>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30" name="文字方塊 329">
                    <a:extLst>
                      <a:ext uri="{FF2B5EF4-FFF2-40B4-BE49-F238E27FC236}">
                        <a16:creationId xmlns:a16="http://schemas.microsoft.com/office/drawing/2014/main" id="{FA2A6847-3335-4AEE-9380-CAEC91B7653D}"/>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25"/>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1" name="文字方塊 330">
                    <a:extLst>
                      <a:ext uri="{FF2B5EF4-FFF2-40B4-BE49-F238E27FC236}">
                        <a16:creationId xmlns:a16="http://schemas.microsoft.com/office/drawing/2014/main" id="{B105548A-8802-4807-88D9-E37F2A663491}"/>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31" name="文字方塊 330">
                    <a:extLst>
                      <a:ext uri="{FF2B5EF4-FFF2-40B4-BE49-F238E27FC236}">
                        <a16:creationId xmlns:a16="http://schemas.microsoft.com/office/drawing/2014/main" id="{B105548A-8802-4807-88D9-E37F2A663491}"/>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26"/>
                    <a:stretch>
                      <a:fillRect l="-10256" t="-3226" r="-7692" b="-11290"/>
                    </a:stretch>
                  </a:blipFill>
                </p:spPr>
                <p:txBody>
                  <a:bodyPr/>
                  <a:lstStyle/>
                  <a:p>
                    <a:r>
                      <a:rPr lang="en-US">
                        <a:noFill/>
                      </a:rPr>
                      <a:t> </a:t>
                    </a:r>
                  </a:p>
                </p:txBody>
              </p:sp>
            </mc:Fallback>
          </mc:AlternateContent>
        </p:grpSp>
        <p:grpSp>
          <p:nvGrpSpPr>
            <p:cNvPr id="279" name="群組 278">
              <a:extLst>
                <a:ext uri="{FF2B5EF4-FFF2-40B4-BE49-F238E27FC236}">
                  <a16:creationId xmlns:a16="http://schemas.microsoft.com/office/drawing/2014/main" id="{187E0A8D-872F-4562-A095-46AAB0D876B0}"/>
                </a:ext>
              </a:extLst>
            </p:cNvPr>
            <p:cNvGrpSpPr/>
            <p:nvPr/>
          </p:nvGrpSpPr>
          <p:grpSpPr>
            <a:xfrm>
              <a:off x="7543205" y="2331732"/>
              <a:ext cx="1097297" cy="974252"/>
              <a:chOff x="8423350" y="1271813"/>
              <a:chExt cx="1097297" cy="974252"/>
            </a:xfrm>
          </p:grpSpPr>
          <p:sp>
            <p:nvSpPr>
              <p:cNvPr id="302" name="橢圓 301">
                <a:extLst>
                  <a:ext uri="{FF2B5EF4-FFF2-40B4-BE49-F238E27FC236}">
                    <a16:creationId xmlns:a16="http://schemas.microsoft.com/office/drawing/2014/main" id="{C8B19DE2-A337-4F84-8B13-B1E5F3908E39}"/>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矩形 302">
                <a:extLst>
                  <a:ext uri="{FF2B5EF4-FFF2-40B4-BE49-F238E27FC236}">
                    <a16:creationId xmlns:a16="http://schemas.microsoft.com/office/drawing/2014/main" id="{728ED056-AFB8-4D74-8E24-485A4ADDA204}"/>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a:extLst>
                  <a:ext uri="{FF2B5EF4-FFF2-40B4-BE49-F238E27FC236}">
                    <a16:creationId xmlns:a16="http://schemas.microsoft.com/office/drawing/2014/main" id="{68FD5857-B155-4701-A0DF-4581FF326447}"/>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5" name="直線單箭頭接點 304">
                <a:extLst>
                  <a:ext uri="{FF2B5EF4-FFF2-40B4-BE49-F238E27FC236}">
                    <a16:creationId xmlns:a16="http://schemas.microsoft.com/office/drawing/2014/main" id="{07AEE21B-C933-4A2E-ABA3-DE96B6BDB7C3}"/>
                  </a:ext>
                </a:extLst>
              </p:cNvPr>
              <p:cNvCxnSpPr>
                <a:cxnSpLocks/>
                <a:stCxn id="302" idx="3"/>
                <a:endCxn id="303"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6" name="直線單箭頭接點 305">
                <a:extLst>
                  <a:ext uri="{FF2B5EF4-FFF2-40B4-BE49-F238E27FC236}">
                    <a16:creationId xmlns:a16="http://schemas.microsoft.com/office/drawing/2014/main" id="{07C283AA-B5F3-4746-9E38-E2EB1758B784}"/>
                  </a:ext>
                </a:extLst>
              </p:cNvPr>
              <p:cNvCxnSpPr>
                <a:cxnSpLocks/>
                <a:stCxn id="302" idx="5"/>
                <a:endCxn id="304"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7" name="橢圓 306">
                <a:extLst>
                  <a:ext uri="{FF2B5EF4-FFF2-40B4-BE49-F238E27FC236}">
                    <a16:creationId xmlns:a16="http://schemas.microsoft.com/office/drawing/2014/main" id="{DC9709F7-25E8-4CED-9944-64F6E37C043E}"/>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8" name="矩形 307">
                <a:extLst>
                  <a:ext uri="{FF2B5EF4-FFF2-40B4-BE49-F238E27FC236}">
                    <a16:creationId xmlns:a16="http://schemas.microsoft.com/office/drawing/2014/main" id="{7E0A586D-1AD9-4DB5-90D3-735B4E390E3A}"/>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9" name="矩形 308">
                <a:extLst>
                  <a:ext uri="{FF2B5EF4-FFF2-40B4-BE49-F238E27FC236}">
                    <a16:creationId xmlns:a16="http://schemas.microsoft.com/office/drawing/2014/main" id="{985BBB59-C47A-4A4F-AF96-F28FBF988CDA}"/>
                  </a:ext>
                </a:extLst>
              </p:cNvPr>
              <p:cNvSpPr/>
              <p:nvPr/>
            </p:nvSpPr>
            <p:spPr>
              <a:xfrm>
                <a:off x="9272090" y="1824965"/>
                <a:ext cx="248557" cy="4211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0" name="直線單箭頭接點 309">
                <a:extLst>
                  <a:ext uri="{FF2B5EF4-FFF2-40B4-BE49-F238E27FC236}">
                    <a16:creationId xmlns:a16="http://schemas.microsoft.com/office/drawing/2014/main" id="{44A3A235-CDFD-4CC5-B607-EED7E1B92DBB}"/>
                  </a:ext>
                </a:extLst>
              </p:cNvPr>
              <p:cNvCxnSpPr>
                <a:cxnSpLocks/>
                <a:stCxn id="307" idx="3"/>
                <a:endCxn id="30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a:extLst>
                  <a:ext uri="{FF2B5EF4-FFF2-40B4-BE49-F238E27FC236}">
                    <a16:creationId xmlns:a16="http://schemas.microsoft.com/office/drawing/2014/main" id="{2EC225BA-2ECD-4600-9110-BCB36D0F9A4B}"/>
                  </a:ext>
                </a:extLst>
              </p:cNvPr>
              <p:cNvCxnSpPr>
                <a:cxnSpLocks/>
                <a:stCxn id="307" idx="5"/>
                <a:endCxn id="309"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2" name="橢圓 311">
                <a:extLst>
                  <a:ext uri="{FF2B5EF4-FFF2-40B4-BE49-F238E27FC236}">
                    <a16:creationId xmlns:a16="http://schemas.microsoft.com/office/drawing/2014/main" id="{B06DB868-CE78-41DA-A9F9-04BA8ADFD26A}"/>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13" name="直線單箭頭接點 312">
                <a:extLst>
                  <a:ext uri="{FF2B5EF4-FFF2-40B4-BE49-F238E27FC236}">
                    <a16:creationId xmlns:a16="http://schemas.microsoft.com/office/drawing/2014/main" id="{423ADE4B-533C-4D14-9E7F-EB743CD0E649}"/>
                  </a:ext>
                </a:extLst>
              </p:cNvPr>
              <p:cNvCxnSpPr>
                <a:stCxn id="312"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4" name="直線單箭頭接點 313">
                <a:extLst>
                  <a:ext uri="{FF2B5EF4-FFF2-40B4-BE49-F238E27FC236}">
                    <a16:creationId xmlns:a16="http://schemas.microsoft.com/office/drawing/2014/main" id="{C6662827-C6B4-4077-9BCB-64756F93D653}"/>
                  </a:ext>
                </a:extLst>
              </p:cNvPr>
              <p:cNvCxnSpPr>
                <a:stCxn id="312" idx="5"/>
                <a:endCxn id="307"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0" name="群組 279">
              <a:extLst>
                <a:ext uri="{FF2B5EF4-FFF2-40B4-BE49-F238E27FC236}">
                  <a16:creationId xmlns:a16="http://schemas.microsoft.com/office/drawing/2014/main" id="{8630F41F-DD14-49BD-80C2-D47BF18646FD}"/>
                </a:ext>
              </a:extLst>
            </p:cNvPr>
            <p:cNvGrpSpPr/>
            <p:nvPr/>
          </p:nvGrpSpPr>
          <p:grpSpPr>
            <a:xfrm>
              <a:off x="9326049" y="2327999"/>
              <a:ext cx="1097297" cy="974252"/>
              <a:chOff x="8423350" y="1271813"/>
              <a:chExt cx="1097297" cy="974252"/>
            </a:xfrm>
          </p:grpSpPr>
          <p:sp>
            <p:nvSpPr>
              <p:cNvPr id="289" name="橢圓 288">
                <a:extLst>
                  <a:ext uri="{FF2B5EF4-FFF2-40B4-BE49-F238E27FC236}">
                    <a16:creationId xmlns:a16="http://schemas.microsoft.com/office/drawing/2014/main" id="{F2CCE9BA-C0EE-41A3-980A-E7C25D618498}"/>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0" name="矩形 289">
                <a:extLst>
                  <a:ext uri="{FF2B5EF4-FFF2-40B4-BE49-F238E27FC236}">
                    <a16:creationId xmlns:a16="http://schemas.microsoft.com/office/drawing/2014/main" id="{95E1DE26-9D5F-4CFC-8913-6E588BCD5A4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1" name="矩形 290">
                <a:extLst>
                  <a:ext uri="{FF2B5EF4-FFF2-40B4-BE49-F238E27FC236}">
                    <a16:creationId xmlns:a16="http://schemas.microsoft.com/office/drawing/2014/main" id="{271A02FD-4B54-4487-BEA3-990075738F6F}"/>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2" name="直線單箭頭接點 291">
                <a:extLst>
                  <a:ext uri="{FF2B5EF4-FFF2-40B4-BE49-F238E27FC236}">
                    <a16:creationId xmlns:a16="http://schemas.microsoft.com/office/drawing/2014/main" id="{FD276D57-4D06-4B20-A2EC-A78D6151623A}"/>
                  </a:ext>
                </a:extLst>
              </p:cNvPr>
              <p:cNvCxnSpPr>
                <a:cxnSpLocks/>
                <a:stCxn id="289" idx="3"/>
                <a:endCxn id="290"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a:extLst>
                  <a:ext uri="{FF2B5EF4-FFF2-40B4-BE49-F238E27FC236}">
                    <a16:creationId xmlns:a16="http://schemas.microsoft.com/office/drawing/2014/main" id="{D8C2308C-640D-4C89-AAA6-2A87296BA3B7}"/>
                  </a:ext>
                </a:extLst>
              </p:cNvPr>
              <p:cNvCxnSpPr>
                <a:cxnSpLocks/>
                <a:stCxn id="289" idx="5"/>
                <a:endCxn id="291"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4" name="橢圓 293">
                <a:extLst>
                  <a:ext uri="{FF2B5EF4-FFF2-40B4-BE49-F238E27FC236}">
                    <a16:creationId xmlns:a16="http://schemas.microsoft.com/office/drawing/2014/main" id="{A870A5D1-C23D-4CBA-BFCF-79E98C168439}"/>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5" name="矩形 294">
                <a:extLst>
                  <a:ext uri="{FF2B5EF4-FFF2-40B4-BE49-F238E27FC236}">
                    <a16:creationId xmlns:a16="http://schemas.microsoft.com/office/drawing/2014/main" id="{259F15DB-20CA-4228-AD23-4F5449400295}"/>
                  </a:ext>
                </a:extLst>
              </p:cNvPr>
              <p:cNvSpPr/>
              <p:nvPr/>
            </p:nvSpPr>
            <p:spPr>
              <a:xfrm>
                <a:off x="8990350" y="1824965"/>
                <a:ext cx="248557" cy="4211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6" name="矩形 295">
                <a:extLst>
                  <a:ext uri="{FF2B5EF4-FFF2-40B4-BE49-F238E27FC236}">
                    <a16:creationId xmlns:a16="http://schemas.microsoft.com/office/drawing/2014/main" id="{47FF179F-6506-4EF0-8B78-B82B6D8807C7}"/>
                  </a:ext>
                </a:extLst>
              </p:cNvPr>
              <p:cNvSpPr/>
              <p:nvPr/>
            </p:nvSpPr>
            <p:spPr>
              <a:xfrm>
                <a:off x="9272090" y="1824965"/>
                <a:ext cx="248557" cy="4211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7" name="直線單箭頭接點 296">
                <a:extLst>
                  <a:ext uri="{FF2B5EF4-FFF2-40B4-BE49-F238E27FC236}">
                    <a16:creationId xmlns:a16="http://schemas.microsoft.com/office/drawing/2014/main" id="{984B364B-BADF-4AAF-9D81-812A59A95BAF}"/>
                  </a:ext>
                </a:extLst>
              </p:cNvPr>
              <p:cNvCxnSpPr>
                <a:cxnSpLocks/>
                <a:stCxn id="294" idx="3"/>
                <a:endCxn id="295"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8" name="直線單箭頭接點 297">
                <a:extLst>
                  <a:ext uri="{FF2B5EF4-FFF2-40B4-BE49-F238E27FC236}">
                    <a16:creationId xmlns:a16="http://schemas.microsoft.com/office/drawing/2014/main" id="{8F07F496-B85C-4DD9-B6B0-9890B07F042F}"/>
                  </a:ext>
                </a:extLst>
              </p:cNvPr>
              <p:cNvCxnSpPr>
                <a:cxnSpLocks/>
                <a:stCxn id="294" idx="5"/>
                <a:endCxn id="296" idx="0"/>
              </p:cNvCxnSpPr>
              <p:nvPr/>
            </p:nvCxnSpPr>
            <p:spPr>
              <a:xfrm>
                <a:off x="9299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9" name="橢圓 298">
                <a:extLst>
                  <a:ext uri="{FF2B5EF4-FFF2-40B4-BE49-F238E27FC236}">
                    <a16:creationId xmlns:a16="http://schemas.microsoft.com/office/drawing/2014/main" id="{46EF6D65-8FD8-47F4-AA8B-DCB854633E0A}"/>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00" name="直線單箭頭接點 299">
                <a:extLst>
                  <a:ext uri="{FF2B5EF4-FFF2-40B4-BE49-F238E27FC236}">
                    <a16:creationId xmlns:a16="http://schemas.microsoft.com/office/drawing/2014/main" id="{AE67EEC4-FDAD-412B-ACBA-E9A053D96379}"/>
                  </a:ext>
                </a:extLst>
              </p:cNvPr>
              <p:cNvCxnSpPr>
                <a:stCxn id="299"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1" name="直線單箭頭接點 300">
                <a:extLst>
                  <a:ext uri="{FF2B5EF4-FFF2-40B4-BE49-F238E27FC236}">
                    <a16:creationId xmlns:a16="http://schemas.microsoft.com/office/drawing/2014/main" id="{8E30E064-09A9-4288-B767-7BB5E12264B3}"/>
                  </a:ext>
                </a:extLst>
              </p:cNvPr>
              <p:cNvCxnSpPr>
                <a:stCxn id="299" idx="5"/>
                <a:endCxn id="294" idx="0"/>
              </p:cNvCxnSpPr>
              <p:nvPr/>
            </p:nvCxnSpPr>
            <p:spPr>
              <a:xfrm>
                <a:off x="9016668" y="138135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1" name="文字方塊 280">
                  <a:extLst>
                    <a:ext uri="{FF2B5EF4-FFF2-40B4-BE49-F238E27FC236}">
                      <a16:creationId xmlns:a16="http://schemas.microsoft.com/office/drawing/2014/main" id="{4A36CBED-52DF-4563-B14B-0A8B22639D14}"/>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1" name="文字方塊 280">
                  <a:extLst>
                    <a:ext uri="{FF2B5EF4-FFF2-40B4-BE49-F238E27FC236}">
                      <a16:creationId xmlns:a16="http://schemas.microsoft.com/office/drawing/2014/main" id="{4A36CBED-52DF-4563-B14B-0A8B22639D14}"/>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27"/>
                  <a:stretch>
                    <a:fillRect l="-46667" r="-13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文字方塊 281">
                  <a:extLst>
                    <a:ext uri="{FF2B5EF4-FFF2-40B4-BE49-F238E27FC236}">
                      <a16:creationId xmlns:a16="http://schemas.microsoft.com/office/drawing/2014/main" id="{B44F612E-E747-4CE3-8824-CAD693B1C915}"/>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82" name="文字方塊 281">
                  <a:extLst>
                    <a:ext uri="{FF2B5EF4-FFF2-40B4-BE49-F238E27FC236}">
                      <a16:creationId xmlns:a16="http://schemas.microsoft.com/office/drawing/2014/main" id="{B44F612E-E747-4CE3-8824-CAD693B1C915}"/>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28"/>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文字方塊 282">
                  <a:extLst>
                    <a:ext uri="{FF2B5EF4-FFF2-40B4-BE49-F238E27FC236}">
                      <a16:creationId xmlns:a16="http://schemas.microsoft.com/office/drawing/2014/main" id="{81621723-DE9F-48E6-A6E1-5FA32DB02895}"/>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3" name="文字方塊 282">
                  <a:extLst>
                    <a:ext uri="{FF2B5EF4-FFF2-40B4-BE49-F238E27FC236}">
                      <a16:creationId xmlns:a16="http://schemas.microsoft.com/office/drawing/2014/main" id="{81621723-DE9F-48E6-A6E1-5FA32DB02895}"/>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29"/>
                  <a:stretch>
                    <a:fillRect l="-46667" r="-13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文字方塊 283">
                  <a:extLst>
                    <a:ext uri="{FF2B5EF4-FFF2-40B4-BE49-F238E27FC236}">
                      <a16:creationId xmlns:a16="http://schemas.microsoft.com/office/drawing/2014/main" id="{2E3CEC2B-408A-4F96-9FBD-2446D9483184}"/>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84" name="文字方塊 283">
                  <a:extLst>
                    <a:ext uri="{FF2B5EF4-FFF2-40B4-BE49-F238E27FC236}">
                      <a16:creationId xmlns:a16="http://schemas.microsoft.com/office/drawing/2014/main" id="{2E3CEC2B-408A-4F96-9FBD-2446D9483184}"/>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30"/>
                  <a:stretch>
                    <a:fillRect l="-2703" t="-3175" r="-5405"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文字方塊 284">
                  <a:extLst>
                    <a:ext uri="{FF2B5EF4-FFF2-40B4-BE49-F238E27FC236}">
                      <a16:creationId xmlns:a16="http://schemas.microsoft.com/office/drawing/2014/main" id="{76D47B6A-0E15-4C34-BBB5-1BAFEF015870}"/>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5" name="文字方塊 284">
                  <a:extLst>
                    <a:ext uri="{FF2B5EF4-FFF2-40B4-BE49-F238E27FC236}">
                      <a16:creationId xmlns:a16="http://schemas.microsoft.com/office/drawing/2014/main" id="{76D47B6A-0E15-4C34-BBB5-1BAFEF015870}"/>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31"/>
                  <a:stretch>
                    <a:fillRect l="-51724" r="-1379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文字方塊 285">
                  <a:extLst>
                    <a:ext uri="{FF2B5EF4-FFF2-40B4-BE49-F238E27FC236}">
                      <a16:creationId xmlns:a16="http://schemas.microsoft.com/office/drawing/2014/main" id="{6C5CA73A-E3F4-4E48-884B-96180CCA3483}"/>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86" name="文字方塊 285">
                  <a:extLst>
                    <a:ext uri="{FF2B5EF4-FFF2-40B4-BE49-F238E27FC236}">
                      <a16:creationId xmlns:a16="http://schemas.microsoft.com/office/drawing/2014/main" id="{6C5CA73A-E3F4-4E48-884B-96180CCA3483}"/>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32"/>
                  <a:stretch>
                    <a:fillRect l="-5556" t="-3175" r="-5556"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文字方塊 286">
                  <a:extLst>
                    <a:ext uri="{FF2B5EF4-FFF2-40B4-BE49-F238E27FC236}">
                      <a16:creationId xmlns:a16="http://schemas.microsoft.com/office/drawing/2014/main" id="{40F4BC85-A552-4FAB-BFEC-536C3CCB6804}"/>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7" name="文字方塊 286">
                  <a:extLst>
                    <a:ext uri="{FF2B5EF4-FFF2-40B4-BE49-F238E27FC236}">
                      <a16:creationId xmlns:a16="http://schemas.microsoft.com/office/drawing/2014/main" id="{40F4BC85-A552-4FAB-BFEC-536C3CCB6804}"/>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33"/>
                  <a:stretch>
                    <a:fillRect l="-46667" r="-13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8D24608D-1DBC-4482-984B-29BAFC798282}"/>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88" name="文字方塊 287">
                  <a:extLst>
                    <a:ext uri="{FF2B5EF4-FFF2-40B4-BE49-F238E27FC236}">
                      <a16:creationId xmlns:a16="http://schemas.microsoft.com/office/drawing/2014/main" id="{8D24608D-1DBC-4482-984B-29BAFC798282}"/>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34"/>
                  <a:stretch>
                    <a:fillRect l="-12821" t="-3175" r="-7692" b="-9524"/>
                  </a:stretch>
                </a:blipFill>
              </p:spPr>
              <p:txBody>
                <a:bodyPr/>
                <a:lstStyle/>
                <a:p>
                  <a:r>
                    <a:rPr lang="en-US">
                      <a:noFill/>
                    </a:rPr>
                    <a:t> </a:t>
                  </a:r>
                </a:p>
              </p:txBody>
            </p:sp>
          </mc:Fallback>
        </mc:AlternateContent>
      </p:grpSp>
      <p:sp>
        <p:nvSpPr>
          <p:cNvPr id="350" name="標題 1">
            <a:extLst>
              <a:ext uri="{FF2B5EF4-FFF2-40B4-BE49-F238E27FC236}">
                <a16:creationId xmlns:a16="http://schemas.microsoft.com/office/drawing/2014/main" id="{D0393457-1C8E-4AAB-BE53-C64BACF81DB0}"/>
              </a:ext>
            </a:extLst>
          </p:cNvPr>
          <p:cNvSpPr>
            <a:spLocks noGrp="1"/>
          </p:cNvSpPr>
          <p:nvPr>
            <p:ph type="title"/>
          </p:nvPr>
        </p:nvSpPr>
        <p:spPr>
          <a:xfrm>
            <a:off x="609600" y="0"/>
            <a:ext cx="10972800" cy="1143000"/>
          </a:xfrm>
        </p:spPr>
        <p:txBody>
          <a:bodyPr>
            <a:normAutofit/>
          </a:bodyPr>
          <a:lstStyle/>
          <a:p>
            <a:r>
              <a:rPr lang="en-US" altLang="zh-TW" dirty="0">
                <a:latin typeface="Bahnschrift SemiBold SemiConden" panose="020B0502040204020203" pitchFamily="34" charset="0"/>
              </a:rPr>
              <a:t>Contribution 1 - No Amplitude Normalization</a:t>
            </a:r>
            <a:endParaRPr lang="zh-TW" altLang="en-US" dirty="0">
              <a:latin typeface="Bahnschrift SemiBold SemiConden" panose="020B0502040204020203" pitchFamily="34" charset="0"/>
            </a:endParaRPr>
          </a:p>
        </p:txBody>
      </p:sp>
    </p:spTree>
    <p:extLst>
      <p:ext uri="{BB962C8B-B14F-4D97-AF65-F5344CB8AC3E}">
        <p14:creationId xmlns:p14="http://schemas.microsoft.com/office/powerpoint/2010/main" val="4283530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136" name="內容版面配置區 2">
            <a:extLst>
              <a:ext uri="{FF2B5EF4-FFF2-40B4-BE49-F238E27FC236}">
                <a16:creationId xmlns:a16="http://schemas.microsoft.com/office/drawing/2014/main" id="{98B0AC1C-16D2-41E0-9692-E991D897C87D}"/>
              </a:ext>
            </a:extLst>
          </p:cNvPr>
          <p:cNvSpPr txBox="1">
            <a:spLocks/>
          </p:cNvSpPr>
          <p:nvPr/>
        </p:nvSpPr>
        <p:spPr>
          <a:xfrm>
            <a:off x="609600" y="1289304"/>
            <a:ext cx="11582400" cy="51998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TW" dirty="0">
                <a:latin typeface="Bahnschrift SemiBold SemiConden" panose="020B0502040204020203" pitchFamily="34" charset="0"/>
              </a:rPr>
              <a:t>No amplitude normalization in the implementation because:</a:t>
            </a:r>
            <a:endParaRPr lang="en-US" altLang="zh-TW" sz="3600" dirty="0">
              <a:latin typeface="Bahnschrift SemiBold SemiConden" panose="020B0502040204020203" pitchFamily="34" charset="0"/>
            </a:endParaRPr>
          </a:p>
          <a:p>
            <a:pPr marL="514350" indent="-514350">
              <a:buFont typeface="+mj-lt"/>
              <a:buAutoNum type="arabicPeriod"/>
            </a:pPr>
            <a:r>
              <a:rPr lang="en-US" altLang="zh-TW" sz="2800" dirty="0">
                <a:latin typeface="Bahnschrift SemiBold SemiConden" panose="020B0502040204020203" pitchFamily="34" charset="0"/>
              </a:rPr>
              <a:t>Level-synchronized tree automata merge the same amplitude in different trees into one or more amplitude transitions. After a quantum measurement, one amplitude in different trees may have different scaling factors. We don’t even know what trees a particular transition belongs to, so </a:t>
            </a:r>
            <a:r>
              <a:rPr lang="en-US" altLang="zh-TW" sz="2800" u="sng" dirty="0">
                <a:latin typeface="Bahnschrift SemiBold SemiConden" panose="020B0502040204020203" pitchFamily="34" charset="0"/>
              </a:rPr>
              <a:t>it is infeasible to identify all scaling factors of an amplitude transition.</a:t>
            </a:r>
          </a:p>
        </p:txBody>
      </p:sp>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6C393B34-A89B-4361-A058-D57B4C512885}"/>
                  </a:ext>
                </a:extLst>
              </p:cNvPr>
              <p:cNvSpPr txBox="1"/>
              <p:nvPr/>
            </p:nvSpPr>
            <p:spPr>
              <a:xfrm>
                <a:off x="6287565" y="381114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151" name="文字方塊 150">
                <a:extLst>
                  <a:ext uri="{FF2B5EF4-FFF2-40B4-BE49-F238E27FC236}">
                    <a16:creationId xmlns:a16="http://schemas.microsoft.com/office/drawing/2014/main" id="{6C393B34-A89B-4361-A058-D57B4C512885}"/>
                  </a:ext>
                </a:extLst>
              </p:cNvPr>
              <p:cNvSpPr txBox="1">
                <a:spLocks noRot="1" noChangeAspect="1" noMove="1" noResize="1" noEditPoints="1" noAdjustHandles="1" noChangeArrowheads="1" noChangeShapeType="1" noTextEdit="1"/>
              </p:cNvSpPr>
              <p:nvPr/>
            </p:nvSpPr>
            <p:spPr>
              <a:xfrm>
                <a:off x="6287565" y="3811146"/>
                <a:ext cx="1258358" cy="24622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7C58D488-FF31-42C7-887F-F86A2AA41B77}"/>
                  </a:ext>
                </a:extLst>
              </p:cNvPr>
              <p:cNvSpPr txBox="1"/>
              <p:nvPr/>
            </p:nvSpPr>
            <p:spPr>
              <a:xfrm>
                <a:off x="10382657" y="3811146"/>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152" name="文字方塊 151">
                <a:extLst>
                  <a:ext uri="{FF2B5EF4-FFF2-40B4-BE49-F238E27FC236}">
                    <a16:creationId xmlns:a16="http://schemas.microsoft.com/office/drawing/2014/main" id="{7C58D488-FF31-42C7-887F-F86A2AA41B77}"/>
                  </a:ext>
                </a:extLst>
              </p:cNvPr>
              <p:cNvSpPr txBox="1">
                <a:spLocks noRot="1" noChangeAspect="1" noMove="1" noResize="1" noEditPoints="1" noAdjustHandles="1" noChangeArrowheads="1" noChangeShapeType="1" noTextEdit="1"/>
              </p:cNvSpPr>
              <p:nvPr/>
            </p:nvSpPr>
            <p:spPr>
              <a:xfrm>
                <a:off x="10382657" y="3811146"/>
                <a:ext cx="1258358" cy="2462213"/>
              </a:xfrm>
              <a:prstGeom prst="rect">
                <a:avLst/>
              </a:prstGeom>
              <a:blipFill>
                <a:blip r:embed="rId4"/>
                <a:stretch>
                  <a:fillRect/>
                </a:stretch>
              </a:blipFill>
            </p:spPr>
            <p:txBody>
              <a:bodyPr/>
              <a:lstStyle/>
              <a:p>
                <a:r>
                  <a:rPr lang="en-US">
                    <a:noFill/>
                  </a:rPr>
                  <a:t> </a:t>
                </a:r>
              </a:p>
            </p:txBody>
          </p:sp>
        </mc:Fallback>
      </mc:AlternateContent>
      <p:sp>
        <p:nvSpPr>
          <p:cNvPr id="146" name="矩形 145">
            <a:extLst>
              <a:ext uri="{FF2B5EF4-FFF2-40B4-BE49-F238E27FC236}">
                <a16:creationId xmlns:a16="http://schemas.microsoft.com/office/drawing/2014/main" id="{836D88BA-36DC-4BE5-A5E9-4D0372569EF3}"/>
              </a:ext>
            </a:extLst>
          </p:cNvPr>
          <p:cNvSpPr/>
          <p:nvPr/>
        </p:nvSpPr>
        <p:spPr>
          <a:xfrm>
            <a:off x="5241663" y="4373978"/>
            <a:ext cx="502962" cy="1782325"/>
          </a:xfrm>
          <a:prstGeom prst="rect">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群組 225">
            <a:extLst>
              <a:ext uri="{FF2B5EF4-FFF2-40B4-BE49-F238E27FC236}">
                <a16:creationId xmlns:a16="http://schemas.microsoft.com/office/drawing/2014/main" id="{01FF13A5-94A5-4D84-A042-568AE1B1C77C}"/>
              </a:ext>
            </a:extLst>
          </p:cNvPr>
          <p:cNvGrpSpPr/>
          <p:nvPr/>
        </p:nvGrpSpPr>
        <p:grpSpPr>
          <a:xfrm>
            <a:off x="1385531" y="4441216"/>
            <a:ext cx="399318" cy="1511901"/>
            <a:chOff x="835305" y="3128353"/>
            <a:chExt cx="399318" cy="1511901"/>
          </a:xfrm>
        </p:grpSpPr>
        <p:sp>
          <p:nvSpPr>
            <p:cNvPr id="249" name="橢圓 248">
              <a:extLst>
                <a:ext uri="{FF2B5EF4-FFF2-40B4-BE49-F238E27FC236}">
                  <a16:creationId xmlns:a16="http://schemas.microsoft.com/office/drawing/2014/main" id="{09EB069D-B9BB-490B-B090-33820DC7BFB8}"/>
                </a:ext>
              </a:extLst>
            </p:cNvPr>
            <p:cNvSpPr/>
            <p:nvPr/>
          </p:nvSpPr>
          <p:spPr>
            <a:xfrm>
              <a:off x="842110"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50" name="文字方塊 249">
                  <a:extLst>
                    <a:ext uri="{FF2B5EF4-FFF2-40B4-BE49-F238E27FC236}">
                      <a16:creationId xmlns:a16="http://schemas.microsoft.com/office/drawing/2014/main" id="{A072CE08-5A22-401E-85DB-BCD362E1646C}"/>
                    </a:ext>
                  </a:extLst>
                </p:cNvPr>
                <p:cNvSpPr txBox="1"/>
                <p:nvPr/>
              </p:nvSpPr>
              <p:spPr>
                <a:xfrm>
                  <a:off x="860582" y="3128353"/>
                  <a:ext cx="29514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250" name="文字方塊 249">
                  <a:extLst>
                    <a:ext uri="{FF2B5EF4-FFF2-40B4-BE49-F238E27FC236}">
                      <a16:creationId xmlns:a16="http://schemas.microsoft.com/office/drawing/2014/main" id="{A072CE08-5A22-401E-85DB-BCD362E1646C}"/>
                    </a:ext>
                  </a:extLst>
                </p:cNvPr>
                <p:cNvSpPr txBox="1">
                  <a:spLocks noRot="1" noChangeAspect="1" noMove="1" noResize="1" noEditPoints="1" noAdjustHandles="1" noChangeArrowheads="1" noChangeShapeType="1" noTextEdit="1"/>
                </p:cNvSpPr>
                <p:nvPr/>
              </p:nvSpPr>
              <p:spPr>
                <a:xfrm>
                  <a:off x="860582" y="3128353"/>
                  <a:ext cx="295145" cy="276999"/>
                </a:xfrm>
                <a:prstGeom prst="rect">
                  <a:avLst/>
                </a:prstGeom>
                <a:blipFill>
                  <a:blip r:embed="rId5"/>
                  <a:stretch>
                    <a:fillRect r="-8163" b="-17778"/>
                  </a:stretch>
                </a:blipFill>
              </p:spPr>
              <p:txBody>
                <a:bodyPr/>
                <a:lstStyle/>
                <a:p>
                  <a:r>
                    <a:rPr lang="en-US">
                      <a:noFill/>
                    </a:rPr>
                    <a:t> </a:t>
                  </a:r>
                </a:p>
              </p:txBody>
            </p:sp>
          </mc:Fallback>
        </mc:AlternateContent>
        <p:sp>
          <p:nvSpPr>
            <p:cNvPr id="251" name="矩形 250">
              <a:extLst>
                <a:ext uri="{FF2B5EF4-FFF2-40B4-BE49-F238E27FC236}">
                  <a16:creationId xmlns:a16="http://schemas.microsoft.com/office/drawing/2014/main" id="{4020EF9E-7A74-4616-B902-5342E36F80D9}"/>
                </a:ext>
              </a:extLst>
            </p:cNvPr>
            <p:cNvSpPr/>
            <p:nvPr/>
          </p:nvSpPr>
          <p:spPr>
            <a:xfrm>
              <a:off x="835305" y="3727522"/>
              <a:ext cx="399318" cy="371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2" name="直線單箭頭接點 251">
              <a:extLst>
                <a:ext uri="{FF2B5EF4-FFF2-40B4-BE49-F238E27FC236}">
                  <a16:creationId xmlns:a16="http://schemas.microsoft.com/office/drawing/2014/main" id="{E256922B-0BDB-46F3-A71A-5979A8ADE1FB}"/>
                </a:ext>
              </a:extLst>
            </p:cNvPr>
            <p:cNvCxnSpPr>
              <a:stCxn id="249" idx="4"/>
              <a:endCxn id="251" idx="0"/>
            </p:cNvCxnSpPr>
            <p:nvPr/>
          </p:nvCxnSpPr>
          <p:spPr>
            <a:xfrm flipH="1">
              <a:off x="1034964"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3" name="文字方塊 252">
                  <a:extLst>
                    <a:ext uri="{FF2B5EF4-FFF2-40B4-BE49-F238E27FC236}">
                      <a16:creationId xmlns:a16="http://schemas.microsoft.com/office/drawing/2014/main" id="{00A62190-89EB-4FEB-96EA-F3135319564B}"/>
                    </a:ext>
                  </a:extLst>
                </p:cNvPr>
                <p:cNvSpPr txBox="1"/>
                <p:nvPr/>
              </p:nvSpPr>
              <p:spPr>
                <a:xfrm>
                  <a:off x="938872" y="3772693"/>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53" name="文字方塊 252">
                  <a:extLst>
                    <a:ext uri="{FF2B5EF4-FFF2-40B4-BE49-F238E27FC236}">
                      <a16:creationId xmlns:a16="http://schemas.microsoft.com/office/drawing/2014/main" id="{00A62190-89EB-4FEB-96EA-F3135319564B}"/>
                    </a:ext>
                  </a:extLst>
                </p:cNvPr>
                <p:cNvSpPr txBox="1">
                  <a:spLocks noRot="1" noChangeAspect="1" noMove="1" noResize="1" noEditPoints="1" noAdjustHandles="1" noChangeArrowheads="1" noChangeShapeType="1" noTextEdit="1"/>
                </p:cNvSpPr>
                <p:nvPr/>
              </p:nvSpPr>
              <p:spPr>
                <a:xfrm>
                  <a:off x="938872" y="3772693"/>
                  <a:ext cx="181140" cy="276999"/>
                </a:xfrm>
                <a:prstGeom prst="rect">
                  <a:avLst/>
                </a:prstGeom>
                <a:blipFill>
                  <a:blip r:embed="rId6"/>
                  <a:stretch>
                    <a:fillRect l="-30000" r="-30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文字方塊 253">
                  <a:extLst>
                    <a:ext uri="{FF2B5EF4-FFF2-40B4-BE49-F238E27FC236}">
                      <a16:creationId xmlns:a16="http://schemas.microsoft.com/office/drawing/2014/main" id="{56A9B524-4213-4F22-BCA4-429664F27048}"/>
                    </a:ext>
                  </a:extLst>
                </p:cNvPr>
                <p:cNvSpPr txBox="1"/>
                <p:nvPr/>
              </p:nvSpPr>
              <p:spPr>
                <a:xfrm>
                  <a:off x="891406" y="4363255"/>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54" name="文字方塊 253">
                  <a:extLst>
                    <a:ext uri="{FF2B5EF4-FFF2-40B4-BE49-F238E27FC236}">
                      <a16:creationId xmlns:a16="http://schemas.microsoft.com/office/drawing/2014/main" id="{56A9B524-4213-4F22-BCA4-429664F27048}"/>
                    </a:ext>
                  </a:extLst>
                </p:cNvPr>
                <p:cNvSpPr txBox="1">
                  <a:spLocks noRot="1" noChangeAspect="1" noMove="1" noResize="1" noEditPoints="1" noAdjustHandles="1" noChangeArrowheads="1" noChangeShapeType="1" noTextEdit="1"/>
                </p:cNvSpPr>
                <p:nvPr/>
              </p:nvSpPr>
              <p:spPr>
                <a:xfrm>
                  <a:off x="891406" y="4363255"/>
                  <a:ext cx="283732" cy="276999"/>
                </a:xfrm>
                <a:prstGeom prst="rect">
                  <a:avLst/>
                </a:prstGeom>
                <a:blipFill>
                  <a:blip r:embed="rId7"/>
                  <a:stretch>
                    <a:fillRect l="-29787" t="-2174" r="-2766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5" name="文字方塊 254">
                  <a:extLst>
                    <a:ext uri="{FF2B5EF4-FFF2-40B4-BE49-F238E27FC236}">
                      <a16:creationId xmlns:a16="http://schemas.microsoft.com/office/drawing/2014/main" id="{38516160-E11D-4255-BA9E-2DAA904E8AC8}"/>
                    </a:ext>
                  </a:extLst>
                </p:cNvPr>
                <p:cNvSpPr txBox="1"/>
                <p:nvPr/>
              </p:nvSpPr>
              <p:spPr>
                <a:xfrm>
                  <a:off x="891406" y="4107623"/>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55" name="文字方塊 254">
                  <a:extLst>
                    <a:ext uri="{FF2B5EF4-FFF2-40B4-BE49-F238E27FC236}">
                      <a16:creationId xmlns:a16="http://schemas.microsoft.com/office/drawing/2014/main" id="{38516160-E11D-4255-BA9E-2DAA904E8AC8}"/>
                    </a:ext>
                  </a:extLst>
                </p:cNvPr>
                <p:cNvSpPr txBox="1">
                  <a:spLocks noRot="1" noChangeAspect="1" noMove="1" noResize="1" noEditPoints="1" noAdjustHandles="1" noChangeArrowheads="1" noChangeShapeType="1" noTextEdit="1"/>
                </p:cNvSpPr>
                <p:nvPr/>
              </p:nvSpPr>
              <p:spPr>
                <a:xfrm>
                  <a:off x="891406" y="4107623"/>
                  <a:ext cx="283732" cy="276999"/>
                </a:xfrm>
                <a:prstGeom prst="rect">
                  <a:avLst/>
                </a:prstGeom>
                <a:blipFill>
                  <a:blip r:embed="rId8"/>
                  <a:stretch>
                    <a:fillRect l="-29787" t="-2174" r="-27660" b="-32609"/>
                  </a:stretch>
                </a:blipFill>
              </p:spPr>
              <p:txBody>
                <a:bodyPr/>
                <a:lstStyle/>
                <a:p>
                  <a:r>
                    <a:rPr lang="en-US">
                      <a:noFill/>
                    </a:rPr>
                    <a:t> </a:t>
                  </a:r>
                </a:p>
              </p:txBody>
            </p:sp>
          </mc:Fallback>
        </mc:AlternateContent>
      </p:grpSp>
      <p:grpSp>
        <p:nvGrpSpPr>
          <p:cNvPr id="227" name="群組 226">
            <a:extLst>
              <a:ext uri="{FF2B5EF4-FFF2-40B4-BE49-F238E27FC236}">
                <a16:creationId xmlns:a16="http://schemas.microsoft.com/office/drawing/2014/main" id="{11C0833B-6BFA-46C3-883B-F9662D894943}"/>
              </a:ext>
            </a:extLst>
          </p:cNvPr>
          <p:cNvGrpSpPr/>
          <p:nvPr/>
        </p:nvGrpSpPr>
        <p:grpSpPr>
          <a:xfrm>
            <a:off x="2679648" y="4449028"/>
            <a:ext cx="399318" cy="1844434"/>
            <a:chOff x="2549774" y="3128353"/>
            <a:chExt cx="399318" cy="1844434"/>
          </a:xfrm>
        </p:grpSpPr>
        <p:sp>
          <p:nvSpPr>
            <p:cNvPr id="242" name="橢圓 241">
              <a:extLst>
                <a:ext uri="{FF2B5EF4-FFF2-40B4-BE49-F238E27FC236}">
                  <a16:creationId xmlns:a16="http://schemas.microsoft.com/office/drawing/2014/main" id="{F53245AC-86EE-44E6-AE56-828076CB9A1F}"/>
                </a:ext>
              </a:extLst>
            </p:cNvPr>
            <p:cNvSpPr/>
            <p:nvPr/>
          </p:nvSpPr>
          <p:spPr>
            <a:xfrm>
              <a:off x="2556579"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3" name="文字方塊 242">
                  <a:extLst>
                    <a:ext uri="{FF2B5EF4-FFF2-40B4-BE49-F238E27FC236}">
                      <a16:creationId xmlns:a16="http://schemas.microsoft.com/office/drawing/2014/main" id="{3CAEDE77-A100-45ED-878E-CF8EE5720ACC}"/>
                    </a:ext>
                  </a:extLst>
                </p:cNvPr>
                <p:cNvSpPr txBox="1"/>
                <p:nvPr/>
              </p:nvSpPr>
              <p:spPr>
                <a:xfrm>
                  <a:off x="2575051" y="3128353"/>
                  <a:ext cx="3191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b="0" i="1" smtClean="0">
                                <a:solidFill>
                                  <a:schemeClr val="bg1"/>
                                </a:solidFill>
                                <a:latin typeface="Cambria Math" panose="02040503050406030204" pitchFamily="18" charset="0"/>
                              </a:rPr>
                              <m:t>+</m:t>
                            </m:r>
                          </m:sub>
                        </m:sSub>
                      </m:oMath>
                    </m:oMathPara>
                  </a14:m>
                  <a:endParaRPr lang="zh-TW" altLang="en-US" dirty="0">
                    <a:solidFill>
                      <a:schemeClr val="bg1"/>
                    </a:solidFill>
                  </a:endParaRPr>
                </a:p>
              </p:txBody>
            </p:sp>
          </mc:Choice>
          <mc:Fallback xmlns="">
            <p:sp>
              <p:nvSpPr>
                <p:cNvPr id="243" name="文字方塊 242">
                  <a:extLst>
                    <a:ext uri="{FF2B5EF4-FFF2-40B4-BE49-F238E27FC236}">
                      <a16:creationId xmlns:a16="http://schemas.microsoft.com/office/drawing/2014/main" id="{3CAEDE77-A100-45ED-878E-CF8EE5720ACC}"/>
                    </a:ext>
                  </a:extLst>
                </p:cNvPr>
                <p:cNvSpPr txBox="1">
                  <a:spLocks noRot="1" noChangeAspect="1" noMove="1" noResize="1" noEditPoints="1" noAdjustHandles="1" noChangeArrowheads="1" noChangeShapeType="1" noTextEdit="1"/>
                </p:cNvSpPr>
                <p:nvPr/>
              </p:nvSpPr>
              <p:spPr>
                <a:xfrm>
                  <a:off x="2575051" y="3128353"/>
                  <a:ext cx="319190" cy="276999"/>
                </a:xfrm>
                <a:prstGeom prst="rect">
                  <a:avLst/>
                </a:prstGeom>
                <a:blipFill>
                  <a:blip r:embed="rId9"/>
                  <a:stretch>
                    <a:fillRect r="-3846" b="-15556"/>
                  </a:stretch>
                </a:blipFill>
              </p:spPr>
              <p:txBody>
                <a:bodyPr/>
                <a:lstStyle/>
                <a:p>
                  <a:r>
                    <a:rPr lang="en-US">
                      <a:noFill/>
                    </a:rPr>
                    <a:t> </a:t>
                  </a:r>
                </a:p>
              </p:txBody>
            </p:sp>
          </mc:Fallback>
        </mc:AlternateContent>
        <p:sp>
          <p:nvSpPr>
            <p:cNvPr id="244" name="矩形 243">
              <a:extLst>
                <a:ext uri="{FF2B5EF4-FFF2-40B4-BE49-F238E27FC236}">
                  <a16:creationId xmlns:a16="http://schemas.microsoft.com/office/drawing/2014/main" id="{FDD5EB3B-8F16-40A0-BCD2-49E84120D9F9}"/>
                </a:ext>
              </a:extLst>
            </p:cNvPr>
            <p:cNvSpPr/>
            <p:nvPr/>
          </p:nvSpPr>
          <p:spPr>
            <a:xfrm>
              <a:off x="2549774" y="3727522"/>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5" name="直線單箭頭接點 244">
              <a:extLst>
                <a:ext uri="{FF2B5EF4-FFF2-40B4-BE49-F238E27FC236}">
                  <a16:creationId xmlns:a16="http://schemas.microsoft.com/office/drawing/2014/main" id="{83383CD5-B994-4663-949F-64194FAD5A9A}"/>
                </a:ext>
              </a:extLst>
            </p:cNvPr>
            <p:cNvCxnSpPr>
              <a:cxnSpLocks/>
              <a:stCxn id="242" idx="4"/>
              <a:endCxn id="244" idx="0"/>
            </p:cNvCxnSpPr>
            <p:nvPr/>
          </p:nvCxnSpPr>
          <p:spPr>
            <a:xfrm flipH="1">
              <a:off x="2749433"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AE20FBAF-4BAB-4C2D-BE48-256783942684}"/>
                    </a:ext>
                  </a:extLst>
                </p:cNvPr>
                <p:cNvSpPr txBox="1"/>
                <p:nvPr/>
              </p:nvSpPr>
              <p:spPr>
                <a:xfrm>
                  <a:off x="2593766" y="3772886"/>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46" name="文字方塊 245">
                  <a:extLst>
                    <a:ext uri="{FF2B5EF4-FFF2-40B4-BE49-F238E27FC236}">
                      <a16:creationId xmlns:a16="http://schemas.microsoft.com/office/drawing/2014/main" id="{AE20FBAF-4BAB-4C2D-BE48-256783942684}"/>
                    </a:ext>
                  </a:extLst>
                </p:cNvPr>
                <p:cNvSpPr txBox="1">
                  <a:spLocks noRot="1" noChangeAspect="1" noMove="1" noResize="1" noEditPoints="1" noAdjustHandles="1" noChangeArrowheads="1" noChangeShapeType="1" noTextEdit="1"/>
                </p:cNvSpPr>
                <p:nvPr/>
              </p:nvSpPr>
              <p:spPr>
                <a:xfrm>
                  <a:off x="2593766" y="3772886"/>
                  <a:ext cx="332720" cy="572273"/>
                </a:xfrm>
                <a:prstGeom prst="rect">
                  <a:avLst/>
                </a:prstGeom>
                <a:blipFill>
                  <a:blip r:embed="rId10"/>
                  <a:stretch>
                    <a:fillRect b="-10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957BFAE1-FDEA-4FE4-A8B7-9A1C6F0B2058}"/>
                    </a:ext>
                  </a:extLst>
                </p:cNvPr>
                <p:cNvSpPr txBox="1"/>
                <p:nvPr/>
              </p:nvSpPr>
              <p:spPr>
                <a:xfrm>
                  <a:off x="2614378" y="469578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47" name="文字方塊 246">
                  <a:extLst>
                    <a:ext uri="{FF2B5EF4-FFF2-40B4-BE49-F238E27FC236}">
                      <a16:creationId xmlns:a16="http://schemas.microsoft.com/office/drawing/2014/main" id="{957BFAE1-FDEA-4FE4-A8B7-9A1C6F0B2058}"/>
                    </a:ext>
                  </a:extLst>
                </p:cNvPr>
                <p:cNvSpPr txBox="1">
                  <a:spLocks noRot="1" noChangeAspect="1" noMove="1" noResize="1" noEditPoints="1" noAdjustHandles="1" noChangeArrowheads="1" noChangeShapeType="1" noTextEdit="1"/>
                </p:cNvSpPr>
                <p:nvPr/>
              </p:nvSpPr>
              <p:spPr>
                <a:xfrm>
                  <a:off x="2614378" y="4695788"/>
                  <a:ext cx="283732" cy="276999"/>
                </a:xfrm>
                <a:prstGeom prst="rect">
                  <a:avLst/>
                </a:prstGeom>
                <a:blipFill>
                  <a:blip r:embed="rId11"/>
                  <a:stretch>
                    <a:fillRect l="-29787" t="-2222" r="-27660"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2F652418-5A7C-447C-B7B3-8F97DEFEDCF6}"/>
                    </a:ext>
                  </a:extLst>
                </p:cNvPr>
                <p:cNvSpPr txBox="1"/>
                <p:nvPr/>
              </p:nvSpPr>
              <p:spPr>
                <a:xfrm>
                  <a:off x="2614378" y="4440156"/>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48" name="文字方塊 247">
                  <a:extLst>
                    <a:ext uri="{FF2B5EF4-FFF2-40B4-BE49-F238E27FC236}">
                      <a16:creationId xmlns:a16="http://schemas.microsoft.com/office/drawing/2014/main" id="{2F652418-5A7C-447C-B7B3-8F97DEFEDCF6}"/>
                    </a:ext>
                  </a:extLst>
                </p:cNvPr>
                <p:cNvSpPr txBox="1">
                  <a:spLocks noRot="1" noChangeAspect="1" noMove="1" noResize="1" noEditPoints="1" noAdjustHandles="1" noChangeArrowheads="1" noChangeShapeType="1" noTextEdit="1"/>
                </p:cNvSpPr>
                <p:nvPr/>
              </p:nvSpPr>
              <p:spPr>
                <a:xfrm>
                  <a:off x="2614378" y="4440156"/>
                  <a:ext cx="283732" cy="276999"/>
                </a:xfrm>
                <a:prstGeom prst="rect">
                  <a:avLst/>
                </a:prstGeom>
                <a:blipFill>
                  <a:blip r:embed="rId12"/>
                  <a:stretch>
                    <a:fillRect l="-29787" t="-2222" r="-27660" b="-35556"/>
                  </a:stretch>
                </a:blipFill>
              </p:spPr>
              <p:txBody>
                <a:bodyPr/>
                <a:lstStyle/>
                <a:p>
                  <a:r>
                    <a:rPr lang="en-US">
                      <a:noFill/>
                    </a:rPr>
                    <a:t> </a:t>
                  </a:r>
                </a:p>
              </p:txBody>
            </p:sp>
          </mc:Fallback>
        </mc:AlternateContent>
      </p:grpSp>
      <p:grpSp>
        <p:nvGrpSpPr>
          <p:cNvPr id="228" name="群組 227">
            <a:extLst>
              <a:ext uri="{FF2B5EF4-FFF2-40B4-BE49-F238E27FC236}">
                <a16:creationId xmlns:a16="http://schemas.microsoft.com/office/drawing/2014/main" id="{D70E457C-C0CB-494B-BFA1-09535FA511FC}"/>
              </a:ext>
            </a:extLst>
          </p:cNvPr>
          <p:cNvGrpSpPr/>
          <p:nvPr/>
        </p:nvGrpSpPr>
        <p:grpSpPr>
          <a:xfrm>
            <a:off x="3994883" y="4445979"/>
            <a:ext cx="399318" cy="1582041"/>
            <a:chOff x="3828332" y="3126747"/>
            <a:chExt cx="399318" cy="1582041"/>
          </a:xfrm>
        </p:grpSpPr>
        <p:sp>
          <p:nvSpPr>
            <p:cNvPr id="236" name="橢圓 235">
              <a:extLst>
                <a:ext uri="{FF2B5EF4-FFF2-40B4-BE49-F238E27FC236}">
                  <a16:creationId xmlns:a16="http://schemas.microsoft.com/office/drawing/2014/main" id="{7BE95F5C-8BFA-4878-9D6D-E742BF5989AF}"/>
                </a:ext>
              </a:extLst>
            </p:cNvPr>
            <p:cNvSpPr/>
            <p:nvPr/>
          </p:nvSpPr>
          <p:spPr>
            <a:xfrm>
              <a:off x="3835137"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7" name="文字方塊 236">
                  <a:extLst>
                    <a:ext uri="{FF2B5EF4-FFF2-40B4-BE49-F238E27FC236}">
                      <a16:creationId xmlns:a16="http://schemas.microsoft.com/office/drawing/2014/main" id="{29DF44D2-383C-4B1B-B510-633567BB9444}"/>
                    </a:ext>
                  </a:extLst>
                </p:cNvPr>
                <p:cNvSpPr txBox="1"/>
                <p:nvPr/>
              </p:nvSpPr>
              <p:spPr>
                <a:xfrm>
                  <a:off x="3853609" y="3126747"/>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37" name="文字方塊 236">
                  <a:extLst>
                    <a:ext uri="{FF2B5EF4-FFF2-40B4-BE49-F238E27FC236}">
                      <a16:creationId xmlns:a16="http://schemas.microsoft.com/office/drawing/2014/main" id="{29DF44D2-383C-4B1B-B510-633567BB9444}"/>
                    </a:ext>
                  </a:extLst>
                </p:cNvPr>
                <p:cNvSpPr txBox="1">
                  <a:spLocks noRot="1" noChangeAspect="1" noMove="1" noResize="1" noEditPoints="1" noAdjustHandles="1" noChangeArrowheads="1" noChangeShapeType="1" noTextEdit="1"/>
                </p:cNvSpPr>
                <p:nvPr/>
              </p:nvSpPr>
              <p:spPr>
                <a:xfrm>
                  <a:off x="3853609" y="3126747"/>
                  <a:ext cx="323999" cy="283283"/>
                </a:xfrm>
                <a:prstGeom prst="rect">
                  <a:avLst/>
                </a:prstGeom>
                <a:blipFill>
                  <a:blip r:embed="rId13"/>
                  <a:stretch>
                    <a:fillRect r="-11111" b="-25532"/>
                  </a:stretch>
                </a:blipFill>
              </p:spPr>
              <p:txBody>
                <a:bodyPr/>
                <a:lstStyle/>
                <a:p>
                  <a:r>
                    <a:rPr lang="en-US">
                      <a:noFill/>
                    </a:rPr>
                    <a:t> </a:t>
                  </a:r>
                </a:p>
              </p:txBody>
            </p:sp>
          </mc:Fallback>
        </mc:AlternateContent>
        <p:sp>
          <p:nvSpPr>
            <p:cNvPr id="238" name="矩形 237">
              <a:extLst>
                <a:ext uri="{FF2B5EF4-FFF2-40B4-BE49-F238E27FC236}">
                  <a16:creationId xmlns:a16="http://schemas.microsoft.com/office/drawing/2014/main" id="{0E7DFB21-74AC-4D92-818A-B5D5C0171A72}"/>
                </a:ext>
              </a:extLst>
            </p:cNvPr>
            <p:cNvSpPr/>
            <p:nvPr/>
          </p:nvSpPr>
          <p:spPr>
            <a:xfrm>
              <a:off x="3828332"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9" name="直線單箭頭接點 238">
              <a:extLst>
                <a:ext uri="{FF2B5EF4-FFF2-40B4-BE49-F238E27FC236}">
                  <a16:creationId xmlns:a16="http://schemas.microsoft.com/office/drawing/2014/main" id="{A8EA8655-22B3-4764-AC96-6E1CA398ED8C}"/>
                </a:ext>
              </a:extLst>
            </p:cNvPr>
            <p:cNvCxnSpPr>
              <a:cxnSpLocks/>
              <a:stCxn id="236" idx="4"/>
              <a:endCxn id="238" idx="0"/>
            </p:cNvCxnSpPr>
            <p:nvPr/>
          </p:nvCxnSpPr>
          <p:spPr>
            <a:xfrm flipH="1">
              <a:off x="4027991"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0" name="文字方塊 239">
                  <a:extLst>
                    <a:ext uri="{FF2B5EF4-FFF2-40B4-BE49-F238E27FC236}">
                      <a16:creationId xmlns:a16="http://schemas.microsoft.com/office/drawing/2014/main" id="{EBB44CDB-E3E0-4BD5-A6EC-045B8108B023}"/>
                    </a:ext>
                  </a:extLst>
                </p:cNvPr>
                <p:cNvSpPr txBox="1"/>
                <p:nvPr/>
              </p:nvSpPr>
              <p:spPr>
                <a:xfrm>
                  <a:off x="3864165" y="3771087"/>
                  <a:ext cx="332720"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40" name="文字方塊 239">
                  <a:extLst>
                    <a:ext uri="{FF2B5EF4-FFF2-40B4-BE49-F238E27FC236}">
                      <a16:creationId xmlns:a16="http://schemas.microsoft.com/office/drawing/2014/main" id="{EBB44CDB-E3E0-4BD5-A6EC-045B8108B023}"/>
                    </a:ext>
                  </a:extLst>
                </p:cNvPr>
                <p:cNvSpPr txBox="1">
                  <a:spLocks noRot="1" noChangeAspect="1" noMove="1" noResize="1" noEditPoints="1" noAdjustHandles="1" noChangeArrowheads="1" noChangeShapeType="1" noTextEdit="1"/>
                </p:cNvSpPr>
                <p:nvPr/>
              </p:nvSpPr>
              <p:spPr>
                <a:xfrm>
                  <a:off x="3864165" y="3771087"/>
                  <a:ext cx="332720" cy="57227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文字方塊 240">
                  <a:extLst>
                    <a:ext uri="{FF2B5EF4-FFF2-40B4-BE49-F238E27FC236}">
                      <a16:creationId xmlns:a16="http://schemas.microsoft.com/office/drawing/2014/main" id="{F2D5C7BF-E108-490C-9E91-2DABDF9B75E0}"/>
                    </a:ext>
                  </a:extLst>
                </p:cNvPr>
                <p:cNvSpPr txBox="1"/>
                <p:nvPr/>
              </p:nvSpPr>
              <p:spPr>
                <a:xfrm>
                  <a:off x="3884433" y="4431789"/>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①</m:t>
                        </m:r>
                      </m:oMath>
                    </m:oMathPara>
                  </a14:m>
                  <a:endParaRPr lang="zh-TW" altLang="en-US" dirty="0"/>
                </a:p>
              </p:txBody>
            </p:sp>
          </mc:Choice>
          <mc:Fallback xmlns="">
            <p:sp>
              <p:nvSpPr>
                <p:cNvPr id="241" name="文字方塊 240">
                  <a:extLst>
                    <a:ext uri="{FF2B5EF4-FFF2-40B4-BE49-F238E27FC236}">
                      <a16:creationId xmlns:a16="http://schemas.microsoft.com/office/drawing/2014/main" id="{F2D5C7BF-E108-490C-9E91-2DABDF9B75E0}"/>
                    </a:ext>
                  </a:extLst>
                </p:cNvPr>
                <p:cNvSpPr txBox="1">
                  <a:spLocks noRot="1" noChangeAspect="1" noMove="1" noResize="1" noEditPoints="1" noAdjustHandles="1" noChangeArrowheads="1" noChangeShapeType="1" noTextEdit="1"/>
                </p:cNvSpPr>
                <p:nvPr/>
              </p:nvSpPr>
              <p:spPr>
                <a:xfrm>
                  <a:off x="3884433" y="4431789"/>
                  <a:ext cx="283732" cy="276999"/>
                </a:xfrm>
                <a:prstGeom prst="rect">
                  <a:avLst/>
                </a:prstGeom>
                <a:blipFill>
                  <a:blip r:embed="rId15"/>
                  <a:stretch>
                    <a:fillRect l="-30435" t="-2174" r="-30435" b="-32609"/>
                  </a:stretch>
                </a:blipFill>
              </p:spPr>
              <p:txBody>
                <a:bodyPr/>
                <a:lstStyle/>
                <a:p>
                  <a:r>
                    <a:rPr lang="en-US">
                      <a:noFill/>
                    </a:rPr>
                    <a:t> </a:t>
                  </a:r>
                </a:p>
              </p:txBody>
            </p:sp>
          </mc:Fallback>
        </mc:AlternateContent>
      </p:grpSp>
      <p:sp>
        <p:nvSpPr>
          <p:cNvPr id="230" name="橢圓 229">
            <a:extLst>
              <a:ext uri="{FF2B5EF4-FFF2-40B4-BE49-F238E27FC236}">
                <a16:creationId xmlns:a16="http://schemas.microsoft.com/office/drawing/2014/main" id="{81EA0D62-140E-4989-96DD-A0B928AA7933}"/>
              </a:ext>
            </a:extLst>
          </p:cNvPr>
          <p:cNvSpPr/>
          <p:nvPr/>
        </p:nvSpPr>
        <p:spPr>
          <a:xfrm>
            <a:off x="5309721" y="4453301"/>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31" name="文字方塊 230">
                <a:extLst>
                  <a:ext uri="{FF2B5EF4-FFF2-40B4-BE49-F238E27FC236}">
                    <a16:creationId xmlns:a16="http://schemas.microsoft.com/office/drawing/2014/main" id="{DD9D5C4A-22D2-4E0C-8790-294378932EDA}"/>
                  </a:ext>
                </a:extLst>
              </p:cNvPr>
              <p:cNvSpPr txBox="1"/>
              <p:nvPr/>
            </p:nvSpPr>
            <p:spPr>
              <a:xfrm>
                <a:off x="5328193" y="4442252"/>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231" name="文字方塊 230">
                <a:extLst>
                  <a:ext uri="{FF2B5EF4-FFF2-40B4-BE49-F238E27FC236}">
                    <a16:creationId xmlns:a16="http://schemas.microsoft.com/office/drawing/2014/main" id="{DD9D5C4A-22D2-4E0C-8790-294378932EDA}"/>
                  </a:ext>
                </a:extLst>
              </p:cNvPr>
              <p:cNvSpPr txBox="1">
                <a:spLocks noRot="1" noChangeAspect="1" noMove="1" noResize="1" noEditPoints="1" noAdjustHandles="1" noChangeArrowheads="1" noChangeShapeType="1" noTextEdit="1"/>
              </p:cNvSpPr>
              <p:nvPr/>
            </p:nvSpPr>
            <p:spPr>
              <a:xfrm>
                <a:off x="5328193" y="4442252"/>
                <a:ext cx="323999" cy="283283"/>
              </a:xfrm>
              <a:prstGeom prst="rect">
                <a:avLst/>
              </a:prstGeom>
              <a:blipFill>
                <a:blip r:embed="rId16"/>
                <a:stretch>
                  <a:fillRect r="-13208" b="-26087"/>
                </a:stretch>
              </a:blipFill>
            </p:spPr>
            <p:txBody>
              <a:bodyPr/>
              <a:lstStyle/>
              <a:p>
                <a:r>
                  <a:rPr lang="en-US">
                    <a:noFill/>
                  </a:rPr>
                  <a:t> </a:t>
                </a:r>
              </a:p>
            </p:txBody>
          </p:sp>
        </mc:Fallback>
      </mc:AlternateContent>
      <p:sp>
        <p:nvSpPr>
          <p:cNvPr id="232" name="矩形 231">
            <a:extLst>
              <a:ext uri="{FF2B5EF4-FFF2-40B4-BE49-F238E27FC236}">
                <a16:creationId xmlns:a16="http://schemas.microsoft.com/office/drawing/2014/main" id="{A865E3C1-1965-403D-AD35-D646A297655C}"/>
              </a:ext>
            </a:extLst>
          </p:cNvPr>
          <p:cNvSpPr/>
          <p:nvPr/>
        </p:nvSpPr>
        <p:spPr>
          <a:xfrm>
            <a:off x="5302916" y="5041421"/>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3" name="直線單箭頭接點 232">
            <a:extLst>
              <a:ext uri="{FF2B5EF4-FFF2-40B4-BE49-F238E27FC236}">
                <a16:creationId xmlns:a16="http://schemas.microsoft.com/office/drawing/2014/main" id="{FDE04921-9D82-4EB8-A623-FFCFB7A79FAA}"/>
              </a:ext>
            </a:extLst>
          </p:cNvPr>
          <p:cNvCxnSpPr>
            <a:cxnSpLocks/>
            <a:stCxn id="230" idx="4"/>
            <a:endCxn id="232" idx="0"/>
          </p:cNvCxnSpPr>
          <p:nvPr/>
        </p:nvCxnSpPr>
        <p:spPr>
          <a:xfrm flipH="1">
            <a:off x="5502575" y="4839843"/>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4" name="文字方塊 233">
                <a:extLst>
                  <a:ext uri="{FF2B5EF4-FFF2-40B4-BE49-F238E27FC236}">
                    <a16:creationId xmlns:a16="http://schemas.microsoft.com/office/drawing/2014/main" id="{E6BE09E4-C4F0-41D6-BF56-E781CFC0304B}"/>
                  </a:ext>
                </a:extLst>
              </p:cNvPr>
              <p:cNvSpPr txBox="1"/>
              <p:nvPr/>
            </p:nvSpPr>
            <p:spPr>
              <a:xfrm>
                <a:off x="5321817" y="5086592"/>
                <a:ext cx="354264"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34" name="文字方塊 233">
                <a:extLst>
                  <a:ext uri="{FF2B5EF4-FFF2-40B4-BE49-F238E27FC236}">
                    <a16:creationId xmlns:a16="http://schemas.microsoft.com/office/drawing/2014/main" id="{E6BE09E4-C4F0-41D6-BF56-E781CFC0304B}"/>
                  </a:ext>
                </a:extLst>
              </p:cNvPr>
              <p:cNvSpPr txBox="1">
                <a:spLocks noRot="1" noChangeAspect="1" noMove="1" noResize="1" noEditPoints="1" noAdjustHandles="1" noChangeArrowheads="1" noChangeShapeType="1" noTextEdit="1"/>
              </p:cNvSpPr>
              <p:nvPr/>
            </p:nvSpPr>
            <p:spPr>
              <a:xfrm>
                <a:off x="5321817" y="5086592"/>
                <a:ext cx="354264" cy="572273"/>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5" name="文字方塊 234">
                <a:extLst>
                  <a:ext uri="{FF2B5EF4-FFF2-40B4-BE49-F238E27FC236}">
                    <a16:creationId xmlns:a16="http://schemas.microsoft.com/office/drawing/2014/main" id="{44EA6DBD-8ACE-4761-9EBC-8A546EE1AAC7}"/>
                  </a:ext>
                </a:extLst>
              </p:cNvPr>
              <p:cNvSpPr txBox="1"/>
              <p:nvPr/>
            </p:nvSpPr>
            <p:spPr>
              <a:xfrm>
                <a:off x="5361770" y="5753222"/>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235" name="文字方塊 234">
                <a:extLst>
                  <a:ext uri="{FF2B5EF4-FFF2-40B4-BE49-F238E27FC236}">
                    <a16:creationId xmlns:a16="http://schemas.microsoft.com/office/drawing/2014/main" id="{44EA6DBD-8ACE-4761-9EBC-8A546EE1AAC7}"/>
                  </a:ext>
                </a:extLst>
              </p:cNvPr>
              <p:cNvSpPr txBox="1">
                <a:spLocks noRot="1" noChangeAspect="1" noMove="1" noResize="1" noEditPoints="1" noAdjustHandles="1" noChangeArrowheads="1" noChangeShapeType="1" noTextEdit="1"/>
              </p:cNvSpPr>
              <p:nvPr/>
            </p:nvSpPr>
            <p:spPr>
              <a:xfrm>
                <a:off x="5361770" y="5753222"/>
                <a:ext cx="283732" cy="276999"/>
              </a:xfrm>
              <a:prstGeom prst="rect">
                <a:avLst/>
              </a:prstGeom>
              <a:blipFill>
                <a:blip r:embed="rId18"/>
                <a:stretch>
                  <a:fillRect l="-30435" t="-2222" r="-30435" b="-35556"/>
                </a:stretch>
              </a:blipFill>
            </p:spPr>
            <p:txBody>
              <a:bodyPr/>
              <a:lstStyle/>
              <a:p>
                <a:r>
                  <a:rPr lang="en-US">
                    <a:noFill/>
                  </a:rPr>
                  <a:t> </a:t>
                </a:r>
              </a:p>
            </p:txBody>
          </p:sp>
        </mc:Fallback>
      </mc:AlternateContent>
      <p:grpSp>
        <p:nvGrpSpPr>
          <p:cNvPr id="276" name="群組 275">
            <a:extLst>
              <a:ext uri="{FF2B5EF4-FFF2-40B4-BE49-F238E27FC236}">
                <a16:creationId xmlns:a16="http://schemas.microsoft.com/office/drawing/2014/main" id="{22EFE4CB-590D-4B48-ABB0-E2C62FF7E8E1}"/>
              </a:ext>
            </a:extLst>
          </p:cNvPr>
          <p:cNvGrpSpPr/>
          <p:nvPr/>
        </p:nvGrpSpPr>
        <p:grpSpPr>
          <a:xfrm>
            <a:off x="7543205" y="4178045"/>
            <a:ext cx="2892588" cy="2055799"/>
            <a:chOff x="7543205" y="1250185"/>
            <a:chExt cx="2892588" cy="2055799"/>
          </a:xfrm>
        </p:grpSpPr>
        <p:grpSp>
          <p:nvGrpSpPr>
            <p:cNvPr id="277" name="群組 276">
              <a:extLst>
                <a:ext uri="{FF2B5EF4-FFF2-40B4-BE49-F238E27FC236}">
                  <a16:creationId xmlns:a16="http://schemas.microsoft.com/office/drawing/2014/main" id="{3922CACB-AAA2-4C67-BB43-ED39156BF3DB}"/>
                </a:ext>
              </a:extLst>
            </p:cNvPr>
            <p:cNvGrpSpPr/>
            <p:nvPr/>
          </p:nvGrpSpPr>
          <p:grpSpPr>
            <a:xfrm>
              <a:off x="7543205" y="1253918"/>
              <a:ext cx="1102562" cy="974252"/>
              <a:chOff x="8423350" y="1271813"/>
              <a:chExt cx="1102562" cy="974252"/>
            </a:xfrm>
          </p:grpSpPr>
          <p:sp>
            <p:nvSpPr>
              <p:cNvPr id="332" name="橢圓 331">
                <a:extLst>
                  <a:ext uri="{FF2B5EF4-FFF2-40B4-BE49-F238E27FC236}">
                    <a16:creationId xmlns:a16="http://schemas.microsoft.com/office/drawing/2014/main" id="{3FE24E2C-636E-47A6-8374-5F8F05AABBD0}"/>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3" name="矩形 332">
                <a:extLst>
                  <a:ext uri="{FF2B5EF4-FFF2-40B4-BE49-F238E27FC236}">
                    <a16:creationId xmlns:a16="http://schemas.microsoft.com/office/drawing/2014/main" id="{6AD4CA7A-3441-4F10-94BA-807229811523}"/>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4" name="矩形 333">
                <a:extLst>
                  <a:ext uri="{FF2B5EF4-FFF2-40B4-BE49-F238E27FC236}">
                    <a16:creationId xmlns:a16="http://schemas.microsoft.com/office/drawing/2014/main" id="{29C3C635-E96F-4B6A-A3B1-3B75AFCBAE1E}"/>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5" name="直線單箭頭接點 334">
                <a:extLst>
                  <a:ext uri="{FF2B5EF4-FFF2-40B4-BE49-F238E27FC236}">
                    <a16:creationId xmlns:a16="http://schemas.microsoft.com/office/drawing/2014/main" id="{2DD81D36-EF36-404F-90D1-33CCF3EDB236}"/>
                  </a:ext>
                </a:extLst>
              </p:cNvPr>
              <p:cNvCxnSpPr>
                <a:cxnSpLocks/>
                <a:stCxn id="332" idx="3"/>
                <a:endCxn id="333"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6" name="直線單箭頭接點 335">
                <a:extLst>
                  <a:ext uri="{FF2B5EF4-FFF2-40B4-BE49-F238E27FC236}">
                    <a16:creationId xmlns:a16="http://schemas.microsoft.com/office/drawing/2014/main" id="{0328874C-E77A-4EC1-AB38-7C456DE02D36}"/>
                  </a:ext>
                </a:extLst>
              </p:cNvPr>
              <p:cNvCxnSpPr>
                <a:cxnSpLocks/>
                <a:stCxn id="332" idx="5"/>
                <a:endCxn id="334"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7" name="文字方塊 336">
                    <a:extLst>
                      <a:ext uri="{FF2B5EF4-FFF2-40B4-BE49-F238E27FC236}">
                        <a16:creationId xmlns:a16="http://schemas.microsoft.com/office/drawing/2014/main" id="{6D29A780-DA99-491B-82DD-F8F1C992E3F7}"/>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37" name="文字方塊 336">
                    <a:extLst>
                      <a:ext uri="{FF2B5EF4-FFF2-40B4-BE49-F238E27FC236}">
                        <a16:creationId xmlns:a16="http://schemas.microsoft.com/office/drawing/2014/main" id="{6D29A780-DA99-491B-82DD-F8F1C992E3F7}"/>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19"/>
                    <a:stretch>
                      <a:fillRect l="-46667" r="-13333" b="-8889"/>
                    </a:stretch>
                  </a:blipFill>
                </p:spPr>
                <p:txBody>
                  <a:bodyPr/>
                  <a:lstStyle/>
                  <a:p>
                    <a:r>
                      <a:rPr lang="en-US">
                        <a:noFill/>
                      </a:rPr>
                      <a:t> </a:t>
                    </a:r>
                  </a:p>
                </p:txBody>
              </p:sp>
            </mc:Fallback>
          </mc:AlternateContent>
          <p:sp>
            <p:nvSpPr>
              <p:cNvPr id="338" name="橢圓 337">
                <a:extLst>
                  <a:ext uri="{FF2B5EF4-FFF2-40B4-BE49-F238E27FC236}">
                    <a16:creationId xmlns:a16="http://schemas.microsoft.com/office/drawing/2014/main" id="{D82E5397-36F8-4746-A4AE-2EE8BBEC3461}"/>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39" name="矩形 338">
                <a:extLst>
                  <a:ext uri="{FF2B5EF4-FFF2-40B4-BE49-F238E27FC236}">
                    <a16:creationId xmlns:a16="http://schemas.microsoft.com/office/drawing/2014/main" id="{F31CC611-6FF4-401D-803B-BAB2768CB735}"/>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40" name="矩形 339">
                <a:extLst>
                  <a:ext uri="{FF2B5EF4-FFF2-40B4-BE49-F238E27FC236}">
                    <a16:creationId xmlns:a16="http://schemas.microsoft.com/office/drawing/2014/main" id="{ED73A797-4834-45D0-BC68-AE6D703A5617}"/>
                  </a:ext>
                </a:extLst>
              </p:cNvPr>
              <p:cNvSpPr/>
              <p:nvPr/>
            </p:nvSpPr>
            <p:spPr>
              <a:xfrm>
                <a:off x="9272090" y="1824965"/>
                <a:ext cx="248557" cy="421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1" name="直線單箭頭接點 340">
                <a:extLst>
                  <a:ext uri="{FF2B5EF4-FFF2-40B4-BE49-F238E27FC236}">
                    <a16:creationId xmlns:a16="http://schemas.microsoft.com/office/drawing/2014/main" id="{34859E06-5B4B-420D-8B9D-E6CF63F02707}"/>
                  </a:ext>
                </a:extLst>
              </p:cNvPr>
              <p:cNvCxnSpPr>
                <a:cxnSpLocks/>
                <a:stCxn id="338" idx="3"/>
                <a:endCxn id="339"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2" name="直線單箭頭接點 341">
                <a:extLst>
                  <a:ext uri="{FF2B5EF4-FFF2-40B4-BE49-F238E27FC236}">
                    <a16:creationId xmlns:a16="http://schemas.microsoft.com/office/drawing/2014/main" id="{E9AF2CCA-1F5D-432B-B30D-4A862D037646}"/>
                  </a:ext>
                </a:extLst>
              </p:cNvPr>
              <p:cNvCxnSpPr>
                <a:cxnSpLocks/>
                <a:stCxn id="338" idx="5"/>
                <a:endCxn id="340" idx="0"/>
              </p:cNvCxnSpPr>
              <p:nvPr/>
            </p:nvCxnSpPr>
            <p:spPr>
              <a:xfrm>
                <a:off x="9299317" y="163451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3" name="文字方塊 342">
                    <a:extLst>
                      <a:ext uri="{FF2B5EF4-FFF2-40B4-BE49-F238E27FC236}">
                        <a16:creationId xmlns:a16="http://schemas.microsoft.com/office/drawing/2014/main" id="{3673D818-7EE6-4DF4-887A-62FAAE622395}"/>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43" name="文字方塊 342">
                    <a:extLst>
                      <a:ext uri="{FF2B5EF4-FFF2-40B4-BE49-F238E27FC236}">
                        <a16:creationId xmlns:a16="http://schemas.microsoft.com/office/drawing/2014/main" id="{3673D818-7EE6-4DF4-887A-62FAAE622395}"/>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20"/>
                    <a:stretch>
                      <a:fillRect l="-46667" r="-13333" b="-8889"/>
                    </a:stretch>
                  </a:blipFill>
                </p:spPr>
                <p:txBody>
                  <a:bodyPr/>
                  <a:lstStyle/>
                  <a:p>
                    <a:r>
                      <a:rPr lang="en-US">
                        <a:noFill/>
                      </a:rPr>
                      <a:t> </a:t>
                    </a:r>
                  </a:p>
                </p:txBody>
              </p:sp>
            </mc:Fallback>
          </mc:AlternateContent>
          <p:sp>
            <p:nvSpPr>
              <p:cNvPr id="344" name="橢圓 343">
                <a:extLst>
                  <a:ext uri="{FF2B5EF4-FFF2-40B4-BE49-F238E27FC236}">
                    <a16:creationId xmlns:a16="http://schemas.microsoft.com/office/drawing/2014/main" id="{6DE4B7F8-55E3-4088-8DE2-8F5B4D19CE6E}"/>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5" name="直線單箭頭接點 344">
                <a:extLst>
                  <a:ext uri="{FF2B5EF4-FFF2-40B4-BE49-F238E27FC236}">
                    <a16:creationId xmlns:a16="http://schemas.microsoft.com/office/drawing/2014/main" id="{497901A4-7070-4420-9587-FC5E5502F3F3}"/>
                  </a:ext>
                </a:extLst>
              </p:cNvPr>
              <p:cNvCxnSpPr>
                <a:stCxn id="344"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6" name="直線單箭頭接點 345">
                <a:extLst>
                  <a:ext uri="{FF2B5EF4-FFF2-40B4-BE49-F238E27FC236}">
                    <a16:creationId xmlns:a16="http://schemas.microsoft.com/office/drawing/2014/main" id="{4F42693E-387F-4139-8B70-06255C0A672F}"/>
                  </a:ext>
                </a:extLst>
              </p:cNvPr>
              <p:cNvCxnSpPr>
                <a:stCxn id="344" idx="5"/>
                <a:endCxn id="338" idx="0"/>
              </p:cNvCxnSpPr>
              <p:nvPr/>
            </p:nvCxnSpPr>
            <p:spPr>
              <a:xfrm>
                <a:off x="9016668" y="1381355"/>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7" name="文字方塊 346">
                    <a:extLst>
                      <a:ext uri="{FF2B5EF4-FFF2-40B4-BE49-F238E27FC236}">
                        <a16:creationId xmlns:a16="http://schemas.microsoft.com/office/drawing/2014/main" id="{7F3CE436-7328-4F6F-A17F-6C822A3FE2D2}"/>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47" name="文字方塊 346">
                    <a:extLst>
                      <a:ext uri="{FF2B5EF4-FFF2-40B4-BE49-F238E27FC236}">
                        <a16:creationId xmlns:a16="http://schemas.microsoft.com/office/drawing/2014/main" id="{7F3CE436-7328-4F6F-A17F-6C822A3FE2D2}"/>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21"/>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8" name="文字方塊 347">
                    <a:extLst>
                      <a:ext uri="{FF2B5EF4-FFF2-40B4-BE49-F238E27FC236}">
                        <a16:creationId xmlns:a16="http://schemas.microsoft.com/office/drawing/2014/main" id="{BF26769B-171E-4810-9707-CB2F2D70E519}"/>
                      </a:ext>
                    </a:extLst>
                  </p:cNvPr>
                  <p:cNvSpPr txBox="1"/>
                  <p:nvPr/>
                </p:nvSpPr>
                <p:spPr>
                  <a:xfrm>
                    <a:off x="9304634" y="182971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48" name="文字方塊 347">
                    <a:extLst>
                      <a:ext uri="{FF2B5EF4-FFF2-40B4-BE49-F238E27FC236}">
                        <a16:creationId xmlns:a16="http://schemas.microsoft.com/office/drawing/2014/main" id="{BF26769B-171E-4810-9707-CB2F2D70E519}"/>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22"/>
                    <a:stretch>
                      <a:fillRect l="-2778" t="-3226" r="-8333" b="-11290"/>
                    </a:stretch>
                  </a:blipFill>
                </p:spPr>
                <p:txBody>
                  <a:bodyPr/>
                  <a:lstStyle/>
                  <a:p>
                    <a:r>
                      <a:rPr lang="en-US">
                        <a:noFill/>
                      </a:rPr>
                      <a:t> </a:t>
                    </a:r>
                  </a:p>
                </p:txBody>
              </p:sp>
            </mc:Fallback>
          </mc:AlternateContent>
        </p:grpSp>
        <p:grpSp>
          <p:nvGrpSpPr>
            <p:cNvPr id="278" name="群組 277">
              <a:extLst>
                <a:ext uri="{FF2B5EF4-FFF2-40B4-BE49-F238E27FC236}">
                  <a16:creationId xmlns:a16="http://schemas.microsoft.com/office/drawing/2014/main" id="{B911D380-CF9A-4A87-9FA8-A39B00D1D471}"/>
                </a:ext>
              </a:extLst>
            </p:cNvPr>
            <p:cNvGrpSpPr/>
            <p:nvPr/>
          </p:nvGrpSpPr>
          <p:grpSpPr>
            <a:xfrm>
              <a:off x="9326049" y="1250185"/>
              <a:ext cx="1109744" cy="974252"/>
              <a:chOff x="8423350" y="1271813"/>
              <a:chExt cx="1109744" cy="974252"/>
            </a:xfrm>
          </p:grpSpPr>
          <p:sp>
            <p:nvSpPr>
              <p:cNvPr id="315" name="橢圓 314">
                <a:extLst>
                  <a:ext uri="{FF2B5EF4-FFF2-40B4-BE49-F238E27FC236}">
                    <a16:creationId xmlns:a16="http://schemas.microsoft.com/office/drawing/2014/main" id="{6FCC7C13-4A86-4205-926C-2370D18FAC63}"/>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6" name="矩形 315">
                <a:extLst>
                  <a:ext uri="{FF2B5EF4-FFF2-40B4-BE49-F238E27FC236}">
                    <a16:creationId xmlns:a16="http://schemas.microsoft.com/office/drawing/2014/main" id="{3FD64485-8FDE-4D1A-8A3A-F0223B21B7A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17" name="矩形 316">
                <a:extLst>
                  <a:ext uri="{FF2B5EF4-FFF2-40B4-BE49-F238E27FC236}">
                    <a16:creationId xmlns:a16="http://schemas.microsoft.com/office/drawing/2014/main" id="{6E188734-0074-4FB4-9FA6-76FA5F537C1F}"/>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8" name="直線單箭頭接點 317">
                <a:extLst>
                  <a:ext uri="{FF2B5EF4-FFF2-40B4-BE49-F238E27FC236}">
                    <a16:creationId xmlns:a16="http://schemas.microsoft.com/office/drawing/2014/main" id="{E7BC8FDA-A8A3-4081-B903-213221272FB7}"/>
                  </a:ext>
                </a:extLst>
              </p:cNvPr>
              <p:cNvCxnSpPr>
                <a:cxnSpLocks/>
                <a:stCxn id="315" idx="3"/>
                <a:endCxn id="316"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9" name="直線單箭頭接點 318">
                <a:extLst>
                  <a:ext uri="{FF2B5EF4-FFF2-40B4-BE49-F238E27FC236}">
                    <a16:creationId xmlns:a16="http://schemas.microsoft.com/office/drawing/2014/main" id="{5ED17C5A-4A82-4E4E-BC31-4CA29ECB71AD}"/>
                  </a:ext>
                </a:extLst>
              </p:cNvPr>
              <p:cNvCxnSpPr>
                <a:cxnSpLocks/>
                <a:stCxn id="315" idx="5"/>
                <a:endCxn id="317"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0" name="文字方塊 319">
                    <a:extLst>
                      <a:ext uri="{FF2B5EF4-FFF2-40B4-BE49-F238E27FC236}">
                        <a16:creationId xmlns:a16="http://schemas.microsoft.com/office/drawing/2014/main" id="{98C6A557-FFEE-43BB-A7C5-453CA7586D7C}"/>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20" name="文字方塊 319">
                    <a:extLst>
                      <a:ext uri="{FF2B5EF4-FFF2-40B4-BE49-F238E27FC236}">
                        <a16:creationId xmlns:a16="http://schemas.microsoft.com/office/drawing/2014/main" id="{98C6A557-FFEE-43BB-A7C5-453CA7586D7C}"/>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23"/>
                    <a:stretch>
                      <a:fillRect l="-46667" r="-13333" b="-8696"/>
                    </a:stretch>
                  </a:blipFill>
                </p:spPr>
                <p:txBody>
                  <a:bodyPr/>
                  <a:lstStyle/>
                  <a:p>
                    <a:r>
                      <a:rPr lang="en-US">
                        <a:noFill/>
                      </a:rPr>
                      <a:t> </a:t>
                    </a:r>
                  </a:p>
                </p:txBody>
              </p:sp>
            </mc:Fallback>
          </mc:AlternateContent>
          <p:sp>
            <p:nvSpPr>
              <p:cNvPr id="321" name="橢圓 320">
                <a:extLst>
                  <a:ext uri="{FF2B5EF4-FFF2-40B4-BE49-F238E27FC236}">
                    <a16:creationId xmlns:a16="http://schemas.microsoft.com/office/drawing/2014/main" id="{F560B5F7-3273-4553-A63A-9B5D88862DD9}"/>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2" name="矩形 321">
                <a:extLst>
                  <a:ext uri="{FF2B5EF4-FFF2-40B4-BE49-F238E27FC236}">
                    <a16:creationId xmlns:a16="http://schemas.microsoft.com/office/drawing/2014/main" id="{A4EC3E76-A618-434D-89CE-5809C5E9BBC6}"/>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3" name="矩形 322">
                <a:extLst>
                  <a:ext uri="{FF2B5EF4-FFF2-40B4-BE49-F238E27FC236}">
                    <a16:creationId xmlns:a16="http://schemas.microsoft.com/office/drawing/2014/main" id="{1D5B9ED0-2397-49BA-A7F8-32FE7DF6C2D0}"/>
                  </a:ext>
                </a:extLst>
              </p:cNvPr>
              <p:cNvSpPr/>
              <p:nvPr/>
            </p:nvSpPr>
            <p:spPr>
              <a:xfrm>
                <a:off x="9272090" y="1824965"/>
                <a:ext cx="248557" cy="421100"/>
              </a:xfrm>
              <a:prstGeom prst="rect">
                <a:avLst/>
              </a:prstGeom>
              <a:solidFill>
                <a:srgbClr val="FF000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4" name="直線單箭頭接點 323">
                <a:extLst>
                  <a:ext uri="{FF2B5EF4-FFF2-40B4-BE49-F238E27FC236}">
                    <a16:creationId xmlns:a16="http://schemas.microsoft.com/office/drawing/2014/main" id="{EE48F169-A1CE-4C93-9673-7C59F3F95430}"/>
                  </a:ext>
                </a:extLst>
              </p:cNvPr>
              <p:cNvCxnSpPr>
                <a:cxnSpLocks/>
                <a:stCxn id="321" idx="3"/>
                <a:endCxn id="322"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5" name="直線單箭頭接點 324">
                <a:extLst>
                  <a:ext uri="{FF2B5EF4-FFF2-40B4-BE49-F238E27FC236}">
                    <a16:creationId xmlns:a16="http://schemas.microsoft.com/office/drawing/2014/main" id="{0563E7E5-236D-425B-924C-631F972DAC7B}"/>
                  </a:ext>
                </a:extLst>
              </p:cNvPr>
              <p:cNvCxnSpPr>
                <a:cxnSpLocks/>
                <a:stCxn id="321" idx="5"/>
                <a:endCxn id="323" idx="0"/>
              </p:cNvCxnSpPr>
              <p:nvPr/>
            </p:nvCxnSpPr>
            <p:spPr>
              <a:xfrm>
                <a:off x="9299317" y="163451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6" name="文字方塊 325">
                    <a:extLst>
                      <a:ext uri="{FF2B5EF4-FFF2-40B4-BE49-F238E27FC236}">
                        <a16:creationId xmlns:a16="http://schemas.microsoft.com/office/drawing/2014/main" id="{67F64122-F55C-4CBA-B339-80D8946D35E1}"/>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326" name="文字方塊 325">
                    <a:extLst>
                      <a:ext uri="{FF2B5EF4-FFF2-40B4-BE49-F238E27FC236}">
                        <a16:creationId xmlns:a16="http://schemas.microsoft.com/office/drawing/2014/main" id="{67F64122-F55C-4CBA-B339-80D8946D35E1}"/>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24"/>
                    <a:stretch>
                      <a:fillRect l="-51724" r="-13793" b="-8696"/>
                    </a:stretch>
                  </a:blipFill>
                </p:spPr>
                <p:txBody>
                  <a:bodyPr/>
                  <a:lstStyle/>
                  <a:p>
                    <a:r>
                      <a:rPr lang="en-US">
                        <a:noFill/>
                      </a:rPr>
                      <a:t> </a:t>
                    </a:r>
                  </a:p>
                </p:txBody>
              </p:sp>
            </mc:Fallback>
          </mc:AlternateContent>
          <p:sp>
            <p:nvSpPr>
              <p:cNvPr id="327" name="橢圓 326">
                <a:extLst>
                  <a:ext uri="{FF2B5EF4-FFF2-40B4-BE49-F238E27FC236}">
                    <a16:creationId xmlns:a16="http://schemas.microsoft.com/office/drawing/2014/main" id="{F0FB0369-531A-46EA-A8EA-9C5CC32BFEF3}"/>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28" name="直線單箭頭接點 327">
                <a:extLst>
                  <a:ext uri="{FF2B5EF4-FFF2-40B4-BE49-F238E27FC236}">
                    <a16:creationId xmlns:a16="http://schemas.microsoft.com/office/drawing/2014/main" id="{DA6CD253-C996-473D-850B-DEE66FF11911}"/>
                  </a:ext>
                </a:extLst>
              </p:cNvPr>
              <p:cNvCxnSpPr>
                <a:stCxn id="327"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9" name="直線單箭頭接點 328">
                <a:extLst>
                  <a:ext uri="{FF2B5EF4-FFF2-40B4-BE49-F238E27FC236}">
                    <a16:creationId xmlns:a16="http://schemas.microsoft.com/office/drawing/2014/main" id="{ED056BAC-3CAC-43B4-A8CB-FC86A22065DA}"/>
                  </a:ext>
                </a:extLst>
              </p:cNvPr>
              <p:cNvCxnSpPr>
                <a:stCxn id="327" idx="5"/>
                <a:endCxn id="321" idx="0"/>
              </p:cNvCxnSpPr>
              <p:nvPr/>
            </p:nvCxnSpPr>
            <p:spPr>
              <a:xfrm>
                <a:off x="9016668" y="1381355"/>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0" name="文字方塊 329">
                    <a:extLst>
                      <a:ext uri="{FF2B5EF4-FFF2-40B4-BE49-F238E27FC236}">
                        <a16:creationId xmlns:a16="http://schemas.microsoft.com/office/drawing/2014/main" id="{FA2A6847-3335-4AEE-9380-CAEC91B7653D}"/>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30" name="文字方塊 329">
                    <a:extLst>
                      <a:ext uri="{FF2B5EF4-FFF2-40B4-BE49-F238E27FC236}">
                        <a16:creationId xmlns:a16="http://schemas.microsoft.com/office/drawing/2014/main" id="{FA2A6847-3335-4AEE-9380-CAEC91B7653D}"/>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25"/>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1" name="文字方塊 330">
                    <a:extLst>
                      <a:ext uri="{FF2B5EF4-FFF2-40B4-BE49-F238E27FC236}">
                        <a16:creationId xmlns:a16="http://schemas.microsoft.com/office/drawing/2014/main" id="{B105548A-8802-4807-88D9-E37F2A663491}"/>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331" name="文字方塊 330">
                    <a:extLst>
                      <a:ext uri="{FF2B5EF4-FFF2-40B4-BE49-F238E27FC236}">
                        <a16:creationId xmlns:a16="http://schemas.microsoft.com/office/drawing/2014/main" id="{B105548A-8802-4807-88D9-E37F2A663491}"/>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26"/>
                    <a:stretch>
                      <a:fillRect l="-10256" t="-3226" r="-7692" b="-11290"/>
                    </a:stretch>
                  </a:blipFill>
                </p:spPr>
                <p:txBody>
                  <a:bodyPr/>
                  <a:lstStyle/>
                  <a:p>
                    <a:r>
                      <a:rPr lang="en-US">
                        <a:noFill/>
                      </a:rPr>
                      <a:t> </a:t>
                    </a:r>
                  </a:p>
                </p:txBody>
              </p:sp>
            </mc:Fallback>
          </mc:AlternateContent>
        </p:grpSp>
        <p:grpSp>
          <p:nvGrpSpPr>
            <p:cNvPr id="279" name="群組 278">
              <a:extLst>
                <a:ext uri="{FF2B5EF4-FFF2-40B4-BE49-F238E27FC236}">
                  <a16:creationId xmlns:a16="http://schemas.microsoft.com/office/drawing/2014/main" id="{187E0A8D-872F-4562-A095-46AAB0D876B0}"/>
                </a:ext>
              </a:extLst>
            </p:cNvPr>
            <p:cNvGrpSpPr/>
            <p:nvPr/>
          </p:nvGrpSpPr>
          <p:grpSpPr>
            <a:xfrm>
              <a:off x="7543205" y="2331732"/>
              <a:ext cx="1097297" cy="974252"/>
              <a:chOff x="8423350" y="1271813"/>
              <a:chExt cx="1097297" cy="974252"/>
            </a:xfrm>
          </p:grpSpPr>
          <p:sp>
            <p:nvSpPr>
              <p:cNvPr id="302" name="橢圓 301">
                <a:extLst>
                  <a:ext uri="{FF2B5EF4-FFF2-40B4-BE49-F238E27FC236}">
                    <a16:creationId xmlns:a16="http://schemas.microsoft.com/office/drawing/2014/main" id="{C8B19DE2-A337-4F84-8B13-B1E5F3908E39}"/>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3" name="矩形 302">
                <a:extLst>
                  <a:ext uri="{FF2B5EF4-FFF2-40B4-BE49-F238E27FC236}">
                    <a16:creationId xmlns:a16="http://schemas.microsoft.com/office/drawing/2014/main" id="{728ED056-AFB8-4D74-8E24-485A4ADDA204}"/>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4" name="矩形 303">
                <a:extLst>
                  <a:ext uri="{FF2B5EF4-FFF2-40B4-BE49-F238E27FC236}">
                    <a16:creationId xmlns:a16="http://schemas.microsoft.com/office/drawing/2014/main" id="{68FD5857-B155-4701-A0DF-4581FF326447}"/>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5" name="直線單箭頭接點 304">
                <a:extLst>
                  <a:ext uri="{FF2B5EF4-FFF2-40B4-BE49-F238E27FC236}">
                    <a16:creationId xmlns:a16="http://schemas.microsoft.com/office/drawing/2014/main" id="{07AEE21B-C933-4A2E-ABA3-DE96B6BDB7C3}"/>
                  </a:ext>
                </a:extLst>
              </p:cNvPr>
              <p:cNvCxnSpPr>
                <a:cxnSpLocks/>
                <a:stCxn id="302" idx="3"/>
                <a:endCxn id="303"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6" name="直線單箭頭接點 305">
                <a:extLst>
                  <a:ext uri="{FF2B5EF4-FFF2-40B4-BE49-F238E27FC236}">
                    <a16:creationId xmlns:a16="http://schemas.microsoft.com/office/drawing/2014/main" id="{07C283AA-B5F3-4746-9E38-E2EB1758B784}"/>
                  </a:ext>
                </a:extLst>
              </p:cNvPr>
              <p:cNvCxnSpPr>
                <a:cxnSpLocks/>
                <a:stCxn id="302" idx="5"/>
                <a:endCxn id="304"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7" name="橢圓 306">
                <a:extLst>
                  <a:ext uri="{FF2B5EF4-FFF2-40B4-BE49-F238E27FC236}">
                    <a16:creationId xmlns:a16="http://schemas.microsoft.com/office/drawing/2014/main" id="{DC9709F7-25E8-4CED-9944-64F6E37C043E}"/>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8" name="矩形 307">
                <a:extLst>
                  <a:ext uri="{FF2B5EF4-FFF2-40B4-BE49-F238E27FC236}">
                    <a16:creationId xmlns:a16="http://schemas.microsoft.com/office/drawing/2014/main" id="{7E0A586D-1AD9-4DB5-90D3-735B4E390E3A}"/>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9" name="矩形 308">
                <a:extLst>
                  <a:ext uri="{FF2B5EF4-FFF2-40B4-BE49-F238E27FC236}">
                    <a16:creationId xmlns:a16="http://schemas.microsoft.com/office/drawing/2014/main" id="{985BBB59-C47A-4A4F-AF96-F28FBF988CDA}"/>
                  </a:ext>
                </a:extLst>
              </p:cNvPr>
              <p:cNvSpPr/>
              <p:nvPr/>
            </p:nvSpPr>
            <p:spPr>
              <a:xfrm>
                <a:off x="9272090" y="1824965"/>
                <a:ext cx="248557" cy="421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0" name="直線單箭頭接點 309">
                <a:extLst>
                  <a:ext uri="{FF2B5EF4-FFF2-40B4-BE49-F238E27FC236}">
                    <a16:creationId xmlns:a16="http://schemas.microsoft.com/office/drawing/2014/main" id="{44A3A235-CDFD-4CC5-B607-EED7E1B92DBB}"/>
                  </a:ext>
                </a:extLst>
              </p:cNvPr>
              <p:cNvCxnSpPr>
                <a:cxnSpLocks/>
                <a:stCxn id="307" idx="3"/>
                <a:endCxn id="308"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1" name="直線單箭頭接點 310">
                <a:extLst>
                  <a:ext uri="{FF2B5EF4-FFF2-40B4-BE49-F238E27FC236}">
                    <a16:creationId xmlns:a16="http://schemas.microsoft.com/office/drawing/2014/main" id="{2EC225BA-2ECD-4600-9110-BCB36D0F9A4B}"/>
                  </a:ext>
                </a:extLst>
              </p:cNvPr>
              <p:cNvCxnSpPr>
                <a:cxnSpLocks/>
                <a:stCxn id="307" idx="5"/>
                <a:endCxn id="309" idx="0"/>
              </p:cNvCxnSpPr>
              <p:nvPr/>
            </p:nvCxnSpPr>
            <p:spPr>
              <a:xfrm>
                <a:off x="9299317" y="163451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2" name="橢圓 311">
                <a:extLst>
                  <a:ext uri="{FF2B5EF4-FFF2-40B4-BE49-F238E27FC236}">
                    <a16:creationId xmlns:a16="http://schemas.microsoft.com/office/drawing/2014/main" id="{B06DB868-CE78-41DA-A9F9-04BA8ADFD26A}"/>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13" name="直線單箭頭接點 312">
                <a:extLst>
                  <a:ext uri="{FF2B5EF4-FFF2-40B4-BE49-F238E27FC236}">
                    <a16:creationId xmlns:a16="http://schemas.microsoft.com/office/drawing/2014/main" id="{423ADE4B-533C-4D14-9E7F-EB743CD0E649}"/>
                  </a:ext>
                </a:extLst>
              </p:cNvPr>
              <p:cNvCxnSpPr>
                <a:stCxn id="312"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4" name="直線單箭頭接點 313">
                <a:extLst>
                  <a:ext uri="{FF2B5EF4-FFF2-40B4-BE49-F238E27FC236}">
                    <a16:creationId xmlns:a16="http://schemas.microsoft.com/office/drawing/2014/main" id="{C6662827-C6B4-4077-9BCB-64756F93D653}"/>
                  </a:ext>
                </a:extLst>
              </p:cNvPr>
              <p:cNvCxnSpPr>
                <a:stCxn id="312" idx="5"/>
                <a:endCxn id="307" idx="0"/>
              </p:cNvCxnSpPr>
              <p:nvPr/>
            </p:nvCxnSpPr>
            <p:spPr>
              <a:xfrm>
                <a:off x="9016668" y="1381355"/>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0" name="群組 279">
              <a:extLst>
                <a:ext uri="{FF2B5EF4-FFF2-40B4-BE49-F238E27FC236}">
                  <a16:creationId xmlns:a16="http://schemas.microsoft.com/office/drawing/2014/main" id="{8630F41F-DD14-49BD-80C2-D47BF18646FD}"/>
                </a:ext>
              </a:extLst>
            </p:cNvPr>
            <p:cNvGrpSpPr/>
            <p:nvPr/>
          </p:nvGrpSpPr>
          <p:grpSpPr>
            <a:xfrm>
              <a:off x="9326049" y="2327999"/>
              <a:ext cx="1097297" cy="974252"/>
              <a:chOff x="8423350" y="1271813"/>
              <a:chExt cx="1097297" cy="974252"/>
            </a:xfrm>
          </p:grpSpPr>
          <p:sp>
            <p:nvSpPr>
              <p:cNvPr id="289" name="橢圓 288">
                <a:extLst>
                  <a:ext uri="{FF2B5EF4-FFF2-40B4-BE49-F238E27FC236}">
                    <a16:creationId xmlns:a16="http://schemas.microsoft.com/office/drawing/2014/main" id="{F2CCE9BA-C0EE-41A3-980A-E7C25D618498}"/>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0" name="矩形 289">
                <a:extLst>
                  <a:ext uri="{FF2B5EF4-FFF2-40B4-BE49-F238E27FC236}">
                    <a16:creationId xmlns:a16="http://schemas.microsoft.com/office/drawing/2014/main" id="{95E1DE26-9D5F-4CFC-8913-6E588BCD5A4A}"/>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1" name="矩形 290">
                <a:extLst>
                  <a:ext uri="{FF2B5EF4-FFF2-40B4-BE49-F238E27FC236}">
                    <a16:creationId xmlns:a16="http://schemas.microsoft.com/office/drawing/2014/main" id="{271A02FD-4B54-4487-BEA3-990075738F6F}"/>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2" name="直線單箭頭接點 291">
                <a:extLst>
                  <a:ext uri="{FF2B5EF4-FFF2-40B4-BE49-F238E27FC236}">
                    <a16:creationId xmlns:a16="http://schemas.microsoft.com/office/drawing/2014/main" id="{FD276D57-4D06-4B20-A2EC-A78D6151623A}"/>
                  </a:ext>
                </a:extLst>
              </p:cNvPr>
              <p:cNvCxnSpPr>
                <a:cxnSpLocks/>
                <a:stCxn id="289" idx="3"/>
                <a:endCxn id="290"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3" name="直線單箭頭接點 292">
                <a:extLst>
                  <a:ext uri="{FF2B5EF4-FFF2-40B4-BE49-F238E27FC236}">
                    <a16:creationId xmlns:a16="http://schemas.microsoft.com/office/drawing/2014/main" id="{D8C2308C-640D-4C89-AAA6-2A87296BA3B7}"/>
                  </a:ext>
                </a:extLst>
              </p:cNvPr>
              <p:cNvCxnSpPr>
                <a:cxnSpLocks/>
                <a:stCxn id="289" idx="5"/>
                <a:endCxn id="291"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4" name="橢圓 293">
                <a:extLst>
                  <a:ext uri="{FF2B5EF4-FFF2-40B4-BE49-F238E27FC236}">
                    <a16:creationId xmlns:a16="http://schemas.microsoft.com/office/drawing/2014/main" id="{A870A5D1-C23D-4CBA-BFCF-79E98C168439}"/>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5" name="矩形 294">
                <a:extLst>
                  <a:ext uri="{FF2B5EF4-FFF2-40B4-BE49-F238E27FC236}">
                    <a16:creationId xmlns:a16="http://schemas.microsoft.com/office/drawing/2014/main" id="{259F15DB-20CA-4228-AD23-4F5449400295}"/>
                  </a:ext>
                </a:extLst>
              </p:cNvPr>
              <p:cNvSpPr/>
              <p:nvPr/>
            </p:nvSpPr>
            <p:spPr>
              <a:xfrm>
                <a:off x="8990350" y="1824965"/>
                <a:ext cx="248557" cy="4211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6" name="矩形 295">
                <a:extLst>
                  <a:ext uri="{FF2B5EF4-FFF2-40B4-BE49-F238E27FC236}">
                    <a16:creationId xmlns:a16="http://schemas.microsoft.com/office/drawing/2014/main" id="{47FF179F-6506-4EF0-8B78-B82B6D8807C7}"/>
                  </a:ext>
                </a:extLst>
              </p:cNvPr>
              <p:cNvSpPr/>
              <p:nvPr/>
            </p:nvSpPr>
            <p:spPr>
              <a:xfrm>
                <a:off x="9272090" y="1824965"/>
                <a:ext cx="248557" cy="421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97" name="直線單箭頭接點 296">
                <a:extLst>
                  <a:ext uri="{FF2B5EF4-FFF2-40B4-BE49-F238E27FC236}">
                    <a16:creationId xmlns:a16="http://schemas.microsoft.com/office/drawing/2014/main" id="{984B364B-BADF-4AAF-9D81-812A59A95BAF}"/>
                  </a:ext>
                </a:extLst>
              </p:cNvPr>
              <p:cNvCxnSpPr>
                <a:cxnSpLocks/>
                <a:stCxn id="294" idx="3"/>
                <a:endCxn id="295"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8" name="直線單箭頭接點 297">
                <a:extLst>
                  <a:ext uri="{FF2B5EF4-FFF2-40B4-BE49-F238E27FC236}">
                    <a16:creationId xmlns:a16="http://schemas.microsoft.com/office/drawing/2014/main" id="{8F07F496-B85C-4DD9-B6B0-9890B07F042F}"/>
                  </a:ext>
                </a:extLst>
              </p:cNvPr>
              <p:cNvCxnSpPr>
                <a:cxnSpLocks/>
                <a:stCxn id="294" idx="5"/>
                <a:endCxn id="296" idx="0"/>
              </p:cNvCxnSpPr>
              <p:nvPr/>
            </p:nvCxnSpPr>
            <p:spPr>
              <a:xfrm>
                <a:off x="9299317" y="163451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9" name="橢圓 298">
                <a:extLst>
                  <a:ext uri="{FF2B5EF4-FFF2-40B4-BE49-F238E27FC236}">
                    <a16:creationId xmlns:a16="http://schemas.microsoft.com/office/drawing/2014/main" id="{46EF6D65-8FD8-47F4-AA8B-DCB854633E0A}"/>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00" name="直線單箭頭接點 299">
                <a:extLst>
                  <a:ext uri="{FF2B5EF4-FFF2-40B4-BE49-F238E27FC236}">
                    <a16:creationId xmlns:a16="http://schemas.microsoft.com/office/drawing/2014/main" id="{AE67EEC4-FDAD-412B-ACBA-E9A053D96379}"/>
                  </a:ext>
                </a:extLst>
              </p:cNvPr>
              <p:cNvCxnSpPr>
                <a:stCxn id="299"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1" name="直線單箭頭接點 300">
                <a:extLst>
                  <a:ext uri="{FF2B5EF4-FFF2-40B4-BE49-F238E27FC236}">
                    <a16:creationId xmlns:a16="http://schemas.microsoft.com/office/drawing/2014/main" id="{8E30E064-09A9-4288-B767-7BB5E12264B3}"/>
                  </a:ext>
                </a:extLst>
              </p:cNvPr>
              <p:cNvCxnSpPr>
                <a:stCxn id="299" idx="5"/>
                <a:endCxn id="294" idx="0"/>
              </p:cNvCxnSpPr>
              <p:nvPr/>
            </p:nvCxnSpPr>
            <p:spPr>
              <a:xfrm>
                <a:off x="9016668" y="1381355"/>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1" name="文字方塊 280">
                  <a:extLst>
                    <a:ext uri="{FF2B5EF4-FFF2-40B4-BE49-F238E27FC236}">
                      <a16:creationId xmlns:a16="http://schemas.microsoft.com/office/drawing/2014/main" id="{4A36CBED-52DF-4563-B14B-0A8B22639D14}"/>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1" name="文字方塊 280">
                  <a:extLst>
                    <a:ext uri="{FF2B5EF4-FFF2-40B4-BE49-F238E27FC236}">
                      <a16:creationId xmlns:a16="http://schemas.microsoft.com/office/drawing/2014/main" id="{4A36CBED-52DF-4563-B14B-0A8B22639D14}"/>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27"/>
                  <a:stretch>
                    <a:fillRect l="-46667" r="-13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文字方塊 281">
                  <a:extLst>
                    <a:ext uri="{FF2B5EF4-FFF2-40B4-BE49-F238E27FC236}">
                      <a16:creationId xmlns:a16="http://schemas.microsoft.com/office/drawing/2014/main" id="{B44F612E-E747-4CE3-8824-CAD693B1C915}"/>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82" name="文字方塊 281">
                  <a:extLst>
                    <a:ext uri="{FF2B5EF4-FFF2-40B4-BE49-F238E27FC236}">
                      <a16:creationId xmlns:a16="http://schemas.microsoft.com/office/drawing/2014/main" id="{B44F612E-E747-4CE3-8824-CAD693B1C915}"/>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28"/>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文字方塊 282">
                  <a:extLst>
                    <a:ext uri="{FF2B5EF4-FFF2-40B4-BE49-F238E27FC236}">
                      <a16:creationId xmlns:a16="http://schemas.microsoft.com/office/drawing/2014/main" id="{81621723-DE9F-48E6-A6E1-5FA32DB02895}"/>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3" name="文字方塊 282">
                  <a:extLst>
                    <a:ext uri="{FF2B5EF4-FFF2-40B4-BE49-F238E27FC236}">
                      <a16:creationId xmlns:a16="http://schemas.microsoft.com/office/drawing/2014/main" id="{81621723-DE9F-48E6-A6E1-5FA32DB02895}"/>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29"/>
                  <a:stretch>
                    <a:fillRect l="-46667" r="-13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文字方塊 283">
                  <a:extLst>
                    <a:ext uri="{FF2B5EF4-FFF2-40B4-BE49-F238E27FC236}">
                      <a16:creationId xmlns:a16="http://schemas.microsoft.com/office/drawing/2014/main" id="{2E3CEC2B-408A-4F96-9FBD-2446D9483184}"/>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84" name="文字方塊 283">
                  <a:extLst>
                    <a:ext uri="{FF2B5EF4-FFF2-40B4-BE49-F238E27FC236}">
                      <a16:creationId xmlns:a16="http://schemas.microsoft.com/office/drawing/2014/main" id="{2E3CEC2B-408A-4F96-9FBD-2446D9483184}"/>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30"/>
                  <a:stretch>
                    <a:fillRect l="-2703" t="-3175" r="-5405"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文字方塊 284">
                  <a:extLst>
                    <a:ext uri="{FF2B5EF4-FFF2-40B4-BE49-F238E27FC236}">
                      <a16:creationId xmlns:a16="http://schemas.microsoft.com/office/drawing/2014/main" id="{76D47B6A-0E15-4C34-BBB5-1BAFEF015870}"/>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5" name="文字方塊 284">
                  <a:extLst>
                    <a:ext uri="{FF2B5EF4-FFF2-40B4-BE49-F238E27FC236}">
                      <a16:creationId xmlns:a16="http://schemas.microsoft.com/office/drawing/2014/main" id="{76D47B6A-0E15-4C34-BBB5-1BAFEF015870}"/>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31"/>
                  <a:stretch>
                    <a:fillRect l="-51724" r="-1379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文字方塊 285">
                  <a:extLst>
                    <a:ext uri="{FF2B5EF4-FFF2-40B4-BE49-F238E27FC236}">
                      <a16:creationId xmlns:a16="http://schemas.microsoft.com/office/drawing/2014/main" id="{6C5CA73A-E3F4-4E48-884B-96180CCA3483}"/>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86" name="文字方塊 285">
                  <a:extLst>
                    <a:ext uri="{FF2B5EF4-FFF2-40B4-BE49-F238E27FC236}">
                      <a16:creationId xmlns:a16="http://schemas.microsoft.com/office/drawing/2014/main" id="{6C5CA73A-E3F4-4E48-884B-96180CCA3483}"/>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32"/>
                  <a:stretch>
                    <a:fillRect l="-5556" t="-3175" r="-5556"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文字方塊 286">
                  <a:extLst>
                    <a:ext uri="{FF2B5EF4-FFF2-40B4-BE49-F238E27FC236}">
                      <a16:creationId xmlns:a16="http://schemas.microsoft.com/office/drawing/2014/main" id="{40F4BC85-A552-4FAB-BFEC-536C3CCB6804}"/>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87" name="文字方塊 286">
                  <a:extLst>
                    <a:ext uri="{FF2B5EF4-FFF2-40B4-BE49-F238E27FC236}">
                      <a16:creationId xmlns:a16="http://schemas.microsoft.com/office/drawing/2014/main" id="{40F4BC85-A552-4FAB-BFEC-536C3CCB6804}"/>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33"/>
                  <a:stretch>
                    <a:fillRect l="-46667" r="-13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文字方塊 287">
                  <a:extLst>
                    <a:ext uri="{FF2B5EF4-FFF2-40B4-BE49-F238E27FC236}">
                      <a16:creationId xmlns:a16="http://schemas.microsoft.com/office/drawing/2014/main" id="{8D24608D-1DBC-4482-984B-29BAFC798282}"/>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88" name="文字方塊 287">
                  <a:extLst>
                    <a:ext uri="{FF2B5EF4-FFF2-40B4-BE49-F238E27FC236}">
                      <a16:creationId xmlns:a16="http://schemas.microsoft.com/office/drawing/2014/main" id="{8D24608D-1DBC-4482-984B-29BAFC798282}"/>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34"/>
                  <a:stretch>
                    <a:fillRect l="-12821" t="-3175" r="-7692" b="-952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0" name="文字方塊 109">
                <a:extLst>
                  <a:ext uri="{FF2B5EF4-FFF2-40B4-BE49-F238E27FC236}">
                    <a16:creationId xmlns:a16="http://schemas.microsoft.com/office/drawing/2014/main" id="{52866A80-C594-48E7-9CD6-B868BD8E8047}"/>
                  </a:ext>
                </a:extLst>
              </p:cNvPr>
              <p:cNvSpPr txBox="1"/>
              <p:nvPr/>
            </p:nvSpPr>
            <p:spPr>
              <a:xfrm>
                <a:off x="10468860" y="4798817"/>
                <a:ext cx="445421"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−1</m:t>
                      </m:r>
                    </m:oMath>
                  </m:oMathPara>
                </a14:m>
                <a:endParaRPr lang="zh-TW" altLang="en-US" dirty="0">
                  <a:solidFill>
                    <a:srgbClr val="FF0000"/>
                  </a:solidFill>
                </a:endParaRPr>
              </a:p>
            </p:txBody>
          </p:sp>
        </mc:Choice>
        <mc:Fallback xmlns="">
          <p:sp>
            <p:nvSpPr>
              <p:cNvPr id="110" name="文字方塊 109">
                <a:extLst>
                  <a:ext uri="{FF2B5EF4-FFF2-40B4-BE49-F238E27FC236}">
                    <a16:creationId xmlns:a16="http://schemas.microsoft.com/office/drawing/2014/main" id="{52866A80-C594-48E7-9CD6-B868BD8E8047}"/>
                  </a:ext>
                </a:extLst>
              </p:cNvPr>
              <p:cNvSpPr txBox="1">
                <a:spLocks noRot="1" noChangeAspect="1" noMove="1" noResize="1" noEditPoints="1" noAdjustHandles="1" noChangeArrowheads="1" noChangeShapeType="1" noTextEdit="1"/>
              </p:cNvSpPr>
              <p:nvPr/>
            </p:nvSpPr>
            <p:spPr>
              <a:xfrm>
                <a:off x="10468860" y="4798817"/>
                <a:ext cx="445421" cy="276999"/>
              </a:xfrm>
              <a:prstGeom prst="rect">
                <a:avLst/>
              </a:prstGeom>
              <a:blipFill>
                <a:blip r:embed="rId35"/>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文字方塊 110">
                <a:extLst>
                  <a:ext uri="{FF2B5EF4-FFF2-40B4-BE49-F238E27FC236}">
                    <a16:creationId xmlns:a16="http://schemas.microsoft.com/office/drawing/2014/main" id="{802D163E-0210-449E-82DE-8B5DF636CBF8}"/>
                  </a:ext>
                </a:extLst>
              </p:cNvPr>
              <p:cNvSpPr txBox="1"/>
              <p:nvPr/>
            </p:nvSpPr>
            <p:spPr>
              <a:xfrm>
                <a:off x="9881334" y="6248024"/>
                <a:ext cx="332497"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0</m:t>
                      </m:r>
                    </m:oMath>
                  </m:oMathPara>
                </a14:m>
                <a:endParaRPr lang="zh-TW" altLang="en-US" dirty="0">
                  <a:solidFill>
                    <a:srgbClr val="FF0000"/>
                  </a:solidFill>
                </a:endParaRPr>
              </a:p>
            </p:txBody>
          </p:sp>
        </mc:Choice>
        <mc:Fallback xmlns="">
          <p:sp>
            <p:nvSpPr>
              <p:cNvPr id="111" name="文字方塊 110">
                <a:extLst>
                  <a:ext uri="{FF2B5EF4-FFF2-40B4-BE49-F238E27FC236}">
                    <a16:creationId xmlns:a16="http://schemas.microsoft.com/office/drawing/2014/main" id="{802D163E-0210-449E-82DE-8B5DF636CBF8}"/>
                  </a:ext>
                </a:extLst>
              </p:cNvPr>
              <p:cNvSpPr txBox="1">
                <a:spLocks noRot="1" noChangeAspect="1" noMove="1" noResize="1" noEditPoints="1" noAdjustHandles="1" noChangeArrowheads="1" noChangeShapeType="1" noTextEdit="1"/>
              </p:cNvSpPr>
              <p:nvPr/>
            </p:nvSpPr>
            <p:spPr>
              <a:xfrm>
                <a:off x="9881334" y="6248024"/>
                <a:ext cx="332497" cy="276999"/>
              </a:xfrm>
              <a:prstGeom prst="rect">
                <a:avLst/>
              </a:prstGeom>
              <a:blipFill>
                <a:blip r:embed="rId36"/>
                <a:stretch>
                  <a:fillRect l="-1852" b="-8889"/>
                </a:stretch>
              </a:blipFill>
            </p:spPr>
            <p:txBody>
              <a:bodyPr/>
              <a:lstStyle/>
              <a:p>
                <a:r>
                  <a:rPr lang="en-US">
                    <a:noFill/>
                  </a:rPr>
                  <a:t> </a:t>
                </a:r>
              </a:p>
            </p:txBody>
          </p:sp>
        </mc:Fallback>
      </mc:AlternateContent>
      <p:sp>
        <p:nvSpPr>
          <p:cNvPr id="2" name="乘號 1">
            <a:extLst>
              <a:ext uri="{FF2B5EF4-FFF2-40B4-BE49-F238E27FC236}">
                <a16:creationId xmlns:a16="http://schemas.microsoft.com/office/drawing/2014/main" id="{973A0712-3FE4-4C85-947E-3B2852504C1F}"/>
              </a:ext>
            </a:extLst>
          </p:cNvPr>
          <p:cNvSpPr/>
          <p:nvPr/>
        </p:nvSpPr>
        <p:spPr>
          <a:xfrm>
            <a:off x="10149840" y="4508742"/>
            <a:ext cx="306521" cy="860944"/>
          </a:xfrm>
          <a:prstGeom prst="mathMultiply">
            <a:avLst>
              <a:gd name="adj1" fmla="val 121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3" name="乘號 112">
            <a:extLst>
              <a:ext uri="{FF2B5EF4-FFF2-40B4-BE49-F238E27FC236}">
                <a16:creationId xmlns:a16="http://schemas.microsoft.com/office/drawing/2014/main" id="{FAEB80C2-049C-49F4-A906-5ECB06F9B4E2}"/>
              </a:ext>
            </a:extLst>
          </p:cNvPr>
          <p:cNvSpPr/>
          <p:nvPr/>
        </p:nvSpPr>
        <p:spPr>
          <a:xfrm>
            <a:off x="9866218" y="5591375"/>
            <a:ext cx="306521" cy="860944"/>
          </a:xfrm>
          <a:prstGeom prst="mathMultiply">
            <a:avLst>
              <a:gd name="adj1" fmla="val 121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4" name="標題 1">
            <a:extLst>
              <a:ext uri="{FF2B5EF4-FFF2-40B4-BE49-F238E27FC236}">
                <a16:creationId xmlns:a16="http://schemas.microsoft.com/office/drawing/2014/main" id="{A36621F3-742A-401C-8C7F-87EBC132EEB9}"/>
              </a:ext>
            </a:extLst>
          </p:cNvPr>
          <p:cNvSpPr>
            <a:spLocks noGrp="1"/>
          </p:cNvSpPr>
          <p:nvPr>
            <p:ph type="title"/>
          </p:nvPr>
        </p:nvSpPr>
        <p:spPr>
          <a:xfrm>
            <a:off x="609600" y="0"/>
            <a:ext cx="10972800" cy="1143000"/>
          </a:xfrm>
        </p:spPr>
        <p:txBody>
          <a:bodyPr>
            <a:normAutofit/>
          </a:bodyPr>
          <a:lstStyle/>
          <a:p>
            <a:r>
              <a:rPr lang="en-US" altLang="zh-TW" dirty="0">
                <a:latin typeface="Bahnschrift SemiBold SemiConden" panose="020B0502040204020203" pitchFamily="34" charset="0"/>
              </a:rPr>
              <a:t>Contribution 1 - No Amplitude Normalization</a:t>
            </a:r>
            <a:endParaRPr lang="zh-TW" altLang="en-US" dirty="0">
              <a:latin typeface="Bahnschrift SemiBold SemiConden" panose="020B0502040204020203" pitchFamily="34" charset="0"/>
            </a:endParaRPr>
          </a:p>
        </p:txBody>
      </p:sp>
    </p:spTree>
    <p:extLst>
      <p:ext uri="{BB962C8B-B14F-4D97-AF65-F5344CB8AC3E}">
        <p14:creationId xmlns:p14="http://schemas.microsoft.com/office/powerpoint/2010/main" val="4232305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136" name="內容版面配置區 2">
            <a:extLst>
              <a:ext uri="{FF2B5EF4-FFF2-40B4-BE49-F238E27FC236}">
                <a16:creationId xmlns:a16="http://schemas.microsoft.com/office/drawing/2014/main" id="{98B0AC1C-16D2-41E0-9692-E991D897C87D}"/>
              </a:ext>
            </a:extLst>
          </p:cNvPr>
          <p:cNvSpPr txBox="1">
            <a:spLocks/>
          </p:cNvSpPr>
          <p:nvPr/>
        </p:nvSpPr>
        <p:spPr>
          <a:xfrm>
            <a:off x="609600" y="1289304"/>
            <a:ext cx="10782300" cy="51998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TW" dirty="0">
                <a:latin typeface="Bahnschrift SemiBold SemiConden" panose="020B0502040204020203" pitchFamily="34" charset="0"/>
              </a:rPr>
              <a:t>No amplitude normalization in the implementation because:</a:t>
            </a:r>
            <a:endParaRPr lang="en-US" altLang="zh-TW" sz="3200" dirty="0">
              <a:latin typeface="Bahnschrift SemiBold SemiConden" panose="020B0502040204020203" pitchFamily="34" charset="0"/>
            </a:endParaRPr>
          </a:p>
          <a:p>
            <a:pPr marL="514350" indent="-514350">
              <a:buFont typeface="+mj-lt"/>
              <a:buAutoNum type="arabicPeriod" startAt="2"/>
            </a:pPr>
            <a:r>
              <a:rPr lang="en-US" altLang="zh-TW" sz="2800" dirty="0">
                <a:latin typeface="Bahnschrift SemiBold SemiConden" panose="020B0502040204020203" pitchFamily="34" charset="0"/>
              </a:rPr>
              <a:t>Even if this mechanism is feasible to implement, the resulting automaton may lack the succinctness because one amplitude transition may be transformed into many pieces with different scaling factors. Different amplitudes cannot be merged, so </a:t>
            </a:r>
            <a:r>
              <a:rPr lang="en-US" altLang="zh-TW" sz="2800" u="sng" dirty="0">
                <a:latin typeface="Bahnschrift SemiBold SemiConden" panose="020B0502040204020203" pitchFamily="34" charset="0"/>
              </a:rPr>
              <a:t>the size of automata may explode, drastically degrading the performance.</a:t>
            </a:r>
            <a:br>
              <a:rPr lang="en-US" altLang="zh-TW" sz="2800" u="sng" dirty="0">
                <a:latin typeface="Bahnschrift SemiBold SemiConden" panose="020B0502040204020203" pitchFamily="34" charset="0"/>
              </a:rPr>
            </a:br>
            <a:br>
              <a:rPr lang="en-US" altLang="zh-TW" sz="2800" dirty="0">
                <a:latin typeface="Bahnschrift SemiBold SemiConden" panose="020B0502040204020203" pitchFamily="34" charset="0"/>
              </a:rPr>
            </a:br>
            <a:br>
              <a:rPr lang="en-US" altLang="zh-TW" sz="2800" dirty="0">
                <a:latin typeface="Bahnschrift SemiBold SemiConden" panose="020B0502040204020203" pitchFamily="34" charset="0"/>
              </a:rPr>
            </a:br>
            <a:endParaRPr lang="en-US" altLang="zh-TW" sz="2800" dirty="0">
              <a:latin typeface="Bahnschrift SemiBold SemiConden" panose="020B0502040204020203" pitchFamily="34" charset="0"/>
            </a:endParaRPr>
          </a:p>
        </p:txBody>
      </p:sp>
      <p:grpSp>
        <p:nvGrpSpPr>
          <p:cNvPr id="13" name="群組 12">
            <a:extLst>
              <a:ext uri="{FF2B5EF4-FFF2-40B4-BE49-F238E27FC236}">
                <a16:creationId xmlns:a16="http://schemas.microsoft.com/office/drawing/2014/main" id="{BC2FD42E-8571-4E05-A777-378641895198}"/>
              </a:ext>
            </a:extLst>
          </p:cNvPr>
          <p:cNvGrpSpPr/>
          <p:nvPr/>
        </p:nvGrpSpPr>
        <p:grpSpPr>
          <a:xfrm>
            <a:off x="2679648" y="3813048"/>
            <a:ext cx="8961367" cy="2716323"/>
            <a:chOff x="2679648" y="3607950"/>
            <a:chExt cx="8961367" cy="2716323"/>
          </a:xfrm>
        </p:grpSpPr>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921EAA59-8FAB-46CD-925D-D4315DE7DC09}"/>
                    </a:ext>
                  </a:extLst>
                </p:cNvPr>
                <p:cNvSpPr txBox="1"/>
                <p:nvPr/>
              </p:nvSpPr>
              <p:spPr>
                <a:xfrm>
                  <a:off x="6287565" y="3607950"/>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85" name="文字方塊 84">
                  <a:extLst>
                    <a:ext uri="{FF2B5EF4-FFF2-40B4-BE49-F238E27FC236}">
                      <a16:creationId xmlns:a16="http://schemas.microsoft.com/office/drawing/2014/main" id="{921EAA59-8FAB-46CD-925D-D4315DE7DC09}"/>
                    </a:ext>
                  </a:extLst>
                </p:cNvPr>
                <p:cNvSpPr txBox="1">
                  <a:spLocks noRot="1" noChangeAspect="1" noMove="1" noResize="1" noEditPoints="1" noAdjustHandles="1" noChangeArrowheads="1" noChangeShapeType="1" noTextEdit="1"/>
                </p:cNvSpPr>
                <p:nvPr/>
              </p:nvSpPr>
              <p:spPr>
                <a:xfrm>
                  <a:off x="6287565" y="3607950"/>
                  <a:ext cx="1258358" cy="24622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42464622-380F-4D9B-BDE1-108CECCBB03B}"/>
                    </a:ext>
                  </a:extLst>
                </p:cNvPr>
                <p:cNvSpPr txBox="1"/>
                <p:nvPr/>
              </p:nvSpPr>
              <p:spPr>
                <a:xfrm>
                  <a:off x="10382657" y="3607950"/>
                  <a:ext cx="1258358" cy="2462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0" b="0" i="1" smtClean="0">
                            <a:latin typeface="Cambria Math" panose="02040503050406030204" pitchFamily="18" charset="0"/>
                          </a:rPr>
                          <m:t>}</m:t>
                        </m:r>
                      </m:oMath>
                    </m:oMathPara>
                  </a14:m>
                  <a:endParaRPr lang="zh-TW" altLang="en-US" sz="16000" dirty="0"/>
                </a:p>
              </p:txBody>
            </p:sp>
          </mc:Choice>
          <mc:Fallback xmlns="">
            <p:sp>
              <p:nvSpPr>
                <p:cNvPr id="86" name="文字方塊 85">
                  <a:extLst>
                    <a:ext uri="{FF2B5EF4-FFF2-40B4-BE49-F238E27FC236}">
                      <a16:creationId xmlns:a16="http://schemas.microsoft.com/office/drawing/2014/main" id="{42464622-380F-4D9B-BDE1-108CECCBB03B}"/>
                    </a:ext>
                  </a:extLst>
                </p:cNvPr>
                <p:cNvSpPr txBox="1">
                  <a:spLocks noRot="1" noChangeAspect="1" noMove="1" noResize="1" noEditPoints="1" noAdjustHandles="1" noChangeArrowheads="1" noChangeShapeType="1" noTextEdit="1"/>
                </p:cNvSpPr>
                <p:nvPr/>
              </p:nvSpPr>
              <p:spPr>
                <a:xfrm>
                  <a:off x="10382657" y="3607950"/>
                  <a:ext cx="1258358" cy="2462213"/>
                </a:xfrm>
                <a:prstGeom prst="rect">
                  <a:avLst/>
                </a:prstGeom>
                <a:blipFill>
                  <a:blip r:embed="rId4"/>
                  <a:stretch>
                    <a:fillRect/>
                  </a:stretch>
                </a:blipFill>
              </p:spPr>
              <p:txBody>
                <a:bodyPr/>
                <a:lstStyle/>
                <a:p>
                  <a:r>
                    <a:rPr lang="en-US">
                      <a:noFill/>
                    </a:rPr>
                    <a:t> </a:t>
                  </a:r>
                </a:p>
              </p:txBody>
            </p:sp>
          </mc:Fallback>
        </mc:AlternateContent>
        <p:sp>
          <p:nvSpPr>
            <p:cNvPr id="87" name="矩形 86">
              <a:extLst>
                <a:ext uri="{FF2B5EF4-FFF2-40B4-BE49-F238E27FC236}">
                  <a16:creationId xmlns:a16="http://schemas.microsoft.com/office/drawing/2014/main" id="{5ED4D236-5E6B-4607-A4C9-A295BA9E6F22}"/>
                </a:ext>
              </a:extLst>
            </p:cNvPr>
            <p:cNvSpPr/>
            <p:nvPr/>
          </p:nvSpPr>
          <p:spPr>
            <a:xfrm>
              <a:off x="5241663" y="4170782"/>
              <a:ext cx="502962" cy="1782325"/>
            </a:xfrm>
            <a:prstGeom prst="rect">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橢圓 150">
              <a:extLst>
                <a:ext uri="{FF2B5EF4-FFF2-40B4-BE49-F238E27FC236}">
                  <a16:creationId xmlns:a16="http://schemas.microsoft.com/office/drawing/2014/main" id="{4A42E838-B2AB-41DC-B4E0-A5E18AD90329}"/>
                </a:ext>
              </a:extLst>
            </p:cNvPr>
            <p:cNvSpPr/>
            <p:nvPr/>
          </p:nvSpPr>
          <p:spPr>
            <a:xfrm>
              <a:off x="5309721" y="4250105"/>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E3D935E6-F1BB-46D7-93A6-6E1B0D9AD377}"/>
                    </a:ext>
                  </a:extLst>
                </p:cNvPr>
                <p:cNvSpPr txBox="1"/>
                <p:nvPr/>
              </p:nvSpPr>
              <p:spPr>
                <a:xfrm>
                  <a:off x="5328193" y="4239056"/>
                  <a:ext cx="323999" cy="283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𝑟</m:t>
                            </m:r>
                          </m:e>
                          <m:sub>
                            <m:r>
                              <a:rPr lang="en-US" altLang="zh-TW" i="1">
                                <a:solidFill>
                                  <a:schemeClr val="bg1"/>
                                </a:solidFill>
                                <a:latin typeface="Cambria Math" panose="02040503050406030204" pitchFamily="18" charset="0"/>
                                <a:ea typeface="Cambria Math" panose="02040503050406030204" pitchFamily="18" charset="0"/>
                              </a:rPr>
                              <m:t>±</m:t>
                            </m:r>
                          </m:sub>
                        </m:sSub>
                      </m:oMath>
                    </m:oMathPara>
                  </a14:m>
                  <a:endParaRPr lang="zh-TW" altLang="en-US" dirty="0">
                    <a:solidFill>
                      <a:schemeClr val="bg1"/>
                    </a:solidFill>
                  </a:endParaRPr>
                </a:p>
              </p:txBody>
            </p:sp>
          </mc:Choice>
          <mc:Fallback xmlns="">
            <p:sp>
              <p:nvSpPr>
                <p:cNvPr id="152" name="文字方塊 151">
                  <a:extLst>
                    <a:ext uri="{FF2B5EF4-FFF2-40B4-BE49-F238E27FC236}">
                      <a16:creationId xmlns:a16="http://schemas.microsoft.com/office/drawing/2014/main" id="{E3D935E6-F1BB-46D7-93A6-6E1B0D9AD377}"/>
                    </a:ext>
                  </a:extLst>
                </p:cNvPr>
                <p:cNvSpPr txBox="1">
                  <a:spLocks noRot="1" noChangeAspect="1" noMove="1" noResize="1" noEditPoints="1" noAdjustHandles="1" noChangeArrowheads="1" noChangeShapeType="1" noTextEdit="1"/>
                </p:cNvSpPr>
                <p:nvPr/>
              </p:nvSpPr>
              <p:spPr>
                <a:xfrm>
                  <a:off x="5328193" y="4239056"/>
                  <a:ext cx="323999" cy="283283"/>
                </a:xfrm>
                <a:prstGeom prst="rect">
                  <a:avLst/>
                </a:prstGeom>
                <a:blipFill>
                  <a:blip r:embed="rId5"/>
                  <a:stretch>
                    <a:fillRect r="-13208" b="-28261"/>
                  </a:stretch>
                </a:blipFill>
              </p:spPr>
              <p:txBody>
                <a:bodyPr/>
                <a:lstStyle/>
                <a:p>
                  <a:r>
                    <a:rPr lang="en-US">
                      <a:noFill/>
                    </a:rPr>
                    <a:t> </a:t>
                  </a:r>
                </a:p>
              </p:txBody>
            </p:sp>
          </mc:Fallback>
        </mc:AlternateContent>
        <p:sp>
          <p:nvSpPr>
            <p:cNvPr id="153" name="矩形 152">
              <a:extLst>
                <a:ext uri="{FF2B5EF4-FFF2-40B4-BE49-F238E27FC236}">
                  <a16:creationId xmlns:a16="http://schemas.microsoft.com/office/drawing/2014/main" id="{774400E2-32C0-42A4-9459-73E4328A0E0C}"/>
                </a:ext>
              </a:extLst>
            </p:cNvPr>
            <p:cNvSpPr/>
            <p:nvPr/>
          </p:nvSpPr>
          <p:spPr>
            <a:xfrm>
              <a:off x="5302916" y="4838225"/>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4" name="直線單箭頭接點 153">
              <a:extLst>
                <a:ext uri="{FF2B5EF4-FFF2-40B4-BE49-F238E27FC236}">
                  <a16:creationId xmlns:a16="http://schemas.microsoft.com/office/drawing/2014/main" id="{1B893691-5C64-4F56-94C1-107D416FAECE}"/>
                </a:ext>
              </a:extLst>
            </p:cNvPr>
            <p:cNvCxnSpPr>
              <a:cxnSpLocks/>
              <a:stCxn id="151" idx="4"/>
              <a:endCxn id="153" idx="0"/>
            </p:cNvCxnSpPr>
            <p:nvPr/>
          </p:nvCxnSpPr>
          <p:spPr>
            <a:xfrm flipH="1">
              <a:off x="5502575" y="4636647"/>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文字方塊 154">
                  <a:extLst>
                    <a:ext uri="{FF2B5EF4-FFF2-40B4-BE49-F238E27FC236}">
                      <a16:creationId xmlns:a16="http://schemas.microsoft.com/office/drawing/2014/main" id="{F177F2F9-1C04-42D4-B08D-987FBBC240A8}"/>
                    </a:ext>
                  </a:extLst>
                </p:cNvPr>
                <p:cNvSpPr txBox="1"/>
                <p:nvPr/>
              </p:nvSpPr>
              <p:spPr>
                <a:xfrm>
                  <a:off x="5321817" y="4883396"/>
                  <a:ext cx="354264" cy="57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r>
                              <a:rPr lang="en-US" altLang="zh-TW" i="1">
                                <a:solidFill>
                                  <a:schemeClr val="bg1"/>
                                </a:solidFill>
                                <a:latin typeface="Cambria Math" panose="02040503050406030204" pitchFamily="18" charset="0"/>
                              </a:rPr>
                              <m:t>1</m:t>
                            </m:r>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155" name="文字方塊 154">
                  <a:extLst>
                    <a:ext uri="{FF2B5EF4-FFF2-40B4-BE49-F238E27FC236}">
                      <a16:creationId xmlns:a16="http://schemas.microsoft.com/office/drawing/2014/main" id="{F177F2F9-1C04-42D4-B08D-987FBBC240A8}"/>
                    </a:ext>
                  </a:extLst>
                </p:cNvPr>
                <p:cNvSpPr txBox="1">
                  <a:spLocks noRot="1" noChangeAspect="1" noMove="1" noResize="1" noEditPoints="1" noAdjustHandles="1" noChangeArrowheads="1" noChangeShapeType="1" noTextEdit="1"/>
                </p:cNvSpPr>
                <p:nvPr/>
              </p:nvSpPr>
              <p:spPr>
                <a:xfrm>
                  <a:off x="5321817" y="4883396"/>
                  <a:ext cx="354264" cy="5722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文字方塊 155">
                  <a:extLst>
                    <a:ext uri="{FF2B5EF4-FFF2-40B4-BE49-F238E27FC236}">
                      <a16:creationId xmlns:a16="http://schemas.microsoft.com/office/drawing/2014/main" id="{E40C22F1-68DF-4932-961A-78386CDEF10E}"/>
                    </a:ext>
                  </a:extLst>
                </p:cNvPr>
                <p:cNvSpPr txBox="1"/>
                <p:nvPr/>
              </p:nvSpPr>
              <p:spPr>
                <a:xfrm>
                  <a:off x="5361770" y="5550026"/>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②</m:t>
                        </m:r>
                      </m:oMath>
                    </m:oMathPara>
                  </a14:m>
                  <a:endParaRPr lang="zh-TW" altLang="en-US" dirty="0"/>
                </a:p>
              </p:txBody>
            </p:sp>
          </mc:Choice>
          <mc:Fallback xmlns="">
            <p:sp>
              <p:nvSpPr>
                <p:cNvPr id="156" name="文字方塊 155">
                  <a:extLst>
                    <a:ext uri="{FF2B5EF4-FFF2-40B4-BE49-F238E27FC236}">
                      <a16:creationId xmlns:a16="http://schemas.microsoft.com/office/drawing/2014/main" id="{E40C22F1-68DF-4932-961A-78386CDEF10E}"/>
                    </a:ext>
                  </a:extLst>
                </p:cNvPr>
                <p:cNvSpPr txBox="1">
                  <a:spLocks noRot="1" noChangeAspect="1" noMove="1" noResize="1" noEditPoints="1" noAdjustHandles="1" noChangeArrowheads="1" noChangeShapeType="1" noTextEdit="1"/>
                </p:cNvSpPr>
                <p:nvPr/>
              </p:nvSpPr>
              <p:spPr>
                <a:xfrm>
                  <a:off x="5361770" y="5550026"/>
                  <a:ext cx="283732" cy="276999"/>
                </a:xfrm>
                <a:prstGeom prst="rect">
                  <a:avLst/>
                </a:prstGeom>
                <a:blipFill>
                  <a:blip r:embed="rId7"/>
                  <a:stretch>
                    <a:fillRect l="-30435" t="-2174" r="-30435" b="-32609"/>
                  </a:stretch>
                </a:blipFill>
              </p:spPr>
              <p:txBody>
                <a:bodyPr/>
                <a:lstStyle/>
                <a:p>
                  <a:r>
                    <a:rPr lang="en-US">
                      <a:noFill/>
                    </a:rPr>
                    <a:t> </a:t>
                  </a:r>
                </a:p>
              </p:txBody>
            </p:sp>
          </mc:Fallback>
        </mc:AlternateContent>
        <p:grpSp>
          <p:nvGrpSpPr>
            <p:cNvPr id="157" name="群組 156">
              <a:extLst>
                <a:ext uri="{FF2B5EF4-FFF2-40B4-BE49-F238E27FC236}">
                  <a16:creationId xmlns:a16="http://schemas.microsoft.com/office/drawing/2014/main" id="{C8B18674-5DBB-4ACD-94B9-57CFF7511167}"/>
                </a:ext>
              </a:extLst>
            </p:cNvPr>
            <p:cNvGrpSpPr/>
            <p:nvPr/>
          </p:nvGrpSpPr>
          <p:grpSpPr>
            <a:xfrm>
              <a:off x="7543205" y="3974849"/>
              <a:ext cx="2892588" cy="2055799"/>
              <a:chOff x="7543205" y="1250185"/>
              <a:chExt cx="2892588" cy="2055799"/>
            </a:xfrm>
          </p:grpSpPr>
          <p:grpSp>
            <p:nvGrpSpPr>
              <p:cNvPr id="158" name="群組 157">
                <a:extLst>
                  <a:ext uri="{FF2B5EF4-FFF2-40B4-BE49-F238E27FC236}">
                    <a16:creationId xmlns:a16="http://schemas.microsoft.com/office/drawing/2014/main" id="{27CE2229-C7C2-4B5C-A6CF-73C0FD62BAC0}"/>
                  </a:ext>
                </a:extLst>
              </p:cNvPr>
              <p:cNvGrpSpPr/>
              <p:nvPr/>
            </p:nvGrpSpPr>
            <p:grpSpPr>
              <a:xfrm>
                <a:off x="7543205" y="1253918"/>
                <a:ext cx="1102562" cy="974252"/>
                <a:chOff x="8423350" y="1271813"/>
                <a:chExt cx="1102562" cy="974252"/>
              </a:xfrm>
            </p:grpSpPr>
            <p:sp>
              <p:nvSpPr>
                <p:cNvPr id="213" name="橢圓 212">
                  <a:extLst>
                    <a:ext uri="{FF2B5EF4-FFF2-40B4-BE49-F238E27FC236}">
                      <a16:creationId xmlns:a16="http://schemas.microsoft.com/office/drawing/2014/main" id="{F860F22B-6673-401F-BBD4-EA2006D4F51D}"/>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4" name="矩形 213">
                  <a:extLst>
                    <a:ext uri="{FF2B5EF4-FFF2-40B4-BE49-F238E27FC236}">
                      <a16:creationId xmlns:a16="http://schemas.microsoft.com/office/drawing/2014/main" id="{3057FCE5-C225-418E-9D9E-843FA1633C16}"/>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5" name="矩形 214">
                  <a:extLst>
                    <a:ext uri="{FF2B5EF4-FFF2-40B4-BE49-F238E27FC236}">
                      <a16:creationId xmlns:a16="http://schemas.microsoft.com/office/drawing/2014/main" id="{5FCF6C19-169F-4F91-952F-E25DE7034FF4}"/>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6" name="直線單箭頭接點 215">
                  <a:extLst>
                    <a:ext uri="{FF2B5EF4-FFF2-40B4-BE49-F238E27FC236}">
                      <a16:creationId xmlns:a16="http://schemas.microsoft.com/office/drawing/2014/main" id="{A2D29074-F7E3-476F-95E2-91F802180353}"/>
                    </a:ext>
                  </a:extLst>
                </p:cNvPr>
                <p:cNvCxnSpPr>
                  <a:cxnSpLocks/>
                  <a:stCxn id="213" idx="3"/>
                  <a:endCxn id="214"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7" name="直線單箭頭接點 216">
                  <a:extLst>
                    <a:ext uri="{FF2B5EF4-FFF2-40B4-BE49-F238E27FC236}">
                      <a16:creationId xmlns:a16="http://schemas.microsoft.com/office/drawing/2014/main" id="{C6F1872E-BB6F-439F-9266-2F3B1F7CE2B0}"/>
                    </a:ext>
                  </a:extLst>
                </p:cNvPr>
                <p:cNvCxnSpPr>
                  <a:cxnSpLocks/>
                  <a:stCxn id="213" idx="5"/>
                  <a:endCxn id="215"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8" name="文字方塊 217">
                      <a:extLst>
                        <a:ext uri="{FF2B5EF4-FFF2-40B4-BE49-F238E27FC236}">
                          <a16:creationId xmlns:a16="http://schemas.microsoft.com/office/drawing/2014/main" id="{51DC7881-D264-4AF6-87A0-44E5C9F05C5B}"/>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18" name="文字方塊 217">
                      <a:extLst>
                        <a:ext uri="{FF2B5EF4-FFF2-40B4-BE49-F238E27FC236}">
                          <a16:creationId xmlns:a16="http://schemas.microsoft.com/office/drawing/2014/main" id="{51DC7881-D264-4AF6-87A0-44E5C9F05C5B}"/>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8"/>
                      <a:stretch>
                        <a:fillRect l="-46667" r="-13333" b="-8696"/>
                      </a:stretch>
                    </a:blipFill>
                  </p:spPr>
                  <p:txBody>
                    <a:bodyPr/>
                    <a:lstStyle/>
                    <a:p>
                      <a:r>
                        <a:rPr lang="en-US">
                          <a:noFill/>
                        </a:rPr>
                        <a:t> </a:t>
                      </a:r>
                    </a:p>
                  </p:txBody>
                </p:sp>
              </mc:Fallback>
            </mc:AlternateContent>
            <p:sp>
              <p:nvSpPr>
                <p:cNvPr id="219" name="橢圓 218">
                  <a:extLst>
                    <a:ext uri="{FF2B5EF4-FFF2-40B4-BE49-F238E27FC236}">
                      <a16:creationId xmlns:a16="http://schemas.microsoft.com/office/drawing/2014/main" id="{8413A402-458B-4A49-967C-E31C6B202334}"/>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0" name="矩形 219">
                  <a:extLst>
                    <a:ext uri="{FF2B5EF4-FFF2-40B4-BE49-F238E27FC236}">
                      <a16:creationId xmlns:a16="http://schemas.microsoft.com/office/drawing/2014/main" id="{2D3DA1F9-51CD-4F39-9057-D0AE863D8265}"/>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1" name="矩形 220">
                  <a:extLst>
                    <a:ext uri="{FF2B5EF4-FFF2-40B4-BE49-F238E27FC236}">
                      <a16:creationId xmlns:a16="http://schemas.microsoft.com/office/drawing/2014/main" id="{E6A70404-F368-4DB6-8A24-8AA435AE8CC7}"/>
                    </a:ext>
                  </a:extLst>
                </p:cNvPr>
                <p:cNvSpPr/>
                <p:nvPr/>
              </p:nvSpPr>
              <p:spPr>
                <a:xfrm>
                  <a:off x="9272090" y="1824965"/>
                  <a:ext cx="248557" cy="421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2" name="直線單箭頭接點 221">
                  <a:extLst>
                    <a:ext uri="{FF2B5EF4-FFF2-40B4-BE49-F238E27FC236}">
                      <a16:creationId xmlns:a16="http://schemas.microsoft.com/office/drawing/2014/main" id="{AD3DFC05-7A2B-4B50-BCE1-958F064BD7A8}"/>
                    </a:ext>
                  </a:extLst>
                </p:cNvPr>
                <p:cNvCxnSpPr>
                  <a:cxnSpLocks/>
                  <a:stCxn id="219" idx="3"/>
                  <a:endCxn id="220"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3" name="直線單箭頭接點 222">
                  <a:extLst>
                    <a:ext uri="{FF2B5EF4-FFF2-40B4-BE49-F238E27FC236}">
                      <a16:creationId xmlns:a16="http://schemas.microsoft.com/office/drawing/2014/main" id="{5963A96F-4B3E-400F-98AC-9E181BD9F4F6}"/>
                    </a:ext>
                  </a:extLst>
                </p:cNvPr>
                <p:cNvCxnSpPr>
                  <a:cxnSpLocks/>
                  <a:stCxn id="219" idx="5"/>
                  <a:endCxn id="221" idx="0"/>
                </p:cNvCxnSpPr>
                <p:nvPr/>
              </p:nvCxnSpPr>
              <p:spPr>
                <a:xfrm>
                  <a:off x="9299317" y="163451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4" name="文字方塊 223">
                      <a:extLst>
                        <a:ext uri="{FF2B5EF4-FFF2-40B4-BE49-F238E27FC236}">
                          <a16:creationId xmlns:a16="http://schemas.microsoft.com/office/drawing/2014/main" id="{FA84B177-C1A4-4292-9802-3B4AF5AE0252}"/>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24" name="文字方塊 223">
                      <a:extLst>
                        <a:ext uri="{FF2B5EF4-FFF2-40B4-BE49-F238E27FC236}">
                          <a16:creationId xmlns:a16="http://schemas.microsoft.com/office/drawing/2014/main" id="{FA84B177-C1A4-4292-9802-3B4AF5AE0252}"/>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9"/>
                      <a:stretch>
                        <a:fillRect l="-46667" r="-13333" b="-8696"/>
                      </a:stretch>
                    </a:blipFill>
                  </p:spPr>
                  <p:txBody>
                    <a:bodyPr/>
                    <a:lstStyle/>
                    <a:p>
                      <a:r>
                        <a:rPr lang="en-US">
                          <a:noFill/>
                        </a:rPr>
                        <a:t> </a:t>
                      </a:r>
                    </a:p>
                  </p:txBody>
                </p:sp>
              </mc:Fallback>
            </mc:AlternateContent>
            <p:sp>
              <p:nvSpPr>
                <p:cNvPr id="225" name="橢圓 224">
                  <a:extLst>
                    <a:ext uri="{FF2B5EF4-FFF2-40B4-BE49-F238E27FC236}">
                      <a16:creationId xmlns:a16="http://schemas.microsoft.com/office/drawing/2014/main" id="{B1E994DD-F5A7-406A-BBFE-C53C7A6965EE}"/>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6" name="直線單箭頭接點 225">
                  <a:extLst>
                    <a:ext uri="{FF2B5EF4-FFF2-40B4-BE49-F238E27FC236}">
                      <a16:creationId xmlns:a16="http://schemas.microsoft.com/office/drawing/2014/main" id="{03E9A05C-9378-4F90-8253-86FA90A60983}"/>
                    </a:ext>
                  </a:extLst>
                </p:cNvPr>
                <p:cNvCxnSpPr>
                  <a:stCxn id="225"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7" name="直線單箭頭接點 226">
                  <a:extLst>
                    <a:ext uri="{FF2B5EF4-FFF2-40B4-BE49-F238E27FC236}">
                      <a16:creationId xmlns:a16="http://schemas.microsoft.com/office/drawing/2014/main" id="{74B2047D-E33B-47AC-B83A-60B5E8AB9092}"/>
                    </a:ext>
                  </a:extLst>
                </p:cNvPr>
                <p:cNvCxnSpPr>
                  <a:stCxn id="225" idx="5"/>
                  <a:endCxn id="219" idx="0"/>
                </p:cNvCxnSpPr>
                <p:nvPr/>
              </p:nvCxnSpPr>
              <p:spPr>
                <a:xfrm>
                  <a:off x="9016668" y="1381355"/>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文字方塊 227">
                      <a:extLst>
                        <a:ext uri="{FF2B5EF4-FFF2-40B4-BE49-F238E27FC236}">
                          <a16:creationId xmlns:a16="http://schemas.microsoft.com/office/drawing/2014/main" id="{4D4B481A-1B66-49E4-A017-CAFC6D697980}"/>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28" name="文字方塊 227">
                      <a:extLst>
                        <a:ext uri="{FF2B5EF4-FFF2-40B4-BE49-F238E27FC236}">
                          <a16:creationId xmlns:a16="http://schemas.microsoft.com/office/drawing/2014/main" id="{4D4B481A-1B66-49E4-A017-CAFC6D697980}"/>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10"/>
                      <a:stretch>
                        <a:fillRect l="-2778" t="-3226" r="-8333" b="-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141C5B2F-B2E2-42C1-8578-C8B20FCF4876}"/>
                        </a:ext>
                      </a:extLst>
                    </p:cNvPr>
                    <p:cNvSpPr txBox="1"/>
                    <p:nvPr/>
                  </p:nvSpPr>
                  <p:spPr>
                    <a:xfrm>
                      <a:off x="9304634" y="182971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29" name="文字方塊 228">
                      <a:extLst>
                        <a:ext uri="{FF2B5EF4-FFF2-40B4-BE49-F238E27FC236}">
                          <a16:creationId xmlns:a16="http://schemas.microsoft.com/office/drawing/2014/main" id="{141C5B2F-B2E2-42C1-8578-C8B20FCF4876}"/>
                        </a:ext>
                      </a:extLst>
                    </p:cNvPr>
                    <p:cNvSpPr txBox="1">
                      <a:spLocks noRot="1" noChangeAspect="1" noMove="1" noResize="1" noEditPoints="1" noAdjustHandles="1" noChangeArrowheads="1" noChangeShapeType="1" noTextEdit="1"/>
                    </p:cNvSpPr>
                    <p:nvPr/>
                  </p:nvSpPr>
                  <p:spPr>
                    <a:xfrm>
                      <a:off x="9304634" y="1829716"/>
                      <a:ext cx="221278" cy="381451"/>
                    </a:xfrm>
                    <a:prstGeom prst="rect">
                      <a:avLst/>
                    </a:prstGeom>
                    <a:blipFill>
                      <a:blip r:embed="rId11"/>
                      <a:stretch>
                        <a:fillRect l="-2778" t="-3226" r="-8333" b="-11290"/>
                      </a:stretch>
                    </a:blipFill>
                  </p:spPr>
                  <p:txBody>
                    <a:bodyPr/>
                    <a:lstStyle/>
                    <a:p>
                      <a:r>
                        <a:rPr lang="en-US">
                          <a:noFill/>
                        </a:rPr>
                        <a:t> </a:t>
                      </a:r>
                    </a:p>
                  </p:txBody>
                </p:sp>
              </mc:Fallback>
            </mc:AlternateContent>
          </p:grpSp>
          <p:grpSp>
            <p:nvGrpSpPr>
              <p:cNvPr id="159" name="群組 158">
                <a:extLst>
                  <a:ext uri="{FF2B5EF4-FFF2-40B4-BE49-F238E27FC236}">
                    <a16:creationId xmlns:a16="http://schemas.microsoft.com/office/drawing/2014/main" id="{080CC49B-26E2-48B9-86F5-56AEBF707E64}"/>
                  </a:ext>
                </a:extLst>
              </p:cNvPr>
              <p:cNvGrpSpPr/>
              <p:nvPr/>
            </p:nvGrpSpPr>
            <p:grpSpPr>
              <a:xfrm>
                <a:off x="9326049" y="1250185"/>
                <a:ext cx="1109744" cy="974252"/>
                <a:chOff x="8423350" y="1271813"/>
                <a:chExt cx="1109744" cy="974252"/>
              </a:xfrm>
            </p:grpSpPr>
            <p:sp>
              <p:nvSpPr>
                <p:cNvPr id="196" name="橢圓 195">
                  <a:extLst>
                    <a:ext uri="{FF2B5EF4-FFF2-40B4-BE49-F238E27FC236}">
                      <a16:creationId xmlns:a16="http://schemas.microsoft.com/office/drawing/2014/main" id="{A3C6AA01-DF94-4D59-954B-32FCFD61B6D8}"/>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7" name="矩形 196">
                  <a:extLst>
                    <a:ext uri="{FF2B5EF4-FFF2-40B4-BE49-F238E27FC236}">
                      <a16:creationId xmlns:a16="http://schemas.microsoft.com/office/drawing/2014/main" id="{2C90A85B-EB3B-43B8-A9A9-A1239C6E4B0C}"/>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8" name="矩形 197">
                  <a:extLst>
                    <a:ext uri="{FF2B5EF4-FFF2-40B4-BE49-F238E27FC236}">
                      <a16:creationId xmlns:a16="http://schemas.microsoft.com/office/drawing/2014/main" id="{D9F936FC-9D86-43F1-B5B7-0A9BF194C804}"/>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9" name="直線單箭頭接點 198">
                  <a:extLst>
                    <a:ext uri="{FF2B5EF4-FFF2-40B4-BE49-F238E27FC236}">
                      <a16:creationId xmlns:a16="http://schemas.microsoft.com/office/drawing/2014/main" id="{3768389E-F4F6-4ABA-81AD-154EDED585A3}"/>
                    </a:ext>
                  </a:extLst>
                </p:cNvPr>
                <p:cNvCxnSpPr>
                  <a:cxnSpLocks/>
                  <a:stCxn id="196" idx="3"/>
                  <a:endCxn id="197"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0" name="直線單箭頭接點 199">
                  <a:extLst>
                    <a:ext uri="{FF2B5EF4-FFF2-40B4-BE49-F238E27FC236}">
                      <a16:creationId xmlns:a16="http://schemas.microsoft.com/office/drawing/2014/main" id="{254AD098-89DC-4A8C-9E6C-1117CA039F38}"/>
                    </a:ext>
                  </a:extLst>
                </p:cNvPr>
                <p:cNvCxnSpPr>
                  <a:cxnSpLocks/>
                  <a:stCxn id="196" idx="5"/>
                  <a:endCxn id="198"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1" name="文字方塊 200">
                      <a:extLst>
                        <a:ext uri="{FF2B5EF4-FFF2-40B4-BE49-F238E27FC236}">
                          <a16:creationId xmlns:a16="http://schemas.microsoft.com/office/drawing/2014/main" id="{41F45E6B-BAB1-4490-9356-8690573A1606}"/>
                        </a:ext>
                      </a:extLst>
                    </p:cNvPr>
                    <p:cNvSpPr txBox="1"/>
                    <p:nvPr/>
                  </p:nvSpPr>
                  <p:spPr>
                    <a:xfrm>
                      <a:off x="8770754"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01" name="文字方塊 200">
                      <a:extLst>
                        <a:ext uri="{FF2B5EF4-FFF2-40B4-BE49-F238E27FC236}">
                          <a16:creationId xmlns:a16="http://schemas.microsoft.com/office/drawing/2014/main" id="{41F45E6B-BAB1-4490-9356-8690573A1606}"/>
                        </a:ext>
                      </a:extLst>
                    </p:cNvPr>
                    <p:cNvSpPr txBox="1">
                      <a:spLocks noRot="1" noChangeAspect="1" noMove="1" noResize="1" noEditPoints="1" noAdjustHandles="1" noChangeArrowheads="1" noChangeShapeType="1" noTextEdit="1"/>
                    </p:cNvSpPr>
                    <p:nvPr/>
                  </p:nvSpPr>
                  <p:spPr>
                    <a:xfrm>
                      <a:off x="8770754" y="1892585"/>
                      <a:ext cx="181140" cy="276999"/>
                    </a:xfrm>
                    <a:prstGeom prst="rect">
                      <a:avLst/>
                    </a:prstGeom>
                    <a:blipFill>
                      <a:blip r:embed="rId12"/>
                      <a:stretch>
                        <a:fillRect l="-46667" r="-13333" b="-8889"/>
                      </a:stretch>
                    </a:blipFill>
                  </p:spPr>
                  <p:txBody>
                    <a:bodyPr/>
                    <a:lstStyle/>
                    <a:p>
                      <a:r>
                        <a:rPr lang="en-US">
                          <a:noFill/>
                        </a:rPr>
                        <a:t> </a:t>
                      </a:r>
                    </a:p>
                  </p:txBody>
                </p:sp>
              </mc:Fallback>
            </mc:AlternateContent>
            <p:sp>
              <p:nvSpPr>
                <p:cNvPr id="202" name="橢圓 201">
                  <a:extLst>
                    <a:ext uri="{FF2B5EF4-FFF2-40B4-BE49-F238E27FC236}">
                      <a16:creationId xmlns:a16="http://schemas.microsoft.com/office/drawing/2014/main" id="{45C7390E-3E22-46B3-AB5F-D0A977D83AC0}"/>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3" name="矩形 202">
                  <a:extLst>
                    <a:ext uri="{FF2B5EF4-FFF2-40B4-BE49-F238E27FC236}">
                      <a16:creationId xmlns:a16="http://schemas.microsoft.com/office/drawing/2014/main" id="{00B11B8F-06AD-40EA-85FD-B20B9E97CA5F}"/>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4" name="矩形 203">
                  <a:extLst>
                    <a:ext uri="{FF2B5EF4-FFF2-40B4-BE49-F238E27FC236}">
                      <a16:creationId xmlns:a16="http://schemas.microsoft.com/office/drawing/2014/main" id="{EB1F1975-A8CC-4E3E-B098-40691DB0E4B6}"/>
                    </a:ext>
                  </a:extLst>
                </p:cNvPr>
                <p:cNvSpPr/>
                <p:nvPr/>
              </p:nvSpPr>
              <p:spPr>
                <a:xfrm>
                  <a:off x="9272090" y="1824965"/>
                  <a:ext cx="248557" cy="421100"/>
                </a:xfrm>
                <a:prstGeom prst="rect">
                  <a:avLst/>
                </a:prstGeom>
                <a:solidFill>
                  <a:srgbClr val="FF000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5" name="直線單箭頭接點 204">
                  <a:extLst>
                    <a:ext uri="{FF2B5EF4-FFF2-40B4-BE49-F238E27FC236}">
                      <a16:creationId xmlns:a16="http://schemas.microsoft.com/office/drawing/2014/main" id="{CEBDB5F6-03CC-4313-9B6B-5DDF1A981DB8}"/>
                    </a:ext>
                  </a:extLst>
                </p:cNvPr>
                <p:cNvCxnSpPr>
                  <a:cxnSpLocks/>
                  <a:stCxn id="202" idx="3"/>
                  <a:endCxn id="203"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6" name="直線單箭頭接點 205">
                  <a:extLst>
                    <a:ext uri="{FF2B5EF4-FFF2-40B4-BE49-F238E27FC236}">
                      <a16:creationId xmlns:a16="http://schemas.microsoft.com/office/drawing/2014/main" id="{707B6036-2324-4825-AD0D-E87068A85C94}"/>
                    </a:ext>
                  </a:extLst>
                </p:cNvPr>
                <p:cNvCxnSpPr>
                  <a:cxnSpLocks/>
                  <a:stCxn id="202" idx="5"/>
                  <a:endCxn id="204" idx="0"/>
                </p:cNvCxnSpPr>
                <p:nvPr/>
              </p:nvCxnSpPr>
              <p:spPr>
                <a:xfrm>
                  <a:off x="9299317" y="163451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F258A462-4D0D-458D-8142-C4A77BE414E9}"/>
                        </a:ext>
                      </a:extLst>
                    </p:cNvPr>
                    <p:cNvSpPr txBox="1"/>
                    <p:nvPr/>
                  </p:nvSpPr>
                  <p:spPr>
                    <a:xfrm>
                      <a:off x="9055369" y="189258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07" name="文字方塊 206">
                      <a:extLst>
                        <a:ext uri="{FF2B5EF4-FFF2-40B4-BE49-F238E27FC236}">
                          <a16:creationId xmlns:a16="http://schemas.microsoft.com/office/drawing/2014/main" id="{F258A462-4D0D-458D-8142-C4A77BE414E9}"/>
                        </a:ext>
                      </a:extLst>
                    </p:cNvPr>
                    <p:cNvSpPr txBox="1">
                      <a:spLocks noRot="1" noChangeAspect="1" noMove="1" noResize="1" noEditPoints="1" noAdjustHandles="1" noChangeArrowheads="1" noChangeShapeType="1" noTextEdit="1"/>
                    </p:cNvSpPr>
                    <p:nvPr/>
                  </p:nvSpPr>
                  <p:spPr>
                    <a:xfrm>
                      <a:off x="9055369" y="1892585"/>
                      <a:ext cx="181140" cy="276999"/>
                    </a:xfrm>
                    <a:prstGeom prst="rect">
                      <a:avLst/>
                    </a:prstGeom>
                    <a:blipFill>
                      <a:blip r:embed="rId13"/>
                      <a:stretch>
                        <a:fillRect l="-51724" r="-13793" b="-8889"/>
                      </a:stretch>
                    </a:blipFill>
                  </p:spPr>
                  <p:txBody>
                    <a:bodyPr/>
                    <a:lstStyle/>
                    <a:p>
                      <a:r>
                        <a:rPr lang="en-US">
                          <a:noFill/>
                        </a:rPr>
                        <a:t> </a:t>
                      </a:r>
                    </a:p>
                  </p:txBody>
                </p:sp>
              </mc:Fallback>
            </mc:AlternateContent>
            <p:sp>
              <p:nvSpPr>
                <p:cNvPr id="208" name="橢圓 207">
                  <a:extLst>
                    <a:ext uri="{FF2B5EF4-FFF2-40B4-BE49-F238E27FC236}">
                      <a16:creationId xmlns:a16="http://schemas.microsoft.com/office/drawing/2014/main" id="{68069834-80EB-4B50-873B-9FE65272156C}"/>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9" name="直線單箭頭接點 208">
                  <a:extLst>
                    <a:ext uri="{FF2B5EF4-FFF2-40B4-BE49-F238E27FC236}">
                      <a16:creationId xmlns:a16="http://schemas.microsoft.com/office/drawing/2014/main" id="{D7BFA5C2-E651-41DA-A979-0F48F28C8DE6}"/>
                    </a:ext>
                  </a:extLst>
                </p:cNvPr>
                <p:cNvCxnSpPr>
                  <a:stCxn id="208"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0" name="直線單箭頭接點 209">
                  <a:extLst>
                    <a:ext uri="{FF2B5EF4-FFF2-40B4-BE49-F238E27FC236}">
                      <a16:creationId xmlns:a16="http://schemas.microsoft.com/office/drawing/2014/main" id="{648014A0-DCDE-4E6F-8043-7BF36A641C2D}"/>
                    </a:ext>
                  </a:extLst>
                </p:cNvPr>
                <p:cNvCxnSpPr>
                  <a:stCxn id="208" idx="5"/>
                  <a:endCxn id="202" idx="0"/>
                </p:cNvCxnSpPr>
                <p:nvPr/>
              </p:nvCxnSpPr>
              <p:spPr>
                <a:xfrm>
                  <a:off x="9016668" y="1381355"/>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文字方塊 210">
                      <a:extLst>
                        <a:ext uri="{FF2B5EF4-FFF2-40B4-BE49-F238E27FC236}">
                          <a16:creationId xmlns:a16="http://schemas.microsoft.com/office/drawing/2014/main" id="{83BC59B2-783B-4FB8-B7BE-71441FDBD9CE}"/>
                        </a:ext>
                      </a:extLst>
                    </p:cNvPr>
                    <p:cNvSpPr txBox="1"/>
                    <p:nvPr/>
                  </p:nvSpPr>
                  <p:spPr>
                    <a:xfrm>
                      <a:off x="8455775" y="1829717"/>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1" name="文字方塊 210">
                      <a:extLst>
                        <a:ext uri="{FF2B5EF4-FFF2-40B4-BE49-F238E27FC236}">
                          <a16:creationId xmlns:a16="http://schemas.microsoft.com/office/drawing/2014/main" id="{83BC59B2-783B-4FB8-B7BE-71441FDBD9CE}"/>
                        </a:ext>
                      </a:extLst>
                    </p:cNvPr>
                    <p:cNvSpPr txBox="1">
                      <a:spLocks noRot="1" noChangeAspect="1" noMove="1" noResize="1" noEditPoints="1" noAdjustHandles="1" noChangeArrowheads="1" noChangeShapeType="1" noTextEdit="1"/>
                    </p:cNvSpPr>
                    <p:nvPr/>
                  </p:nvSpPr>
                  <p:spPr>
                    <a:xfrm>
                      <a:off x="8455775" y="1829717"/>
                      <a:ext cx="221279" cy="381451"/>
                    </a:xfrm>
                    <a:prstGeom prst="rect">
                      <a:avLst/>
                    </a:prstGeom>
                    <a:blipFill>
                      <a:blip r:embed="rId14"/>
                      <a:stretch>
                        <a:fillRect l="-2778" t="-3175"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文字方塊 211">
                      <a:extLst>
                        <a:ext uri="{FF2B5EF4-FFF2-40B4-BE49-F238E27FC236}">
                          <a16:creationId xmlns:a16="http://schemas.microsoft.com/office/drawing/2014/main" id="{B34B8145-F24D-4685-8417-71111E048931}"/>
                        </a:ext>
                      </a:extLst>
                    </p:cNvPr>
                    <p:cNvSpPr txBox="1"/>
                    <p:nvPr/>
                  </p:nvSpPr>
                  <p:spPr>
                    <a:xfrm>
                      <a:off x="9297453" y="182971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212" name="文字方塊 211">
                      <a:extLst>
                        <a:ext uri="{FF2B5EF4-FFF2-40B4-BE49-F238E27FC236}">
                          <a16:creationId xmlns:a16="http://schemas.microsoft.com/office/drawing/2014/main" id="{B34B8145-F24D-4685-8417-71111E048931}"/>
                        </a:ext>
                      </a:extLst>
                    </p:cNvPr>
                    <p:cNvSpPr txBox="1">
                      <a:spLocks noRot="1" noChangeAspect="1" noMove="1" noResize="1" noEditPoints="1" noAdjustHandles="1" noChangeArrowheads="1" noChangeShapeType="1" noTextEdit="1"/>
                    </p:cNvSpPr>
                    <p:nvPr/>
                  </p:nvSpPr>
                  <p:spPr>
                    <a:xfrm>
                      <a:off x="9297453" y="1829716"/>
                      <a:ext cx="235641" cy="381451"/>
                    </a:xfrm>
                    <a:prstGeom prst="rect">
                      <a:avLst/>
                    </a:prstGeom>
                    <a:blipFill>
                      <a:blip r:embed="rId15"/>
                      <a:stretch>
                        <a:fillRect l="-10256" t="-3175" r="-7692" b="-9524"/>
                      </a:stretch>
                    </a:blipFill>
                  </p:spPr>
                  <p:txBody>
                    <a:bodyPr/>
                    <a:lstStyle/>
                    <a:p>
                      <a:r>
                        <a:rPr lang="en-US">
                          <a:noFill/>
                        </a:rPr>
                        <a:t> </a:t>
                      </a:r>
                    </a:p>
                  </p:txBody>
                </p:sp>
              </mc:Fallback>
            </mc:AlternateContent>
          </p:grpSp>
          <p:grpSp>
            <p:nvGrpSpPr>
              <p:cNvPr id="160" name="群組 159">
                <a:extLst>
                  <a:ext uri="{FF2B5EF4-FFF2-40B4-BE49-F238E27FC236}">
                    <a16:creationId xmlns:a16="http://schemas.microsoft.com/office/drawing/2014/main" id="{4E3CACFD-CAE5-4052-B692-DDF149F53EC3}"/>
                  </a:ext>
                </a:extLst>
              </p:cNvPr>
              <p:cNvGrpSpPr/>
              <p:nvPr/>
            </p:nvGrpSpPr>
            <p:grpSpPr>
              <a:xfrm>
                <a:off x="7543205" y="2331732"/>
                <a:ext cx="1097297" cy="974252"/>
                <a:chOff x="8423350" y="1271813"/>
                <a:chExt cx="1097297" cy="974252"/>
              </a:xfrm>
            </p:grpSpPr>
            <p:sp>
              <p:nvSpPr>
                <p:cNvPr id="183" name="橢圓 182">
                  <a:extLst>
                    <a:ext uri="{FF2B5EF4-FFF2-40B4-BE49-F238E27FC236}">
                      <a16:creationId xmlns:a16="http://schemas.microsoft.com/office/drawing/2014/main" id="{7155FC6A-9216-4348-B0ED-D678ACB8B8B1}"/>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4" name="矩形 183">
                  <a:extLst>
                    <a:ext uri="{FF2B5EF4-FFF2-40B4-BE49-F238E27FC236}">
                      <a16:creationId xmlns:a16="http://schemas.microsoft.com/office/drawing/2014/main" id="{F0C0209C-37D8-40FB-A168-43CD0012FF18}"/>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5" name="矩形 184">
                  <a:extLst>
                    <a:ext uri="{FF2B5EF4-FFF2-40B4-BE49-F238E27FC236}">
                      <a16:creationId xmlns:a16="http://schemas.microsoft.com/office/drawing/2014/main" id="{2E9D8A5C-703B-4313-822C-AE20202CE008}"/>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6" name="直線單箭頭接點 185">
                  <a:extLst>
                    <a:ext uri="{FF2B5EF4-FFF2-40B4-BE49-F238E27FC236}">
                      <a16:creationId xmlns:a16="http://schemas.microsoft.com/office/drawing/2014/main" id="{AEC4ED20-A05B-4BCF-869F-94C583F43307}"/>
                    </a:ext>
                  </a:extLst>
                </p:cNvPr>
                <p:cNvCxnSpPr>
                  <a:cxnSpLocks/>
                  <a:stCxn id="183" idx="3"/>
                  <a:endCxn id="184"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a:extLst>
                    <a:ext uri="{FF2B5EF4-FFF2-40B4-BE49-F238E27FC236}">
                      <a16:creationId xmlns:a16="http://schemas.microsoft.com/office/drawing/2014/main" id="{F162B489-5CE8-4403-BA83-8C60A1AA249D}"/>
                    </a:ext>
                  </a:extLst>
                </p:cNvPr>
                <p:cNvCxnSpPr>
                  <a:cxnSpLocks/>
                  <a:stCxn id="183" idx="5"/>
                  <a:endCxn id="185"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8" name="橢圓 187">
                  <a:extLst>
                    <a:ext uri="{FF2B5EF4-FFF2-40B4-BE49-F238E27FC236}">
                      <a16:creationId xmlns:a16="http://schemas.microsoft.com/office/drawing/2014/main" id="{55846FDF-7618-4509-9393-CF1E77595868}"/>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9" name="矩形 188">
                  <a:extLst>
                    <a:ext uri="{FF2B5EF4-FFF2-40B4-BE49-F238E27FC236}">
                      <a16:creationId xmlns:a16="http://schemas.microsoft.com/office/drawing/2014/main" id="{48E97C08-B45E-4151-A535-F1787CBFA8C1}"/>
                    </a:ext>
                  </a:extLst>
                </p:cNvPr>
                <p:cNvSpPr/>
                <p:nvPr/>
              </p:nvSpPr>
              <p:spPr>
                <a:xfrm>
                  <a:off x="8990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0" name="矩形 189">
                  <a:extLst>
                    <a:ext uri="{FF2B5EF4-FFF2-40B4-BE49-F238E27FC236}">
                      <a16:creationId xmlns:a16="http://schemas.microsoft.com/office/drawing/2014/main" id="{54858659-FA17-466F-9EEF-F0E16EAD9E98}"/>
                    </a:ext>
                  </a:extLst>
                </p:cNvPr>
                <p:cNvSpPr/>
                <p:nvPr/>
              </p:nvSpPr>
              <p:spPr>
                <a:xfrm>
                  <a:off x="9272090" y="1824965"/>
                  <a:ext cx="248557" cy="421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91" name="直線單箭頭接點 190">
                  <a:extLst>
                    <a:ext uri="{FF2B5EF4-FFF2-40B4-BE49-F238E27FC236}">
                      <a16:creationId xmlns:a16="http://schemas.microsoft.com/office/drawing/2014/main" id="{6D80E3DA-6941-49C9-928D-8AF34E338120}"/>
                    </a:ext>
                  </a:extLst>
                </p:cNvPr>
                <p:cNvCxnSpPr>
                  <a:cxnSpLocks/>
                  <a:stCxn id="188" idx="3"/>
                  <a:endCxn id="189"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5D83DC3B-6B75-437E-9BF4-AFC479DD0B01}"/>
                    </a:ext>
                  </a:extLst>
                </p:cNvPr>
                <p:cNvCxnSpPr>
                  <a:cxnSpLocks/>
                  <a:stCxn id="188" idx="5"/>
                  <a:endCxn id="190" idx="0"/>
                </p:cNvCxnSpPr>
                <p:nvPr/>
              </p:nvCxnSpPr>
              <p:spPr>
                <a:xfrm>
                  <a:off x="9299317" y="163451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3" name="橢圓 192">
                  <a:extLst>
                    <a:ext uri="{FF2B5EF4-FFF2-40B4-BE49-F238E27FC236}">
                      <a16:creationId xmlns:a16="http://schemas.microsoft.com/office/drawing/2014/main" id="{D89BCE12-DDF9-4CCE-B98F-6E26C317C414}"/>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94" name="直線單箭頭接點 193">
                  <a:extLst>
                    <a:ext uri="{FF2B5EF4-FFF2-40B4-BE49-F238E27FC236}">
                      <a16:creationId xmlns:a16="http://schemas.microsoft.com/office/drawing/2014/main" id="{D1F91ADE-DC1C-4220-A797-281E461F9D28}"/>
                    </a:ext>
                  </a:extLst>
                </p:cNvPr>
                <p:cNvCxnSpPr>
                  <a:stCxn id="193"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5" name="直線單箭頭接點 194">
                  <a:extLst>
                    <a:ext uri="{FF2B5EF4-FFF2-40B4-BE49-F238E27FC236}">
                      <a16:creationId xmlns:a16="http://schemas.microsoft.com/office/drawing/2014/main" id="{07F98329-60C1-4BD1-8BDD-EB9D79EE8584}"/>
                    </a:ext>
                  </a:extLst>
                </p:cNvPr>
                <p:cNvCxnSpPr>
                  <a:stCxn id="193" idx="5"/>
                  <a:endCxn id="188" idx="0"/>
                </p:cNvCxnSpPr>
                <p:nvPr/>
              </p:nvCxnSpPr>
              <p:spPr>
                <a:xfrm>
                  <a:off x="9016668" y="1381355"/>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1" name="群組 160">
                <a:extLst>
                  <a:ext uri="{FF2B5EF4-FFF2-40B4-BE49-F238E27FC236}">
                    <a16:creationId xmlns:a16="http://schemas.microsoft.com/office/drawing/2014/main" id="{4541A9DC-EC37-4958-80DC-A737D440725B}"/>
                  </a:ext>
                </a:extLst>
              </p:cNvPr>
              <p:cNvGrpSpPr/>
              <p:nvPr/>
            </p:nvGrpSpPr>
            <p:grpSpPr>
              <a:xfrm>
                <a:off x="9326049" y="2327999"/>
                <a:ext cx="1097297" cy="974252"/>
                <a:chOff x="8423350" y="1271813"/>
                <a:chExt cx="1097297" cy="974252"/>
              </a:xfrm>
            </p:grpSpPr>
            <p:sp>
              <p:nvSpPr>
                <p:cNvPr id="170" name="橢圓 169">
                  <a:extLst>
                    <a:ext uri="{FF2B5EF4-FFF2-40B4-BE49-F238E27FC236}">
                      <a16:creationId xmlns:a16="http://schemas.microsoft.com/office/drawing/2014/main" id="{D7B284E0-890D-4EEC-9646-0F7FD1BA623C}"/>
                    </a:ext>
                  </a:extLst>
                </p:cNvPr>
                <p:cNvSpPr/>
                <p:nvPr/>
              </p:nvSpPr>
              <p:spPr>
                <a:xfrm>
                  <a:off x="8622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1" name="矩形 170">
                  <a:extLst>
                    <a:ext uri="{FF2B5EF4-FFF2-40B4-BE49-F238E27FC236}">
                      <a16:creationId xmlns:a16="http://schemas.microsoft.com/office/drawing/2014/main" id="{442E48D3-594F-487D-ADDD-5B50C2A72720}"/>
                    </a:ext>
                  </a:extLst>
                </p:cNvPr>
                <p:cNvSpPr/>
                <p:nvPr/>
              </p:nvSpPr>
              <p:spPr>
                <a:xfrm>
                  <a:off x="842335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2" name="矩形 171">
                  <a:extLst>
                    <a:ext uri="{FF2B5EF4-FFF2-40B4-BE49-F238E27FC236}">
                      <a16:creationId xmlns:a16="http://schemas.microsoft.com/office/drawing/2014/main" id="{9004ABD4-2A74-4F42-9889-7C1322D636F5}"/>
                    </a:ext>
                  </a:extLst>
                </p:cNvPr>
                <p:cNvSpPr/>
                <p:nvPr/>
              </p:nvSpPr>
              <p:spPr>
                <a:xfrm>
                  <a:off x="8705090" y="1824965"/>
                  <a:ext cx="248557" cy="421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3" name="直線單箭頭接點 172">
                  <a:extLst>
                    <a:ext uri="{FF2B5EF4-FFF2-40B4-BE49-F238E27FC236}">
                      <a16:creationId xmlns:a16="http://schemas.microsoft.com/office/drawing/2014/main" id="{E45FCCF2-7501-448B-9D18-392013FA2846}"/>
                    </a:ext>
                  </a:extLst>
                </p:cNvPr>
                <p:cNvCxnSpPr>
                  <a:cxnSpLocks/>
                  <a:stCxn id="170" idx="3"/>
                  <a:endCxn id="171" idx="0"/>
                </p:cNvCxnSpPr>
                <p:nvPr/>
              </p:nvCxnSpPr>
              <p:spPr>
                <a:xfrm flipH="1">
                  <a:off x="8547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4" name="直線單箭頭接點 173">
                  <a:extLst>
                    <a:ext uri="{FF2B5EF4-FFF2-40B4-BE49-F238E27FC236}">
                      <a16:creationId xmlns:a16="http://schemas.microsoft.com/office/drawing/2014/main" id="{4980FDF8-5E98-4E66-82AB-80118583369D}"/>
                    </a:ext>
                  </a:extLst>
                </p:cNvPr>
                <p:cNvCxnSpPr>
                  <a:cxnSpLocks/>
                  <a:stCxn id="170" idx="5"/>
                  <a:endCxn id="172" idx="0"/>
                </p:cNvCxnSpPr>
                <p:nvPr/>
              </p:nvCxnSpPr>
              <p:spPr>
                <a:xfrm>
                  <a:off x="8732317" y="163451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5" name="橢圓 174">
                  <a:extLst>
                    <a:ext uri="{FF2B5EF4-FFF2-40B4-BE49-F238E27FC236}">
                      <a16:creationId xmlns:a16="http://schemas.microsoft.com/office/drawing/2014/main" id="{16B18E5F-2956-486E-A4EF-C2C8AB8DC684}"/>
                    </a:ext>
                  </a:extLst>
                </p:cNvPr>
                <p:cNvSpPr/>
                <p:nvPr/>
              </p:nvSpPr>
              <p:spPr>
                <a:xfrm>
                  <a:off x="9189775" y="152497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6" name="矩形 175">
                  <a:extLst>
                    <a:ext uri="{FF2B5EF4-FFF2-40B4-BE49-F238E27FC236}">
                      <a16:creationId xmlns:a16="http://schemas.microsoft.com/office/drawing/2014/main" id="{D8460FAF-5571-4FC1-A649-5CEBE449B4BA}"/>
                    </a:ext>
                  </a:extLst>
                </p:cNvPr>
                <p:cNvSpPr/>
                <p:nvPr/>
              </p:nvSpPr>
              <p:spPr>
                <a:xfrm>
                  <a:off x="8990350" y="1824965"/>
                  <a:ext cx="248557" cy="421100"/>
                </a:xfrm>
                <a:prstGeom prst="rect">
                  <a:avLst/>
                </a:prstGeom>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7" name="矩形 176">
                  <a:extLst>
                    <a:ext uri="{FF2B5EF4-FFF2-40B4-BE49-F238E27FC236}">
                      <a16:creationId xmlns:a16="http://schemas.microsoft.com/office/drawing/2014/main" id="{588D5F37-3DA0-4EE6-826F-C1E56B5E69C8}"/>
                    </a:ext>
                  </a:extLst>
                </p:cNvPr>
                <p:cNvSpPr/>
                <p:nvPr/>
              </p:nvSpPr>
              <p:spPr>
                <a:xfrm>
                  <a:off x="9272090" y="1824965"/>
                  <a:ext cx="248557" cy="421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8" name="直線單箭頭接點 177">
                  <a:extLst>
                    <a:ext uri="{FF2B5EF4-FFF2-40B4-BE49-F238E27FC236}">
                      <a16:creationId xmlns:a16="http://schemas.microsoft.com/office/drawing/2014/main" id="{2E793351-C507-4CFB-B2FB-CEC06A5D4506}"/>
                    </a:ext>
                  </a:extLst>
                </p:cNvPr>
                <p:cNvCxnSpPr>
                  <a:cxnSpLocks/>
                  <a:stCxn id="175" idx="3"/>
                  <a:endCxn id="176" idx="0"/>
                </p:cNvCxnSpPr>
                <p:nvPr/>
              </p:nvCxnSpPr>
              <p:spPr>
                <a:xfrm flipH="1">
                  <a:off x="9114629" y="163451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9" name="直線單箭頭接點 178">
                  <a:extLst>
                    <a:ext uri="{FF2B5EF4-FFF2-40B4-BE49-F238E27FC236}">
                      <a16:creationId xmlns:a16="http://schemas.microsoft.com/office/drawing/2014/main" id="{52EF883B-5CDB-4806-B323-9AC4CD10D461}"/>
                    </a:ext>
                  </a:extLst>
                </p:cNvPr>
                <p:cNvCxnSpPr>
                  <a:cxnSpLocks/>
                  <a:stCxn id="175" idx="5"/>
                  <a:endCxn id="177" idx="0"/>
                </p:cNvCxnSpPr>
                <p:nvPr/>
              </p:nvCxnSpPr>
              <p:spPr>
                <a:xfrm>
                  <a:off x="9299317" y="163451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0" name="橢圓 179">
                  <a:extLst>
                    <a:ext uri="{FF2B5EF4-FFF2-40B4-BE49-F238E27FC236}">
                      <a16:creationId xmlns:a16="http://schemas.microsoft.com/office/drawing/2014/main" id="{66EE9F8C-49D4-4B04-B084-886E0E352CB7}"/>
                    </a:ext>
                  </a:extLst>
                </p:cNvPr>
                <p:cNvSpPr/>
                <p:nvPr/>
              </p:nvSpPr>
              <p:spPr>
                <a:xfrm>
                  <a:off x="8907126" y="127181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81" name="直線單箭頭接點 180">
                  <a:extLst>
                    <a:ext uri="{FF2B5EF4-FFF2-40B4-BE49-F238E27FC236}">
                      <a16:creationId xmlns:a16="http://schemas.microsoft.com/office/drawing/2014/main" id="{4728650D-FA44-4B42-B24B-9EA77BD479F8}"/>
                    </a:ext>
                  </a:extLst>
                </p:cNvPr>
                <p:cNvCxnSpPr>
                  <a:stCxn id="180" idx="3"/>
                </p:cNvCxnSpPr>
                <p:nvPr/>
              </p:nvCxnSpPr>
              <p:spPr>
                <a:xfrm flipH="1">
                  <a:off x="8701833" y="138135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a:extLst>
                    <a:ext uri="{FF2B5EF4-FFF2-40B4-BE49-F238E27FC236}">
                      <a16:creationId xmlns:a16="http://schemas.microsoft.com/office/drawing/2014/main" id="{F37DA867-299E-4D14-B307-480CB856103E}"/>
                    </a:ext>
                  </a:extLst>
                </p:cNvPr>
                <p:cNvCxnSpPr>
                  <a:stCxn id="180" idx="5"/>
                  <a:endCxn id="175" idx="0"/>
                </p:cNvCxnSpPr>
                <p:nvPr/>
              </p:nvCxnSpPr>
              <p:spPr>
                <a:xfrm>
                  <a:off x="9016668" y="1381355"/>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2" name="文字方塊 161">
                    <a:extLst>
                      <a:ext uri="{FF2B5EF4-FFF2-40B4-BE49-F238E27FC236}">
                        <a16:creationId xmlns:a16="http://schemas.microsoft.com/office/drawing/2014/main" id="{5AC9F46F-965F-4FCE-BBF2-24FECFDDC16F}"/>
                      </a:ext>
                    </a:extLst>
                  </p:cNvPr>
                  <p:cNvSpPr txBox="1"/>
                  <p:nvPr/>
                </p:nvSpPr>
                <p:spPr>
                  <a:xfrm>
                    <a:off x="7607161"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62" name="文字方塊 161">
                    <a:extLst>
                      <a:ext uri="{FF2B5EF4-FFF2-40B4-BE49-F238E27FC236}">
                        <a16:creationId xmlns:a16="http://schemas.microsoft.com/office/drawing/2014/main" id="{5AC9F46F-965F-4FCE-BBF2-24FECFDDC16F}"/>
                      </a:ext>
                    </a:extLst>
                  </p:cNvPr>
                  <p:cNvSpPr txBox="1">
                    <a:spLocks noRot="1" noChangeAspect="1" noMove="1" noResize="1" noEditPoints="1" noAdjustHandles="1" noChangeArrowheads="1" noChangeShapeType="1" noTextEdit="1"/>
                  </p:cNvSpPr>
                  <p:nvPr/>
                </p:nvSpPr>
                <p:spPr>
                  <a:xfrm>
                    <a:off x="7607161" y="2951575"/>
                    <a:ext cx="181140" cy="276999"/>
                  </a:xfrm>
                  <a:prstGeom prst="rect">
                    <a:avLst/>
                  </a:prstGeom>
                  <a:blipFill>
                    <a:blip r:embed="rId16"/>
                    <a:stretch>
                      <a:fillRect l="-46667" r="-1333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文字方塊 162">
                    <a:extLst>
                      <a:ext uri="{FF2B5EF4-FFF2-40B4-BE49-F238E27FC236}">
                        <a16:creationId xmlns:a16="http://schemas.microsoft.com/office/drawing/2014/main" id="{9AE5206C-390F-44E0-B998-B0DA4E2C6F7D}"/>
                      </a:ext>
                    </a:extLst>
                  </p:cNvPr>
                  <p:cNvSpPr txBox="1"/>
                  <p:nvPr/>
                </p:nvSpPr>
                <p:spPr>
                  <a:xfrm>
                    <a:off x="7856426"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63" name="文字方塊 162">
                    <a:extLst>
                      <a:ext uri="{FF2B5EF4-FFF2-40B4-BE49-F238E27FC236}">
                        <a16:creationId xmlns:a16="http://schemas.microsoft.com/office/drawing/2014/main" id="{9AE5206C-390F-44E0-B998-B0DA4E2C6F7D}"/>
                      </a:ext>
                    </a:extLst>
                  </p:cNvPr>
                  <p:cNvSpPr txBox="1">
                    <a:spLocks noRot="1" noChangeAspect="1" noMove="1" noResize="1" noEditPoints="1" noAdjustHandles="1" noChangeArrowheads="1" noChangeShapeType="1" noTextEdit="1"/>
                  </p:cNvSpPr>
                  <p:nvPr/>
                </p:nvSpPr>
                <p:spPr>
                  <a:xfrm>
                    <a:off x="7856426" y="2888706"/>
                    <a:ext cx="221278" cy="381451"/>
                  </a:xfrm>
                  <a:prstGeom prst="rect">
                    <a:avLst/>
                  </a:prstGeom>
                  <a:blipFill>
                    <a:blip r:embed="rId17"/>
                    <a:stretch>
                      <a:fillRect l="-2778" t="-1587" r="-8333"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文字方塊 163">
                    <a:extLst>
                      <a:ext uri="{FF2B5EF4-FFF2-40B4-BE49-F238E27FC236}">
                        <a16:creationId xmlns:a16="http://schemas.microsoft.com/office/drawing/2014/main" id="{4B8835EE-C22A-4A9C-B749-0C02D5CB554E}"/>
                      </a:ext>
                    </a:extLst>
                  </p:cNvPr>
                  <p:cNvSpPr txBox="1"/>
                  <p:nvPr/>
                </p:nvSpPr>
                <p:spPr>
                  <a:xfrm>
                    <a:off x="8449543"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64" name="文字方塊 163">
                    <a:extLst>
                      <a:ext uri="{FF2B5EF4-FFF2-40B4-BE49-F238E27FC236}">
                        <a16:creationId xmlns:a16="http://schemas.microsoft.com/office/drawing/2014/main" id="{4B8835EE-C22A-4A9C-B749-0C02D5CB554E}"/>
                      </a:ext>
                    </a:extLst>
                  </p:cNvPr>
                  <p:cNvSpPr txBox="1">
                    <a:spLocks noRot="1" noChangeAspect="1" noMove="1" noResize="1" noEditPoints="1" noAdjustHandles="1" noChangeArrowheads="1" noChangeShapeType="1" noTextEdit="1"/>
                  </p:cNvSpPr>
                  <p:nvPr/>
                </p:nvSpPr>
                <p:spPr>
                  <a:xfrm>
                    <a:off x="8449543" y="2951444"/>
                    <a:ext cx="181140" cy="276999"/>
                  </a:xfrm>
                  <a:prstGeom prst="rect">
                    <a:avLst/>
                  </a:prstGeom>
                  <a:blipFill>
                    <a:blip r:embed="rId18"/>
                    <a:stretch>
                      <a:fillRect l="-46667" r="-1333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3FBFBCD4-AD6E-425A-86DD-943BE09854A5}"/>
                      </a:ext>
                    </a:extLst>
                  </p:cNvPr>
                  <p:cNvSpPr txBox="1"/>
                  <p:nvPr/>
                </p:nvSpPr>
                <p:spPr>
                  <a:xfrm>
                    <a:off x="8134564" y="2888576"/>
                    <a:ext cx="221279"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65" name="文字方塊 164">
                    <a:extLst>
                      <a:ext uri="{FF2B5EF4-FFF2-40B4-BE49-F238E27FC236}">
                        <a16:creationId xmlns:a16="http://schemas.microsoft.com/office/drawing/2014/main" id="{3FBFBCD4-AD6E-425A-86DD-943BE09854A5}"/>
                      </a:ext>
                    </a:extLst>
                  </p:cNvPr>
                  <p:cNvSpPr txBox="1">
                    <a:spLocks noRot="1" noChangeAspect="1" noMove="1" noResize="1" noEditPoints="1" noAdjustHandles="1" noChangeArrowheads="1" noChangeShapeType="1" noTextEdit="1"/>
                  </p:cNvSpPr>
                  <p:nvPr/>
                </p:nvSpPr>
                <p:spPr>
                  <a:xfrm>
                    <a:off x="8134564" y="2888576"/>
                    <a:ext cx="221279" cy="381451"/>
                  </a:xfrm>
                  <a:prstGeom prst="rect">
                    <a:avLst/>
                  </a:prstGeom>
                  <a:blipFill>
                    <a:blip r:embed="rId19"/>
                    <a:stretch>
                      <a:fillRect l="-2703" t="-1587" r="-5405"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4F16DE6A-39B8-4215-87A3-32481039360C}"/>
                      </a:ext>
                    </a:extLst>
                  </p:cNvPr>
                  <p:cNvSpPr txBox="1"/>
                  <p:nvPr/>
                </p:nvSpPr>
                <p:spPr>
                  <a:xfrm>
                    <a:off x="9391928" y="2951575"/>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66" name="文字方塊 165">
                    <a:extLst>
                      <a:ext uri="{FF2B5EF4-FFF2-40B4-BE49-F238E27FC236}">
                        <a16:creationId xmlns:a16="http://schemas.microsoft.com/office/drawing/2014/main" id="{4F16DE6A-39B8-4215-87A3-32481039360C}"/>
                      </a:ext>
                    </a:extLst>
                  </p:cNvPr>
                  <p:cNvSpPr txBox="1">
                    <a:spLocks noRot="1" noChangeAspect="1" noMove="1" noResize="1" noEditPoints="1" noAdjustHandles="1" noChangeArrowheads="1" noChangeShapeType="1" noTextEdit="1"/>
                  </p:cNvSpPr>
                  <p:nvPr/>
                </p:nvSpPr>
                <p:spPr>
                  <a:xfrm>
                    <a:off x="9391928" y="2951575"/>
                    <a:ext cx="181140" cy="276999"/>
                  </a:xfrm>
                  <a:prstGeom prst="rect">
                    <a:avLst/>
                  </a:prstGeom>
                  <a:blipFill>
                    <a:blip r:embed="rId20"/>
                    <a:stretch>
                      <a:fillRect l="-51724" r="-1379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51769203-3F0A-4A8A-A77C-8A1AA08387B5}"/>
                      </a:ext>
                    </a:extLst>
                  </p:cNvPr>
                  <p:cNvSpPr txBox="1"/>
                  <p:nvPr/>
                </p:nvSpPr>
                <p:spPr>
                  <a:xfrm>
                    <a:off x="9641193" y="2888706"/>
                    <a:ext cx="221278"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67" name="文字方塊 166">
                    <a:extLst>
                      <a:ext uri="{FF2B5EF4-FFF2-40B4-BE49-F238E27FC236}">
                        <a16:creationId xmlns:a16="http://schemas.microsoft.com/office/drawing/2014/main" id="{51769203-3F0A-4A8A-A77C-8A1AA08387B5}"/>
                      </a:ext>
                    </a:extLst>
                  </p:cNvPr>
                  <p:cNvSpPr txBox="1">
                    <a:spLocks noRot="1" noChangeAspect="1" noMove="1" noResize="1" noEditPoints="1" noAdjustHandles="1" noChangeArrowheads="1" noChangeShapeType="1" noTextEdit="1"/>
                  </p:cNvSpPr>
                  <p:nvPr/>
                </p:nvSpPr>
                <p:spPr>
                  <a:xfrm>
                    <a:off x="9641193" y="2888706"/>
                    <a:ext cx="221278" cy="381451"/>
                  </a:xfrm>
                  <a:prstGeom prst="rect">
                    <a:avLst/>
                  </a:prstGeom>
                  <a:blipFill>
                    <a:blip r:embed="rId21"/>
                    <a:stretch>
                      <a:fillRect l="-5556" t="-1587" r="-5556"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文字方塊 167">
                    <a:extLst>
                      <a:ext uri="{FF2B5EF4-FFF2-40B4-BE49-F238E27FC236}">
                        <a16:creationId xmlns:a16="http://schemas.microsoft.com/office/drawing/2014/main" id="{EFEB93BC-4830-4761-9E1A-D28EFDBE2997}"/>
                      </a:ext>
                    </a:extLst>
                  </p:cNvPr>
                  <p:cNvSpPr txBox="1"/>
                  <p:nvPr/>
                </p:nvSpPr>
                <p:spPr>
                  <a:xfrm>
                    <a:off x="10234310" y="2951444"/>
                    <a:ext cx="181140"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68" name="文字方塊 167">
                    <a:extLst>
                      <a:ext uri="{FF2B5EF4-FFF2-40B4-BE49-F238E27FC236}">
                        <a16:creationId xmlns:a16="http://schemas.microsoft.com/office/drawing/2014/main" id="{EFEB93BC-4830-4761-9E1A-D28EFDBE2997}"/>
                      </a:ext>
                    </a:extLst>
                  </p:cNvPr>
                  <p:cNvSpPr txBox="1">
                    <a:spLocks noRot="1" noChangeAspect="1" noMove="1" noResize="1" noEditPoints="1" noAdjustHandles="1" noChangeArrowheads="1" noChangeShapeType="1" noTextEdit="1"/>
                  </p:cNvSpPr>
                  <p:nvPr/>
                </p:nvSpPr>
                <p:spPr>
                  <a:xfrm>
                    <a:off x="10234310" y="2951444"/>
                    <a:ext cx="181140" cy="276999"/>
                  </a:xfrm>
                  <a:prstGeom prst="rect">
                    <a:avLst/>
                  </a:prstGeom>
                  <a:blipFill>
                    <a:blip r:embed="rId22"/>
                    <a:stretch>
                      <a:fillRect l="-46667" r="-1333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B158E595-03BA-4962-878B-E5BDAD017BBA}"/>
                      </a:ext>
                    </a:extLst>
                  </p:cNvPr>
                  <p:cNvSpPr txBox="1"/>
                  <p:nvPr/>
                </p:nvSpPr>
                <p:spPr>
                  <a:xfrm>
                    <a:off x="9912150" y="2888576"/>
                    <a:ext cx="235641" cy="381451"/>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en-US" altLang="zh-TW" sz="1200" i="1" smtClean="0">
                                  <a:solidFill>
                                    <a:schemeClr val="bg1"/>
                                  </a:solidFill>
                                  <a:latin typeface="Cambria Math" panose="02040503050406030204" pitchFamily="18" charset="0"/>
                                </a:rPr>
                              </m:ctrlPr>
                            </m:fPr>
                            <m:num>
                              <m:r>
                                <a:rPr lang="en-US" altLang="zh-TW" sz="1200" b="0" i="1" smtClean="0">
                                  <a:solidFill>
                                    <a:schemeClr val="bg1"/>
                                  </a:solidFill>
                                  <a:latin typeface="Cambria Math" panose="02040503050406030204" pitchFamily="18" charset="0"/>
                                </a:rPr>
                                <m:t>−</m:t>
                              </m:r>
                              <m:r>
                                <a:rPr lang="en-US" altLang="zh-TW" sz="1200" i="1">
                                  <a:solidFill>
                                    <a:schemeClr val="bg1"/>
                                  </a:solidFill>
                                  <a:latin typeface="Cambria Math" panose="02040503050406030204" pitchFamily="18" charset="0"/>
                                </a:rPr>
                                <m:t>1</m:t>
                              </m:r>
                            </m:num>
                            <m:den>
                              <m:rad>
                                <m:radPr>
                                  <m:degHide m:val="on"/>
                                  <m:ctrlPr>
                                    <a:rPr lang="en-US" altLang="zh-TW" sz="1200" i="1">
                                      <a:solidFill>
                                        <a:schemeClr val="bg1"/>
                                      </a:solidFill>
                                      <a:latin typeface="Cambria Math" panose="02040503050406030204" pitchFamily="18" charset="0"/>
                                    </a:rPr>
                                  </m:ctrlPr>
                                </m:radPr>
                                <m:deg/>
                                <m:e>
                                  <m:r>
                                    <a:rPr lang="en-US" altLang="zh-TW" sz="1200" i="1">
                                      <a:solidFill>
                                        <a:schemeClr val="bg1"/>
                                      </a:solidFill>
                                      <a:latin typeface="Cambria Math" panose="02040503050406030204" pitchFamily="18" charset="0"/>
                                    </a:rPr>
                                    <m:t>2</m:t>
                                  </m:r>
                                </m:e>
                              </m:rad>
                            </m:den>
                          </m:f>
                        </m:oMath>
                      </m:oMathPara>
                    </a14:m>
                    <a:endParaRPr lang="zh-TW" altLang="en-US" sz="1200" dirty="0">
                      <a:solidFill>
                        <a:schemeClr val="bg1"/>
                      </a:solidFill>
                    </a:endParaRPr>
                  </a:p>
                </p:txBody>
              </p:sp>
            </mc:Choice>
            <mc:Fallback xmlns="">
              <p:sp>
                <p:nvSpPr>
                  <p:cNvPr id="169" name="文字方塊 168">
                    <a:extLst>
                      <a:ext uri="{FF2B5EF4-FFF2-40B4-BE49-F238E27FC236}">
                        <a16:creationId xmlns:a16="http://schemas.microsoft.com/office/drawing/2014/main" id="{B158E595-03BA-4962-878B-E5BDAD017BBA}"/>
                      </a:ext>
                    </a:extLst>
                  </p:cNvPr>
                  <p:cNvSpPr txBox="1">
                    <a:spLocks noRot="1" noChangeAspect="1" noMove="1" noResize="1" noEditPoints="1" noAdjustHandles="1" noChangeArrowheads="1" noChangeShapeType="1" noTextEdit="1"/>
                  </p:cNvSpPr>
                  <p:nvPr/>
                </p:nvSpPr>
                <p:spPr>
                  <a:xfrm>
                    <a:off x="9912150" y="2888576"/>
                    <a:ext cx="235641" cy="381451"/>
                  </a:xfrm>
                  <a:prstGeom prst="rect">
                    <a:avLst/>
                  </a:prstGeom>
                  <a:blipFill>
                    <a:blip r:embed="rId23"/>
                    <a:stretch>
                      <a:fillRect l="-12821" t="-1587" r="-7692" b="-9524"/>
                    </a:stretch>
                  </a:blipFill>
                </p:spPr>
                <p:txBody>
                  <a:bodyPr/>
                  <a:lstStyle/>
                  <a:p>
                    <a:r>
                      <a:rPr lang="en-US">
                        <a:noFill/>
                      </a:rPr>
                      <a:t> </a:t>
                    </a:r>
                  </a:p>
                </p:txBody>
              </p:sp>
            </mc:Fallback>
          </mc:AlternateContent>
        </p:grpSp>
        <p:grpSp>
          <p:nvGrpSpPr>
            <p:cNvPr id="230" name="群組 229">
              <a:extLst>
                <a:ext uri="{FF2B5EF4-FFF2-40B4-BE49-F238E27FC236}">
                  <a16:creationId xmlns:a16="http://schemas.microsoft.com/office/drawing/2014/main" id="{86A1DA40-445C-4CA5-8285-664E361C9780}"/>
                </a:ext>
              </a:extLst>
            </p:cNvPr>
            <p:cNvGrpSpPr/>
            <p:nvPr/>
          </p:nvGrpSpPr>
          <p:grpSpPr>
            <a:xfrm>
              <a:off x="2679648" y="4234999"/>
              <a:ext cx="399318" cy="1305042"/>
              <a:chOff x="2549774" y="3128353"/>
              <a:chExt cx="399318" cy="1305042"/>
            </a:xfrm>
          </p:grpSpPr>
          <p:sp>
            <p:nvSpPr>
              <p:cNvPr id="231" name="橢圓 230">
                <a:extLst>
                  <a:ext uri="{FF2B5EF4-FFF2-40B4-BE49-F238E27FC236}">
                    <a16:creationId xmlns:a16="http://schemas.microsoft.com/office/drawing/2014/main" id="{D52C6A4F-5A91-40B0-940E-BEB3500B9E4B}"/>
                  </a:ext>
                </a:extLst>
              </p:cNvPr>
              <p:cNvSpPr/>
              <p:nvPr/>
            </p:nvSpPr>
            <p:spPr>
              <a:xfrm>
                <a:off x="2556579" y="3139402"/>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mc:AlternateContent xmlns:mc="http://schemas.openxmlformats.org/markup-compatibility/2006" xmlns:a14="http://schemas.microsoft.com/office/drawing/2010/main">
            <mc:Choice Requires="a14">
              <p:sp>
                <p:nvSpPr>
                  <p:cNvPr id="232" name="文字方塊 231">
                    <a:extLst>
                      <a:ext uri="{FF2B5EF4-FFF2-40B4-BE49-F238E27FC236}">
                        <a16:creationId xmlns:a16="http://schemas.microsoft.com/office/drawing/2014/main" id="{4EC3AC24-DCF9-486D-B390-E6F138DEE4BC}"/>
                      </a:ext>
                    </a:extLst>
                  </p:cNvPr>
                  <p:cNvSpPr txBox="1"/>
                  <p:nvPr/>
                </p:nvSpPr>
                <p:spPr>
                  <a:xfrm>
                    <a:off x="2575051" y="3128353"/>
                    <a:ext cx="109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oMath>
                      </m:oMathPara>
                    </a14:m>
                    <a:endParaRPr lang="zh-TW" altLang="en-US" dirty="0">
                      <a:solidFill>
                        <a:schemeClr val="bg1"/>
                      </a:solidFill>
                    </a:endParaRPr>
                  </a:p>
                </p:txBody>
              </p:sp>
            </mc:Choice>
            <mc:Fallback xmlns="">
              <p:sp>
                <p:nvSpPr>
                  <p:cNvPr id="232" name="文字方塊 231">
                    <a:extLst>
                      <a:ext uri="{FF2B5EF4-FFF2-40B4-BE49-F238E27FC236}">
                        <a16:creationId xmlns:a16="http://schemas.microsoft.com/office/drawing/2014/main" id="{4EC3AC24-DCF9-486D-B390-E6F138DEE4BC}"/>
                      </a:ext>
                    </a:extLst>
                  </p:cNvPr>
                  <p:cNvSpPr txBox="1">
                    <a:spLocks noRot="1" noChangeAspect="1" noMove="1" noResize="1" noEditPoints="1" noAdjustHandles="1" noChangeArrowheads="1" noChangeShapeType="1" noTextEdit="1"/>
                  </p:cNvSpPr>
                  <p:nvPr/>
                </p:nvSpPr>
                <p:spPr>
                  <a:xfrm>
                    <a:off x="2575051" y="3128353"/>
                    <a:ext cx="109004" cy="276999"/>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3" name="矩形 232">
                    <a:extLst>
                      <a:ext uri="{FF2B5EF4-FFF2-40B4-BE49-F238E27FC236}">
                        <a16:creationId xmlns:a16="http://schemas.microsoft.com/office/drawing/2014/main" id="{4DDAC07C-4F0A-4D59-A16C-FFA80DE35B28}"/>
                      </a:ext>
                    </a:extLst>
                  </p:cNvPr>
                  <p:cNvSpPr/>
                  <p:nvPr/>
                </p:nvSpPr>
                <p:spPr>
                  <a:xfrm>
                    <a:off x="2549774" y="3727522"/>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ea typeface="Cambria Math" panose="02040503050406030204" pitchFamily="18" charset="0"/>
                            </a:rPr>
                            <m:t> </m:t>
                          </m:r>
                          <m:r>
                            <a:rPr lang="en-US" altLang="zh-TW" i="1" dirty="0" smtClean="0">
                              <a:latin typeface="Cambria Math" panose="02040503050406030204" pitchFamily="18" charset="0"/>
                              <a:ea typeface="Cambria Math" panose="02040503050406030204" pitchFamily="18" charset="0"/>
                            </a:rPr>
                            <m:t>−1</m:t>
                          </m:r>
                        </m:oMath>
                      </m:oMathPara>
                    </a14:m>
                    <a:endParaRPr lang="zh-TW" altLang="en-US" dirty="0">
                      <a:latin typeface="Cambria Math" panose="02040503050406030204" pitchFamily="18" charset="0"/>
                    </a:endParaRPr>
                  </a:p>
                </p:txBody>
              </p:sp>
            </mc:Choice>
            <mc:Fallback xmlns="">
              <p:sp>
                <p:nvSpPr>
                  <p:cNvPr id="233" name="矩形 232">
                    <a:extLst>
                      <a:ext uri="{FF2B5EF4-FFF2-40B4-BE49-F238E27FC236}">
                        <a16:creationId xmlns:a16="http://schemas.microsoft.com/office/drawing/2014/main" id="{4DDAC07C-4F0A-4D59-A16C-FFA80DE35B28}"/>
                      </a:ext>
                    </a:extLst>
                  </p:cNvPr>
                  <p:cNvSpPr>
                    <a:spLocks noRot="1" noChangeAspect="1" noMove="1" noResize="1" noEditPoints="1" noAdjustHandles="1" noChangeArrowheads="1" noChangeShapeType="1" noTextEdit="1"/>
                  </p:cNvSpPr>
                  <p:nvPr/>
                </p:nvSpPr>
                <p:spPr>
                  <a:xfrm>
                    <a:off x="2549774" y="3727522"/>
                    <a:ext cx="399318" cy="705873"/>
                  </a:xfrm>
                  <a:prstGeom prst="rect">
                    <a:avLst/>
                  </a:prstGeom>
                  <a:blipFill>
                    <a:blip r:embed="rId25"/>
                    <a:stretch>
                      <a:fillRect r="-4348"/>
                    </a:stretch>
                  </a:blipFill>
                </p:spPr>
                <p:txBody>
                  <a:bodyPr/>
                  <a:lstStyle/>
                  <a:p>
                    <a:r>
                      <a:rPr lang="en-US">
                        <a:noFill/>
                      </a:rPr>
                      <a:t> </a:t>
                    </a:r>
                  </a:p>
                </p:txBody>
              </p:sp>
            </mc:Fallback>
          </mc:AlternateContent>
          <p:cxnSp>
            <p:nvCxnSpPr>
              <p:cNvPr id="234" name="直線單箭頭接點 233">
                <a:extLst>
                  <a:ext uri="{FF2B5EF4-FFF2-40B4-BE49-F238E27FC236}">
                    <a16:creationId xmlns:a16="http://schemas.microsoft.com/office/drawing/2014/main" id="{B639C1B4-F9A6-4451-9DA3-3531515CA1E6}"/>
                  </a:ext>
                </a:extLst>
              </p:cNvPr>
              <p:cNvCxnSpPr>
                <a:cxnSpLocks/>
                <a:stCxn id="231" idx="4"/>
                <a:endCxn id="233" idx="0"/>
              </p:cNvCxnSpPr>
              <p:nvPr/>
            </p:nvCxnSpPr>
            <p:spPr>
              <a:xfrm flipH="1">
                <a:off x="2749433" y="3525944"/>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8" name="群組 237">
              <a:extLst>
                <a:ext uri="{FF2B5EF4-FFF2-40B4-BE49-F238E27FC236}">
                  <a16:creationId xmlns:a16="http://schemas.microsoft.com/office/drawing/2014/main" id="{5FBCE4DF-6027-4C60-958D-60F5AC612164}"/>
                </a:ext>
              </a:extLst>
            </p:cNvPr>
            <p:cNvGrpSpPr/>
            <p:nvPr/>
          </p:nvGrpSpPr>
          <p:grpSpPr>
            <a:xfrm>
              <a:off x="3994883" y="4231950"/>
              <a:ext cx="399318" cy="1305042"/>
              <a:chOff x="3828332" y="3126747"/>
              <a:chExt cx="399318" cy="1305042"/>
            </a:xfrm>
          </p:grpSpPr>
          <p:sp>
            <p:nvSpPr>
              <p:cNvPr id="239" name="橢圓 238">
                <a:extLst>
                  <a:ext uri="{FF2B5EF4-FFF2-40B4-BE49-F238E27FC236}">
                    <a16:creationId xmlns:a16="http://schemas.microsoft.com/office/drawing/2014/main" id="{F151EBF9-0608-4A3D-A7A5-72C5B8545D5B}"/>
                  </a:ext>
                </a:extLst>
              </p:cNvPr>
              <p:cNvSpPr/>
              <p:nvPr/>
            </p:nvSpPr>
            <p:spPr>
              <a:xfrm>
                <a:off x="3835137" y="3137796"/>
                <a:ext cx="386542" cy="38654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a:t>
                </a:r>
                <a:endParaRPr lang="zh-TW" altLang="en-US" dirty="0"/>
              </a:p>
            </p:txBody>
          </p:sp>
          <mc:AlternateContent xmlns:mc="http://schemas.openxmlformats.org/markup-compatibility/2006" xmlns:a14="http://schemas.microsoft.com/office/drawing/2010/main">
            <mc:Choice Requires="a14">
              <p:sp>
                <p:nvSpPr>
                  <p:cNvPr id="240" name="文字方塊 239">
                    <a:extLst>
                      <a:ext uri="{FF2B5EF4-FFF2-40B4-BE49-F238E27FC236}">
                        <a16:creationId xmlns:a16="http://schemas.microsoft.com/office/drawing/2014/main" id="{0F7E1280-2327-4EFF-8070-4337B5204405}"/>
                      </a:ext>
                    </a:extLst>
                  </p:cNvPr>
                  <p:cNvSpPr txBox="1"/>
                  <p:nvPr/>
                </p:nvSpPr>
                <p:spPr>
                  <a:xfrm>
                    <a:off x="3853609" y="3126747"/>
                    <a:ext cx="109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oMath>
                      </m:oMathPara>
                    </a14:m>
                    <a:endParaRPr lang="zh-TW" altLang="en-US" dirty="0">
                      <a:solidFill>
                        <a:schemeClr val="bg1"/>
                      </a:solidFill>
                    </a:endParaRPr>
                  </a:p>
                </p:txBody>
              </p:sp>
            </mc:Choice>
            <mc:Fallback xmlns="">
              <p:sp>
                <p:nvSpPr>
                  <p:cNvPr id="240" name="文字方塊 239">
                    <a:extLst>
                      <a:ext uri="{FF2B5EF4-FFF2-40B4-BE49-F238E27FC236}">
                        <a16:creationId xmlns:a16="http://schemas.microsoft.com/office/drawing/2014/main" id="{0F7E1280-2327-4EFF-8070-4337B5204405}"/>
                      </a:ext>
                    </a:extLst>
                  </p:cNvPr>
                  <p:cNvSpPr txBox="1">
                    <a:spLocks noRot="1" noChangeAspect="1" noMove="1" noResize="1" noEditPoints="1" noAdjustHandles="1" noChangeArrowheads="1" noChangeShapeType="1" noTextEdit="1"/>
                  </p:cNvSpPr>
                  <p:nvPr/>
                </p:nvSpPr>
                <p:spPr>
                  <a:xfrm>
                    <a:off x="3853609" y="3126747"/>
                    <a:ext cx="109004" cy="276999"/>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1" name="矩形 240">
                    <a:extLst>
                      <a:ext uri="{FF2B5EF4-FFF2-40B4-BE49-F238E27FC236}">
                        <a16:creationId xmlns:a16="http://schemas.microsoft.com/office/drawing/2014/main" id="{5E853542-B2E3-48F0-A028-4FAC4F2440E7}"/>
                      </a:ext>
                    </a:extLst>
                  </p:cNvPr>
                  <p:cNvSpPr/>
                  <p:nvPr/>
                </p:nvSpPr>
                <p:spPr>
                  <a:xfrm>
                    <a:off x="3828332" y="3725916"/>
                    <a:ext cx="399318" cy="705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rPr>
                            <m:t> </m:t>
                          </m:r>
                          <m:r>
                            <a:rPr lang="en-US" altLang="zh-TW" i="1" dirty="0" smtClean="0">
                              <a:latin typeface="Cambria Math" panose="02040503050406030204" pitchFamily="18" charset="0"/>
                            </a:rPr>
                            <m:t>0</m:t>
                          </m:r>
                        </m:oMath>
                      </m:oMathPara>
                    </a14:m>
                    <a:endParaRPr lang="zh-TW" altLang="en-US" dirty="0"/>
                  </a:p>
                </p:txBody>
              </p:sp>
            </mc:Choice>
            <mc:Fallback xmlns="">
              <p:sp>
                <p:nvSpPr>
                  <p:cNvPr id="241" name="矩形 240">
                    <a:extLst>
                      <a:ext uri="{FF2B5EF4-FFF2-40B4-BE49-F238E27FC236}">
                        <a16:creationId xmlns:a16="http://schemas.microsoft.com/office/drawing/2014/main" id="{5E853542-B2E3-48F0-A028-4FAC4F2440E7}"/>
                      </a:ext>
                    </a:extLst>
                  </p:cNvPr>
                  <p:cNvSpPr>
                    <a:spLocks noRot="1" noChangeAspect="1" noMove="1" noResize="1" noEditPoints="1" noAdjustHandles="1" noChangeArrowheads="1" noChangeShapeType="1" noTextEdit="1"/>
                  </p:cNvSpPr>
                  <p:nvPr/>
                </p:nvSpPr>
                <p:spPr>
                  <a:xfrm>
                    <a:off x="3828332" y="3725916"/>
                    <a:ext cx="399318" cy="705873"/>
                  </a:xfrm>
                  <a:prstGeom prst="rect">
                    <a:avLst/>
                  </a:prstGeom>
                  <a:blipFill>
                    <a:blip r:embed="rId27"/>
                    <a:stretch>
                      <a:fillRect/>
                    </a:stretch>
                  </a:blipFill>
                </p:spPr>
                <p:txBody>
                  <a:bodyPr/>
                  <a:lstStyle/>
                  <a:p>
                    <a:r>
                      <a:rPr lang="en-US">
                        <a:noFill/>
                      </a:rPr>
                      <a:t> </a:t>
                    </a:r>
                  </a:p>
                </p:txBody>
              </p:sp>
            </mc:Fallback>
          </mc:AlternateContent>
          <p:cxnSp>
            <p:nvCxnSpPr>
              <p:cNvPr id="242" name="直線單箭頭接點 241">
                <a:extLst>
                  <a:ext uri="{FF2B5EF4-FFF2-40B4-BE49-F238E27FC236}">
                    <a16:creationId xmlns:a16="http://schemas.microsoft.com/office/drawing/2014/main" id="{F0785283-A12B-4AE2-B86A-908F134D40D8}"/>
                  </a:ext>
                </a:extLst>
              </p:cNvPr>
              <p:cNvCxnSpPr>
                <a:cxnSpLocks/>
                <a:stCxn id="239" idx="4"/>
                <a:endCxn id="241" idx="0"/>
              </p:cNvCxnSpPr>
              <p:nvPr/>
            </p:nvCxnSpPr>
            <p:spPr>
              <a:xfrm flipH="1">
                <a:off x="4027991" y="3524338"/>
                <a:ext cx="417" cy="201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45" name="文字方塊 244">
                  <a:extLst>
                    <a:ext uri="{FF2B5EF4-FFF2-40B4-BE49-F238E27FC236}">
                      <a16:creationId xmlns:a16="http://schemas.microsoft.com/office/drawing/2014/main" id="{C5A8814E-0FC2-4ED4-9910-8482DD09B862}"/>
                    </a:ext>
                  </a:extLst>
                </p:cNvPr>
                <p:cNvSpPr txBox="1"/>
                <p:nvPr/>
              </p:nvSpPr>
              <p:spPr>
                <a:xfrm>
                  <a:off x="10468860" y="4598067"/>
                  <a:ext cx="445421"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−1</m:t>
                        </m:r>
                      </m:oMath>
                    </m:oMathPara>
                  </a14:m>
                  <a:endParaRPr lang="zh-TW" altLang="en-US" dirty="0">
                    <a:solidFill>
                      <a:srgbClr val="FF0000"/>
                    </a:solidFill>
                  </a:endParaRPr>
                </a:p>
              </p:txBody>
            </p:sp>
          </mc:Choice>
          <mc:Fallback xmlns="">
            <p:sp>
              <p:nvSpPr>
                <p:cNvPr id="245" name="文字方塊 244">
                  <a:extLst>
                    <a:ext uri="{FF2B5EF4-FFF2-40B4-BE49-F238E27FC236}">
                      <a16:creationId xmlns:a16="http://schemas.microsoft.com/office/drawing/2014/main" id="{C5A8814E-0FC2-4ED4-9910-8482DD09B862}"/>
                    </a:ext>
                  </a:extLst>
                </p:cNvPr>
                <p:cNvSpPr txBox="1">
                  <a:spLocks noRot="1" noChangeAspect="1" noMove="1" noResize="1" noEditPoints="1" noAdjustHandles="1" noChangeArrowheads="1" noChangeShapeType="1" noTextEdit="1"/>
                </p:cNvSpPr>
                <p:nvPr/>
              </p:nvSpPr>
              <p:spPr>
                <a:xfrm>
                  <a:off x="10468860" y="4598067"/>
                  <a:ext cx="445421" cy="276999"/>
                </a:xfrm>
                <a:prstGeom prst="rect">
                  <a:avLst/>
                </a:prstGeom>
                <a:blipFill>
                  <a:blip r:embed="rId28"/>
                  <a:stretch>
                    <a:fillRect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F27C5E08-BBCD-415A-8A78-1AAFBEC5BF0D}"/>
                    </a:ext>
                  </a:extLst>
                </p:cNvPr>
                <p:cNvSpPr txBox="1"/>
                <p:nvPr/>
              </p:nvSpPr>
              <p:spPr>
                <a:xfrm>
                  <a:off x="9881334" y="6047274"/>
                  <a:ext cx="332497" cy="27699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0</m:t>
                        </m:r>
                      </m:oMath>
                    </m:oMathPara>
                  </a14:m>
                  <a:endParaRPr lang="zh-TW" altLang="en-US" dirty="0">
                    <a:solidFill>
                      <a:srgbClr val="FF0000"/>
                    </a:solidFill>
                  </a:endParaRPr>
                </a:p>
              </p:txBody>
            </p:sp>
          </mc:Choice>
          <mc:Fallback xmlns="">
            <p:sp>
              <p:nvSpPr>
                <p:cNvPr id="246" name="文字方塊 245">
                  <a:extLst>
                    <a:ext uri="{FF2B5EF4-FFF2-40B4-BE49-F238E27FC236}">
                      <a16:creationId xmlns:a16="http://schemas.microsoft.com/office/drawing/2014/main" id="{F27C5E08-BBCD-415A-8A78-1AAFBEC5BF0D}"/>
                    </a:ext>
                  </a:extLst>
                </p:cNvPr>
                <p:cNvSpPr txBox="1">
                  <a:spLocks noRot="1" noChangeAspect="1" noMove="1" noResize="1" noEditPoints="1" noAdjustHandles="1" noChangeArrowheads="1" noChangeShapeType="1" noTextEdit="1"/>
                </p:cNvSpPr>
                <p:nvPr/>
              </p:nvSpPr>
              <p:spPr>
                <a:xfrm>
                  <a:off x="9881334" y="6047274"/>
                  <a:ext cx="332497" cy="276999"/>
                </a:xfrm>
                <a:prstGeom prst="rect">
                  <a:avLst/>
                </a:prstGeom>
                <a:blipFill>
                  <a:blip r:embed="rId29"/>
                  <a:stretch>
                    <a:fillRect l="-1852" b="-8889"/>
                  </a:stretch>
                </a:blipFill>
              </p:spPr>
              <p:txBody>
                <a:bodyPr/>
                <a:lstStyle/>
                <a:p>
                  <a:r>
                    <a:rPr lang="en-US">
                      <a:noFill/>
                    </a:rPr>
                    <a:t> </a:t>
                  </a:r>
                </a:p>
              </p:txBody>
            </p:sp>
          </mc:Fallback>
        </mc:AlternateContent>
        <p:sp>
          <p:nvSpPr>
            <p:cNvPr id="247" name="乘號 246">
              <a:extLst>
                <a:ext uri="{FF2B5EF4-FFF2-40B4-BE49-F238E27FC236}">
                  <a16:creationId xmlns:a16="http://schemas.microsoft.com/office/drawing/2014/main" id="{380B64B6-44B6-438B-B35C-D9D8454F5198}"/>
                </a:ext>
              </a:extLst>
            </p:cNvPr>
            <p:cNvSpPr/>
            <p:nvPr/>
          </p:nvSpPr>
          <p:spPr>
            <a:xfrm>
              <a:off x="10149840" y="4307992"/>
              <a:ext cx="306521" cy="860944"/>
            </a:xfrm>
            <a:prstGeom prst="mathMultiply">
              <a:avLst>
                <a:gd name="adj1" fmla="val 121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48" name="乘號 247">
              <a:extLst>
                <a:ext uri="{FF2B5EF4-FFF2-40B4-BE49-F238E27FC236}">
                  <a16:creationId xmlns:a16="http://schemas.microsoft.com/office/drawing/2014/main" id="{BACF0F1C-DE2F-42AD-9BF4-4386DA6143B6}"/>
                </a:ext>
              </a:extLst>
            </p:cNvPr>
            <p:cNvSpPr/>
            <p:nvPr/>
          </p:nvSpPr>
          <p:spPr>
            <a:xfrm>
              <a:off x="9866218" y="5390625"/>
              <a:ext cx="306521" cy="860944"/>
            </a:xfrm>
            <a:prstGeom prst="mathMultiply">
              <a:avLst>
                <a:gd name="adj1" fmla="val 121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50" name="圖形 249">
              <a:extLst>
                <a:ext uri="{FF2B5EF4-FFF2-40B4-BE49-F238E27FC236}">
                  <a16:creationId xmlns:a16="http://schemas.microsoft.com/office/drawing/2014/main" id="{B85D70DE-F867-443A-8264-68E5507C089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072645" y="5574128"/>
              <a:ext cx="243793" cy="243793"/>
            </a:xfrm>
            <a:prstGeom prst="rect">
              <a:avLst/>
            </a:prstGeom>
          </p:spPr>
        </p:pic>
        <p:pic>
          <p:nvPicPr>
            <p:cNvPr id="252" name="圖形 251">
              <a:extLst>
                <a:ext uri="{FF2B5EF4-FFF2-40B4-BE49-F238E27FC236}">
                  <a16:creationId xmlns:a16="http://schemas.microsoft.com/office/drawing/2014/main" id="{8E8E94C8-7254-4681-90DE-0FEFC2009D6B}"/>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764221" y="5574722"/>
              <a:ext cx="243793" cy="243793"/>
            </a:xfrm>
            <a:prstGeom prst="rect">
              <a:avLst/>
            </a:prstGeom>
          </p:spPr>
        </p:pic>
        <p:sp>
          <p:nvSpPr>
            <p:cNvPr id="11" name="箭號: 弧形左彎 10">
              <a:extLst>
                <a:ext uri="{FF2B5EF4-FFF2-40B4-BE49-F238E27FC236}">
                  <a16:creationId xmlns:a16="http://schemas.microsoft.com/office/drawing/2014/main" id="{1E4FA6BA-7068-41B0-9D47-E10D47C30F66}"/>
                </a:ext>
              </a:extLst>
            </p:cNvPr>
            <p:cNvSpPr/>
            <p:nvPr/>
          </p:nvSpPr>
          <p:spPr>
            <a:xfrm rot="5400000">
              <a:off x="3975687" y="4791350"/>
              <a:ext cx="365127" cy="2688645"/>
            </a:xfrm>
            <a:prstGeom prst="curvedLeftArrow">
              <a:avLst>
                <a:gd name="adj1" fmla="val 0"/>
                <a:gd name="adj2" fmla="val 50000"/>
                <a:gd name="adj3" fmla="val 25000"/>
              </a:avLst>
            </a:prstGeom>
            <a:solidFill>
              <a:srgbClr val="FF0000"/>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253" name="箭號: 弧形左彎 252">
              <a:extLst>
                <a:ext uri="{FF2B5EF4-FFF2-40B4-BE49-F238E27FC236}">
                  <a16:creationId xmlns:a16="http://schemas.microsoft.com/office/drawing/2014/main" id="{263B7480-0AD9-4FF8-8AF4-6BD26FDD5490}"/>
                </a:ext>
              </a:extLst>
            </p:cNvPr>
            <p:cNvSpPr/>
            <p:nvPr/>
          </p:nvSpPr>
          <p:spPr>
            <a:xfrm rot="5400000">
              <a:off x="4635340" y="5446932"/>
              <a:ext cx="365127" cy="1377481"/>
            </a:xfrm>
            <a:prstGeom prst="curvedLeftArrow">
              <a:avLst>
                <a:gd name="adj1" fmla="val 0"/>
                <a:gd name="adj2" fmla="val 50000"/>
                <a:gd name="adj3" fmla="val 25000"/>
              </a:avLst>
            </a:prstGeom>
            <a:solidFill>
              <a:srgbClr val="FF0000"/>
            </a:solid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grpSp>
      <p:sp>
        <p:nvSpPr>
          <p:cNvPr id="254" name="標題 1">
            <a:extLst>
              <a:ext uri="{FF2B5EF4-FFF2-40B4-BE49-F238E27FC236}">
                <a16:creationId xmlns:a16="http://schemas.microsoft.com/office/drawing/2014/main" id="{E136359E-750B-4237-BB34-E89ACAD02863}"/>
              </a:ext>
            </a:extLst>
          </p:cNvPr>
          <p:cNvSpPr>
            <a:spLocks noGrp="1"/>
          </p:cNvSpPr>
          <p:nvPr>
            <p:ph type="title"/>
          </p:nvPr>
        </p:nvSpPr>
        <p:spPr>
          <a:xfrm>
            <a:off x="609600" y="0"/>
            <a:ext cx="10972800" cy="1143000"/>
          </a:xfrm>
        </p:spPr>
        <p:txBody>
          <a:bodyPr>
            <a:normAutofit/>
          </a:bodyPr>
          <a:lstStyle/>
          <a:p>
            <a:r>
              <a:rPr lang="en-US" altLang="zh-TW" dirty="0">
                <a:latin typeface="Bahnschrift SemiBold SemiConden" panose="020B0502040204020203" pitchFamily="34" charset="0"/>
              </a:rPr>
              <a:t>Contribution 1 - No Amplitude Normalization</a:t>
            </a:r>
            <a:endParaRPr lang="zh-TW" altLang="en-US" dirty="0">
              <a:latin typeface="Bahnschrift SemiBold SemiConden" panose="020B0502040204020203" pitchFamily="34" charset="0"/>
            </a:endParaRPr>
          </a:p>
        </p:txBody>
      </p:sp>
    </p:spTree>
    <p:extLst>
      <p:ext uri="{BB962C8B-B14F-4D97-AF65-F5344CB8AC3E}">
        <p14:creationId xmlns:p14="http://schemas.microsoft.com/office/powerpoint/2010/main" val="2651959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136" name="內容版面配置區 2">
            <a:extLst>
              <a:ext uri="{FF2B5EF4-FFF2-40B4-BE49-F238E27FC236}">
                <a16:creationId xmlns:a16="http://schemas.microsoft.com/office/drawing/2014/main" id="{98B0AC1C-16D2-41E0-9692-E991D897C87D}"/>
              </a:ext>
            </a:extLst>
          </p:cNvPr>
          <p:cNvSpPr txBox="1">
            <a:spLocks/>
          </p:cNvSpPr>
          <p:nvPr/>
        </p:nvSpPr>
        <p:spPr>
          <a:xfrm>
            <a:off x="609600" y="1289304"/>
            <a:ext cx="10972800" cy="51998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zh-TW" dirty="0">
                <a:latin typeface="Bahnschrift SemiBold SemiConden" panose="020B0502040204020203" pitchFamily="34" charset="0"/>
              </a:rPr>
              <a:t>No amplitude normalization in the implementation still works because each non-scaled tree </a:t>
            </a:r>
            <a:r>
              <a:rPr lang="en-US" altLang="zh-TW" u="sng" dirty="0">
                <a:latin typeface="Bahnschrift SemiBold SemiConden" panose="020B0502040204020203" pitchFamily="34" charset="0"/>
              </a:rPr>
              <a:t>intrinsically represents</a:t>
            </a:r>
            <a:r>
              <a:rPr lang="en-US" altLang="zh-TW" dirty="0">
                <a:latin typeface="Bahnschrift SemiBold SemiConden" panose="020B0502040204020203" pitchFamily="34" charset="0"/>
              </a:rPr>
              <a:t> a normalized valid tree (the sum of probabilities is 1) with the unique positive real factor.</a:t>
            </a:r>
          </a:p>
          <a:p>
            <a:pPr marL="0" indent="0">
              <a:buNone/>
            </a:pPr>
            <a:endParaRPr lang="en-US" altLang="zh-TW" dirty="0">
              <a:latin typeface="Bahnschrift SemiBold SemiConden" panose="020B0502040204020203" pitchFamily="34" charset="0"/>
            </a:endParaRPr>
          </a:p>
          <a:p>
            <a:pPr marL="0" indent="0">
              <a:buNone/>
            </a:pPr>
            <a:endParaRPr lang="en-US" altLang="zh-TW" sz="1800" dirty="0">
              <a:latin typeface="Bahnschrift SemiBold SemiConden" panose="020B0502040204020203" pitchFamily="34" charset="0"/>
            </a:endParaRPr>
          </a:p>
          <a:p>
            <a:pPr marL="0" indent="0" algn="ctr">
              <a:buNone/>
            </a:pPr>
            <a:r>
              <a:rPr lang="en-US" altLang="zh-TW" dirty="0">
                <a:latin typeface="Bahnschrift SemiBold SemiConden" panose="020B0502040204020203" pitchFamily="34" charset="0"/>
              </a:rPr>
              <a:t>intrinsically represents</a:t>
            </a:r>
          </a:p>
        </p:txBody>
      </p:sp>
      <p:sp>
        <p:nvSpPr>
          <p:cNvPr id="254" name="標題 1">
            <a:extLst>
              <a:ext uri="{FF2B5EF4-FFF2-40B4-BE49-F238E27FC236}">
                <a16:creationId xmlns:a16="http://schemas.microsoft.com/office/drawing/2014/main" id="{E136359E-750B-4237-BB34-E89ACAD02863}"/>
              </a:ext>
            </a:extLst>
          </p:cNvPr>
          <p:cNvSpPr>
            <a:spLocks noGrp="1"/>
          </p:cNvSpPr>
          <p:nvPr>
            <p:ph type="title"/>
          </p:nvPr>
        </p:nvSpPr>
        <p:spPr>
          <a:xfrm>
            <a:off x="609600" y="0"/>
            <a:ext cx="10972800" cy="1143000"/>
          </a:xfrm>
        </p:spPr>
        <p:txBody>
          <a:bodyPr>
            <a:normAutofit/>
          </a:bodyPr>
          <a:lstStyle/>
          <a:p>
            <a:r>
              <a:rPr lang="en-US" altLang="zh-TW" dirty="0">
                <a:latin typeface="Bahnschrift SemiBold SemiConden" panose="020B0502040204020203" pitchFamily="34" charset="0"/>
              </a:rPr>
              <a:t>Contribution 1 - No Amplitude Normalization</a:t>
            </a:r>
            <a:endParaRPr lang="zh-TW" altLang="en-US" dirty="0">
              <a:latin typeface="Bahnschrift SemiBold SemiConden" panose="020B0502040204020203" pitchFamily="34" charset="0"/>
            </a:endParaRPr>
          </a:p>
        </p:txBody>
      </p:sp>
      <p:sp>
        <p:nvSpPr>
          <p:cNvPr id="107" name="橢圓 106">
            <a:extLst>
              <a:ext uri="{FF2B5EF4-FFF2-40B4-BE49-F238E27FC236}">
                <a16:creationId xmlns:a16="http://schemas.microsoft.com/office/drawing/2014/main" id="{BB332363-6F80-4E5E-9B2C-508DC5B528B2}"/>
              </a:ext>
            </a:extLst>
          </p:cNvPr>
          <p:cNvSpPr/>
          <p:nvPr/>
        </p:nvSpPr>
        <p:spPr>
          <a:xfrm>
            <a:off x="5340543" y="3267289"/>
            <a:ext cx="277625" cy="2776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8" name="矩形 107">
                <a:extLst>
                  <a:ext uri="{FF2B5EF4-FFF2-40B4-BE49-F238E27FC236}">
                    <a16:creationId xmlns:a16="http://schemas.microsoft.com/office/drawing/2014/main" id="{7B15FA2E-0453-44EE-9771-A17B3A4703ED}"/>
                  </a:ext>
                </a:extLst>
              </p:cNvPr>
              <p:cNvSpPr/>
              <p:nvPr/>
            </p:nvSpPr>
            <p:spPr>
              <a:xfrm>
                <a:off x="4909137" y="3744796"/>
                <a:ext cx="537691" cy="537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r>
                        <a:rPr lang="en-US" altLang="zh-TW" sz="2800" b="0" i="1" dirty="0" smtClean="0">
                          <a:latin typeface="Cambria Math" panose="02040503050406030204" pitchFamily="18" charset="0"/>
                        </a:rPr>
                        <m:t> </m:t>
                      </m:r>
                      <m:sSub>
                        <m:sSubPr>
                          <m:ctrlPr>
                            <a:rPr lang="en-US" altLang="zh-TW" sz="2800" b="0" i="1" dirty="0" smtClean="0">
                              <a:latin typeface="Cambria Math" panose="02040503050406030204" pitchFamily="18" charset="0"/>
                            </a:rPr>
                          </m:ctrlPr>
                        </m:sSubPr>
                        <m:e>
                          <m:r>
                            <a:rPr lang="en-US" altLang="zh-TW" sz="2800" i="1" dirty="0" smtClean="0">
                              <a:latin typeface="Cambria Math" panose="02040503050406030204" pitchFamily="18" charset="0"/>
                            </a:rPr>
                            <m:t>𝑐</m:t>
                          </m:r>
                        </m:e>
                        <m:sub>
                          <m:r>
                            <a:rPr lang="en-US" altLang="zh-TW" sz="2800" b="0" i="1" dirty="0" smtClean="0">
                              <a:latin typeface="Cambria Math" panose="02040503050406030204" pitchFamily="18" charset="0"/>
                            </a:rPr>
                            <m:t>0</m:t>
                          </m:r>
                        </m:sub>
                      </m:sSub>
                    </m:oMath>
                  </m:oMathPara>
                </a14:m>
                <a:endParaRPr lang="zh-TW" altLang="en-US" sz="2800" dirty="0"/>
              </a:p>
            </p:txBody>
          </p:sp>
        </mc:Choice>
        <mc:Fallback xmlns="">
          <p:sp>
            <p:nvSpPr>
              <p:cNvPr id="108" name="矩形 107">
                <a:extLst>
                  <a:ext uri="{FF2B5EF4-FFF2-40B4-BE49-F238E27FC236}">
                    <a16:creationId xmlns:a16="http://schemas.microsoft.com/office/drawing/2014/main" id="{7B15FA2E-0453-44EE-9771-A17B3A4703ED}"/>
                  </a:ext>
                </a:extLst>
              </p:cNvPr>
              <p:cNvSpPr>
                <a:spLocks noRot="1" noChangeAspect="1" noMove="1" noResize="1" noEditPoints="1" noAdjustHandles="1" noChangeArrowheads="1" noChangeShapeType="1" noTextEdit="1"/>
              </p:cNvSpPr>
              <p:nvPr/>
            </p:nvSpPr>
            <p:spPr>
              <a:xfrm>
                <a:off x="4909137" y="3744796"/>
                <a:ext cx="537691" cy="53769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6975C02F-3A78-4376-9C1B-88DBEA97D344}"/>
                  </a:ext>
                </a:extLst>
              </p:cNvPr>
              <p:cNvSpPr/>
              <p:nvPr/>
            </p:nvSpPr>
            <p:spPr>
              <a:xfrm>
                <a:off x="5518611" y="3744796"/>
                <a:ext cx="537691" cy="537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0" i="1" dirty="0" smtClean="0">
                          <a:latin typeface="Cambria Math" panose="02040503050406030204" pitchFamily="18" charset="0"/>
                        </a:rPr>
                        <m:t> </m:t>
                      </m:r>
                      <m:sSub>
                        <m:sSubPr>
                          <m:ctrlPr>
                            <a:rPr lang="en-US" altLang="zh-TW" sz="2800" b="0" i="1" dirty="0" smtClean="0">
                              <a:latin typeface="Cambria Math" panose="02040503050406030204" pitchFamily="18" charset="0"/>
                            </a:rPr>
                          </m:ctrlPr>
                        </m:sSubPr>
                        <m:e>
                          <m:r>
                            <a:rPr lang="en-US" altLang="zh-TW" sz="2800" i="1" dirty="0" smtClean="0">
                              <a:latin typeface="Cambria Math" panose="02040503050406030204" pitchFamily="18" charset="0"/>
                            </a:rPr>
                            <m:t>𝑐</m:t>
                          </m:r>
                        </m:e>
                        <m:sub>
                          <m:r>
                            <a:rPr lang="en-US" altLang="zh-TW" sz="2800" b="0" i="1" dirty="0" smtClean="0">
                              <a:latin typeface="Cambria Math" panose="02040503050406030204" pitchFamily="18" charset="0"/>
                            </a:rPr>
                            <m:t>1</m:t>
                          </m:r>
                        </m:sub>
                      </m:sSub>
                    </m:oMath>
                  </m:oMathPara>
                </a14:m>
                <a:endParaRPr lang="zh-TW" altLang="en-US" sz="2800" dirty="0"/>
              </a:p>
            </p:txBody>
          </p:sp>
        </mc:Choice>
        <mc:Fallback xmlns="">
          <p:sp>
            <p:nvSpPr>
              <p:cNvPr id="109" name="矩形 108">
                <a:extLst>
                  <a:ext uri="{FF2B5EF4-FFF2-40B4-BE49-F238E27FC236}">
                    <a16:creationId xmlns:a16="http://schemas.microsoft.com/office/drawing/2014/main" id="{6975C02F-3A78-4376-9C1B-88DBEA97D344}"/>
                  </a:ext>
                </a:extLst>
              </p:cNvPr>
              <p:cNvSpPr>
                <a:spLocks noRot="1" noChangeAspect="1" noMove="1" noResize="1" noEditPoints="1" noAdjustHandles="1" noChangeArrowheads="1" noChangeShapeType="1" noTextEdit="1"/>
              </p:cNvSpPr>
              <p:nvPr/>
            </p:nvSpPr>
            <p:spPr>
              <a:xfrm>
                <a:off x="5518611" y="3744796"/>
                <a:ext cx="537691" cy="537690"/>
              </a:xfrm>
              <a:prstGeom prst="rect">
                <a:avLst/>
              </a:prstGeom>
              <a:blipFill>
                <a:blip r:embed="rId4"/>
                <a:stretch>
                  <a:fillRect/>
                </a:stretch>
              </a:blipFill>
            </p:spPr>
            <p:txBody>
              <a:bodyPr/>
              <a:lstStyle/>
              <a:p>
                <a:r>
                  <a:rPr lang="en-US">
                    <a:noFill/>
                  </a:rPr>
                  <a:t> </a:t>
                </a:r>
              </a:p>
            </p:txBody>
          </p:sp>
        </mc:Fallback>
      </mc:AlternateContent>
      <p:cxnSp>
        <p:nvCxnSpPr>
          <p:cNvPr id="110" name="直線單箭頭接點 109">
            <a:extLst>
              <a:ext uri="{FF2B5EF4-FFF2-40B4-BE49-F238E27FC236}">
                <a16:creationId xmlns:a16="http://schemas.microsoft.com/office/drawing/2014/main" id="{8BC88CBA-8FBC-4735-A6E8-A8F6E902D086}"/>
              </a:ext>
            </a:extLst>
          </p:cNvPr>
          <p:cNvCxnSpPr>
            <a:stCxn id="107" idx="3"/>
            <a:endCxn id="108" idx="0"/>
          </p:cNvCxnSpPr>
          <p:nvPr/>
        </p:nvCxnSpPr>
        <p:spPr>
          <a:xfrm flipH="1">
            <a:off x="5177983" y="3504257"/>
            <a:ext cx="203217" cy="24053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6847B3C2-D67F-4DEF-881D-F1612F29A426}"/>
              </a:ext>
            </a:extLst>
          </p:cNvPr>
          <p:cNvCxnSpPr>
            <a:stCxn id="107" idx="5"/>
            <a:endCxn id="109" idx="0"/>
          </p:cNvCxnSpPr>
          <p:nvPr/>
        </p:nvCxnSpPr>
        <p:spPr>
          <a:xfrm>
            <a:off x="5577511" y="3504257"/>
            <a:ext cx="209946" cy="240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橢圓 113">
            <a:extLst>
              <a:ext uri="{FF2B5EF4-FFF2-40B4-BE49-F238E27FC236}">
                <a16:creationId xmlns:a16="http://schemas.microsoft.com/office/drawing/2014/main" id="{55687A1C-6EA3-4FE8-BC4C-6DF550FFFDE5}"/>
              </a:ext>
            </a:extLst>
          </p:cNvPr>
          <p:cNvSpPr/>
          <p:nvPr/>
        </p:nvSpPr>
        <p:spPr>
          <a:xfrm>
            <a:off x="6567105" y="3267289"/>
            <a:ext cx="277625" cy="2776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15" name="矩形 114">
                <a:extLst>
                  <a:ext uri="{FF2B5EF4-FFF2-40B4-BE49-F238E27FC236}">
                    <a16:creationId xmlns:a16="http://schemas.microsoft.com/office/drawing/2014/main" id="{91225F23-24F1-4B97-AF13-64E08FEC2D07}"/>
                  </a:ext>
                </a:extLst>
              </p:cNvPr>
              <p:cNvSpPr/>
              <p:nvPr/>
            </p:nvSpPr>
            <p:spPr>
              <a:xfrm>
                <a:off x="6135699" y="3744796"/>
                <a:ext cx="537691" cy="537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0" i="1" dirty="0" smtClean="0">
                          <a:latin typeface="Cambria Math" panose="02040503050406030204" pitchFamily="18" charset="0"/>
                        </a:rPr>
                        <m:t> </m:t>
                      </m:r>
                      <m:sSub>
                        <m:sSubPr>
                          <m:ctrlPr>
                            <a:rPr lang="en-US" altLang="zh-TW" sz="2800" b="0" i="1" dirty="0" smtClean="0">
                              <a:latin typeface="Cambria Math" panose="02040503050406030204" pitchFamily="18" charset="0"/>
                            </a:rPr>
                          </m:ctrlPr>
                        </m:sSubPr>
                        <m:e>
                          <m:r>
                            <a:rPr lang="en-US" altLang="zh-TW" sz="2800" i="1" dirty="0" smtClean="0">
                              <a:latin typeface="Cambria Math" panose="02040503050406030204" pitchFamily="18" charset="0"/>
                            </a:rPr>
                            <m:t>𝑐</m:t>
                          </m:r>
                        </m:e>
                        <m:sub>
                          <m:r>
                            <a:rPr lang="en-US" altLang="zh-TW" sz="2800" b="0" i="1" dirty="0" smtClean="0">
                              <a:latin typeface="Cambria Math" panose="02040503050406030204" pitchFamily="18" charset="0"/>
                            </a:rPr>
                            <m:t>2</m:t>
                          </m:r>
                        </m:sub>
                      </m:sSub>
                    </m:oMath>
                  </m:oMathPara>
                </a14:m>
                <a:endParaRPr lang="zh-TW" altLang="en-US" sz="2800" dirty="0"/>
              </a:p>
            </p:txBody>
          </p:sp>
        </mc:Choice>
        <mc:Fallback xmlns="">
          <p:sp>
            <p:nvSpPr>
              <p:cNvPr id="115" name="矩形 114">
                <a:extLst>
                  <a:ext uri="{FF2B5EF4-FFF2-40B4-BE49-F238E27FC236}">
                    <a16:creationId xmlns:a16="http://schemas.microsoft.com/office/drawing/2014/main" id="{91225F23-24F1-4B97-AF13-64E08FEC2D07}"/>
                  </a:ext>
                </a:extLst>
              </p:cNvPr>
              <p:cNvSpPr>
                <a:spLocks noRot="1" noChangeAspect="1" noMove="1" noResize="1" noEditPoints="1" noAdjustHandles="1" noChangeArrowheads="1" noChangeShapeType="1" noTextEdit="1"/>
              </p:cNvSpPr>
              <p:nvPr/>
            </p:nvSpPr>
            <p:spPr>
              <a:xfrm>
                <a:off x="6135699" y="3744796"/>
                <a:ext cx="537691" cy="5376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矩形 115">
                <a:extLst>
                  <a:ext uri="{FF2B5EF4-FFF2-40B4-BE49-F238E27FC236}">
                    <a16:creationId xmlns:a16="http://schemas.microsoft.com/office/drawing/2014/main" id="{A065DBC6-906D-401B-8CA5-C0F3F6572787}"/>
                  </a:ext>
                </a:extLst>
              </p:cNvPr>
              <p:cNvSpPr/>
              <p:nvPr/>
            </p:nvSpPr>
            <p:spPr>
              <a:xfrm>
                <a:off x="6745172" y="3744796"/>
                <a:ext cx="537691" cy="537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2800" b="0" i="1" dirty="0" smtClean="0">
                          <a:latin typeface="Cambria Math" panose="02040503050406030204" pitchFamily="18" charset="0"/>
                        </a:rPr>
                        <m:t> </m:t>
                      </m:r>
                      <m:sSub>
                        <m:sSubPr>
                          <m:ctrlPr>
                            <a:rPr lang="en-US" altLang="zh-TW" sz="2800" b="0" i="1" dirty="0" smtClean="0">
                              <a:latin typeface="Cambria Math" panose="02040503050406030204" pitchFamily="18" charset="0"/>
                            </a:rPr>
                          </m:ctrlPr>
                        </m:sSubPr>
                        <m:e>
                          <m:r>
                            <a:rPr lang="en-US" altLang="zh-TW" sz="2800" i="1" dirty="0" smtClean="0">
                              <a:latin typeface="Cambria Math" panose="02040503050406030204" pitchFamily="18" charset="0"/>
                            </a:rPr>
                            <m:t>𝑐</m:t>
                          </m:r>
                        </m:e>
                        <m:sub>
                          <m:r>
                            <a:rPr lang="en-US" altLang="zh-TW" sz="2800" b="0" i="1" dirty="0" smtClean="0">
                              <a:latin typeface="Cambria Math" panose="02040503050406030204" pitchFamily="18" charset="0"/>
                            </a:rPr>
                            <m:t>3</m:t>
                          </m:r>
                        </m:sub>
                      </m:sSub>
                    </m:oMath>
                  </m:oMathPara>
                </a14:m>
                <a:endParaRPr lang="zh-TW" altLang="en-US" sz="2800" dirty="0"/>
              </a:p>
            </p:txBody>
          </p:sp>
        </mc:Choice>
        <mc:Fallback xmlns="">
          <p:sp>
            <p:nvSpPr>
              <p:cNvPr id="116" name="矩形 115">
                <a:extLst>
                  <a:ext uri="{FF2B5EF4-FFF2-40B4-BE49-F238E27FC236}">
                    <a16:creationId xmlns:a16="http://schemas.microsoft.com/office/drawing/2014/main" id="{A065DBC6-906D-401B-8CA5-C0F3F6572787}"/>
                  </a:ext>
                </a:extLst>
              </p:cNvPr>
              <p:cNvSpPr>
                <a:spLocks noRot="1" noChangeAspect="1" noMove="1" noResize="1" noEditPoints="1" noAdjustHandles="1" noChangeArrowheads="1" noChangeShapeType="1" noTextEdit="1"/>
              </p:cNvSpPr>
              <p:nvPr/>
            </p:nvSpPr>
            <p:spPr>
              <a:xfrm>
                <a:off x="6745172" y="3744796"/>
                <a:ext cx="537691" cy="537690"/>
              </a:xfrm>
              <a:prstGeom prst="rect">
                <a:avLst/>
              </a:prstGeom>
              <a:blipFill>
                <a:blip r:embed="rId6"/>
                <a:stretch>
                  <a:fillRect/>
                </a:stretch>
              </a:blipFill>
            </p:spPr>
            <p:txBody>
              <a:bodyPr/>
              <a:lstStyle/>
              <a:p>
                <a:r>
                  <a:rPr lang="en-US">
                    <a:noFill/>
                  </a:rPr>
                  <a:t> </a:t>
                </a:r>
              </a:p>
            </p:txBody>
          </p:sp>
        </mc:Fallback>
      </mc:AlternateContent>
      <p:cxnSp>
        <p:nvCxnSpPr>
          <p:cNvPr id="117" name="直線單箭頭接點 116">
            <a:extLst>
              <a:ext uri="{FF2B5EF4-FFF2-40B4-BE49-F238E27FC236}">
                <a16:creationId xmlns:a16="http://schemas.microsoft.com/office/drawing/2014/main" id="{5BA4F94A-3D89-4DD2-8B2E-E91061F67727}"/>
              </a:ext>
            </a:extLst>
          </p:cNvPr>
          <p:cNvCxnSpPr>
            <a:stCxn id="114" idx="3"/>
            <a:endCxn id="115" idx="0"/>
          </p:cNvCxnSpPr>
          <p:nvPr/>
        </p:nvCxnSpPr>
        <p:spPr>
          <a:xfrm flipH="1">
            <a:off x="6404545" y="3504257"/>
            <a:ext cx="203217" cy="240539"/>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a:extLst>
              <a:ext uri="{FF2B5EF4-FFF2-40B4-BE49-F238E27FC236}">
                <a16:creationId xmlns:a16="http://schemas.microsoft.com/office/drawing/2014/main" id="{27CAB63F-9619-43C1-9A40-A712197F3F7E}"/>
              </a:ext>
            </a:extLst>
          </p:cNvPr>
          <p:cNvCxnSpPr>
            <a:stCxn id="114" idx="5"/>
            <a:endCxn id="116" idx="0"/>
          </p:cNvCxnSpPr>
          <p:nvPr/>
        </p:nvCxnSpPr>
        <p:spPr>
          <a:xfrm>
            <a:off x="6804073" y="3504257"/>
            <a:ext cx="209945" cy="240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橢圓 120">
            <a:extLst>
              <a:ext uri="{FF2B5EF4-FFF2-40B4-BE49-F238E27FC236}">
                <a16:creationId xmlns:a16="http://schemas.microsoft.com/office/drawing/2014/main" id="{BE42F83D-24BD-4D46-8A4B-A403250A38EA}"/>
              </a:ext>
            </a:extLst>
          </p:cNvPr>
          <p:cNvSpPr/>
          <p:nvPr/>
        </p:nvSpPr>
        <p:spPr>
          <a:xfrm>
            <a:off x="5955665" y="2821241"/>
            <a:ext cx="277625" cy="2776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2" name="直線單箭頭接點 121">
            <a:extLst>
              <a:ext uri="{FF2B5EF4-FFF2-40B4-BE49-F238E27FC236}">
                <a16:creationId xmlns:a16="http://schemas.microsoft.com/office/drawing/2014/main" id="{700AF4A6-4E9B-45BB-B2E0-D5013272D796}"/>
              </a:ext>
            </a:extLst>
          </p:cNvPr>
          <p:cNvCxnSpPr>
            <a:cxnSpLocks/>
            <a:stCxn id="121" idx="3"/>
            <a:endCxn id="107" idx="0"/>
          </p:cNvCxnSpPr>
          <p:nvPr/>
        </p:nvCxnSpPr>
        <p:spPr>
          <a:xfrm flipH="1">
            <a:off x="5479356" y="3058209"/>
            <a:ext cx="516966" cy="20908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AAB82A4F-6891-48B0-B59C-ABDCF9845CD0}"/>
              </a:ext>
            </a:extLst>
          </p:cNvPr>
          <p:cNvCxnSpPr>
            <a:stCxn id="121" idx="5"/>
            <a:endCxn id="114" idx="0"/>
          </p:cNvCxnSpPr>
          <p:nvPr/>
        </p:nvCxnSpPr>
        <p:spPr>
          <a:xfrm>
            <a:off x="6192633" y="3058209"/>
            <a:ext cx="513285" cy="209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1BA3B289-EED7-4F5C-8218-7CD608FF074F}"/>
                  </a:ext>
                </a:extLst>
              </p:cNvPr>
              <p:cNvSpPr/>
              <p:nvPr/>
            </p:nvSpPr>
            <p:spPr>
              <a:xfrm>
                <a:off x="574824" y="5833164"/>
                <a:ext cx="2660473" cy="64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r>
                        <a:rPr lang="en-US" altLang="zh-TW" sz="1700" b="0" i="1" dirty="0" smtClean="0">
                          <a:latin typeface="Cambria Math" panose="02040503050406030204" pitchFamily="18" charset="0"/>
                        </a:rPr>
                        <m:t> </m:t>
                      </m:r>
                      <m:f>
                        <m:fPr>
                          <m:ctrlPr>
                            <a:rPr lang="en-US" altLang="zh-TW" sz="1700" b="0" i="1" dirty="0" smtClean="0">
                              <a:latin typeface="Cambria Math" panose="02040503050406030204" pitchFamily="18" charset="0"/>
                            </a:rPr>
                          </m:ctrlPr>
                        </m:fPr>
                        <m:num>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0</m:t>
                              </m:r>
                            </m:sub>
                          </m:sSub>
                        </m:num>
                        <m:den>
                          <m:rad>
                            <m:radPr>
                              <m:degHide m:val="on"/>
                              <m:ctrlPr>
                                <a:rPr lang="en-US" altLang="zh-TW" sz="1700" b="0" i="1" dirty="0" smtClean="0">
                                  <a:latin typeface="Cambria Math" panose="02040503050406030204" pitchFamily="18" charset="0"/>
                                </a:rPr>
                              </m:ctrlPr>
                            </m:radPr>
                            <m:deg/>
                            <m:e>
                              <m:sSup>
                                <m:sSupPr>
                                  <m:ctrlPr>
                                    <a:rPr lang="en-US" altLang="zh-TW" sz="1700" b="0" i="1" dirty="0" smtClean="0">
                                      <a:latin typeface="Cambria Math" panose="02040503050406030204" pitchFamily="18" charset="0"/>
                                    </a:rPr>
                                  </m:ctrlPr>
                                </m:sSupPr>
                                <m:e>
                                  <m:d>
                                    <m:dPr>
                                      <m:begChr m:val="|"/>
                                      <m:endChr m:val="|"/>
                                      <m:ctrlPr>
                                        <a:rPr lang="en-US" altLang="zh-TW" sz="1700" b="0" i="1" dirty="0" smtClean="0">
                                          <a:latin typeface="Cambria Math" panose="02040503050406030204" pitchFamily="18" charset="0"/>
                                        </a:rPr>
                                      </m:ctrlPr>
                                    </m:dPr>
                                    <m:e>
                                      <m:sSub>
                                        <m:sSubPr>
                                          <m:ctrlPr>
                                            <a:rPr lang="en-US" altLang="zh-TW" sz="1700" b="0" i="1" dirty="0" smtClean="0">
                                              <a:latin typeface="Cambria Math" panose="02040503050406030204" pitchFamily="18" charset="0"/>
                                            </a:rPr>
                                          </m:ctrlPr>
                                        </m:sSubPr>
                                        <m:e>
                                          <m:r>
                                            <a:rPr lang="en-US" altLang="zh-TW" sz="1700" b="0" i="1" dirty="0" smtClean="0">
                                              <a:latin typeface="Cambria Math" panose="02040503050406030204" pitchFamily="18" charset="0"/>
                                            </a:rPr>
                                            <m:t>𝑐</m:t>
                                          </m:r>
                                        </m:e>
                                        <m:sub>
                                          <m:r>
                                            <a:rPr lang="en-US" altLang="zh-TW" sz="1700" b="0" i="1" dirty="0" smtClean="0">
                                              <a:latin typeface="Cambria Math" panose="02040503050406030204" pitchFamily="18" charset="0"/>
                                            </a:rPr>
                                            <m:t>0</m:t>
                                          </m:r>
                                        </m:sub>
                                      </m:sSub>
                                    </m:e>
                                  </m:d>
                                </m:e>
                                <m:sup>
                                  <m:r>
                                    <a:rPr lang="en-US" altLang="zh-TW" sz="1700" b="0" i="1" dirty="0" smtClean="0">
                                      <a:latin typeface="Cambria Math" panose="02040503050406030204" pitchFamily="18" charset="0"/>
                                    </a:rPr>
                                    <m:t>2</m:t>
                                  </m:r>
                                </m:sup>
                              </m:sSup>
                              <m:r>
                                <a:rPr lang="en-US" altLang="zh-TW" sz="1700" b="0" i="1" dirty="0" smtClean="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b="0" i="1" dirty="0" smtClean="0">
                                              <a:latin typeface="Cambria Math" panose="02040503050406030204" pitchFamily="18" charset="0"/>
                                            </a:rPr>
                                            <m:t>1</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b="0" i="1" dirty="0" smtClean="0">
                                              <a:latin typeface="Cambria Math" panose="02040503050406030204" pitchFamily="18" charset="0"/>
                                            </a:rPr>
                                            <m:t>2</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b="0" i="1" dirty="0" smtClean="0">
                                              <a:latin typeface="Cambria Math" panose="02040503050406030204" pitchFamily="18" charset="0"/>
                                            </a:rPr>
                                            <m:t>3</m:t>
                                          </m:r>
                                        </m:sub>
                                      </m:sSub>
                                    </m:e>
                                  </m:d>
                                </m:e>
                                <m:sup>
                                  <m:r>
                                    <a:rPr lang="en-US" altLang="zh-TW" sz="1700" i="1" dirty="0">
                                      <a:latin typeface="Cambria Math" panose="02040503050406030204" pitchFamily="18" charset="0"/>
                                    </a:rPr>
                                    <m:t>2</m:t>
                                  </m:r>
                                </m:sup>
                              </m:sSup>
                            </m:e>
                          </m:rad>
                        </m:den>
                      </m:f>
                    </m:oMath>
                  </m:oMathPara>
                </a14:m>
                <a:endParaRPr lang="zh-TW" altLang="en-US" sz="1700" dirty="0"/>
              </a:p>
            </p:txBody>
          </p:sp>
        </mc:Choice>
        <mc:Fallback xmlns="">
          <p:sp>
            <p:nvSpPr>
              <p:cNvPr id="126" name="矩形 125">
                <a:extLst>
                  <a:ext uri="{FF2B5EF4-FFF2-40B4-BE49-F238E27FC236}">
                    <a16:creationId xmlns:a16="http://schemas.microsoft.com/office/drawing/2014/main" id="{1BA3B289-EED7-4F5C-8218-7CD608FF074F}"/>
                  </a:ext>
                </a:extLst>
              </p:cNvPr>
              <p:cNvSpPr>
                <a:spLocks noRot="1" noChangeAspect="1" noMove="1" noResize="1" noEditPoints="1" noAdjustHandles="1" noChangeArrowheads="1" noChangeShapeType="1" noTextEdit="1"/>
              </p:cNvSpPr>
              <p:nvPr/>
            </p:nvSpPr>
            <p:spPr>
              <a:xfrm>
                <a:off x="574824" y="5833164"/>
                <a:ext cx="2660473" cy="646532"/>
              </a:xfrm>
              <a:prstGeom prst="rect">
                <a:avLst/>
              </a:prstGeom>
              <a:blipFill>
                <a:blip r:embed="rId7"/>
                <a:stretch>
                  <a:fillRect l="-1361" r="-6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F89FBD1A-C545-455B-B3AE-840F5C6B1319}"/>
                  </a:ext>
                </a:extLst>
              </p:cNvPr>
              <p:cNvSpPr/>
              <p:nvPr/>
            </p:nvSpPr>
            <p:spPr>
              <a:xfrm>
                <a:off x="3389300" y="5833164"/>
                <a:ext cx="2660473" cy="64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700" i="1" dirty="0" smtClean="0">
                              <a:latin typeface="Cambria Math" panose="02040503050406030204" pitchFamily="18" charset="0"/>
                            </a:rPr>
                          </m:ctrlPr>
                        </m:fPr>
                        <m:num>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b="0" i="1" dirty="0" smtClean="0">
                                  <a:latin typeface="Cambria Math" panose="02040503050406030204" pitchFamily="18" charset="0"/>
                                </a:rPr>
                                <m:t>1</m:t>
                              </m:r>
                            </m:sub>
                          </m:sSub>
                        </m:num>
                        <m:den>
                          <m:rad>
                            <m:radPr>
                              <m:degHide m:val="on"/>
                              <m:ctrlPr>
                                <a:rPr lang="en-US" altLang="zh-TW" sz="1700" i="1" dirty="0">
                                  <a:latin typeface="Cambria Math" panose="02040503050406030204" pitchFamily="18" charset="0"/>
                                </a:rPr>
                              </m:ctrlPr>
                            </m:radPr>
                            <m:deg/>
                            <m:e>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0</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1</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2</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3</m:t>
                                          </m:r>
                                        </m:sub>
                                      </m:sSub>
                                    </m:e>
                                  </m:d>
                                </m:e>
                                <m:sup>
                                  <m:r>
                                    <a:rPr lang="en-US" altLang="zh-TW" sz="1700" i="1" dirty="0">
                                      <a:latin typeface="Cambria Math" panose="02040503050406030204" pitchFamily="18" charset="0"/>
                                    </a:rPr>
                                    <m:t>2</m:t>
                                  </m:r>
                                </m:sup>
                              </m:sSup>
                            </m:e>
                          </m:rad>
                        </m:den>
                      </m:f>
                    </m:oMath>
                  </m:oMathPara>
                </a14:m>
                <a:endParaRPr lang="zh-TW" altLang="en-US" sz="1700" dirty="0"/>
              </a:p>
            </p:txBody>
          </p:sp>
        </mc:Choice>
        <mc:Fallback xmlns="">
          <p:sp>
            <p:nvSpPr>
              <p:cNvPr id="127" name="矩形 126">
                <a:extLst>
                  <a:ext uri="{FF2B5EF4-FFF2-40B4-BE49-F238E27FC236}">
                    <a16:creationId xmlns:a16="http://schemas.microsoft.com/office/drawing/2014/main" id="{F89FBD1A-C545-455B-B3AE-840F5C6B1319}"/>
                  </a:ext>
                </a:extLst>
              </p:cNvPr>
              <p:cNvSpPr>
                <a:spLocks noRot="1" noChangeAspect="1" noMove="1" noResize="1" noEditPoints="1" noAdjustHandles="1" noChangeArrowheads="1" noChangeShapeType="1" noTextEdit="1"/>
              </p:cNvSpPr>
              <p:nvPr/>
            </p:nvSpPr>
            <p:spPr>
              <a:xfrm>
                <a:off x="3389300" y="5833164"/>
                <a:ext cx="2660473" cy="646532"/>
              </a:xfrm>
              <a:prstGeom prst="rect">
                <a:avLst/>
              </a:prstGeom>
              <a:blipFill>
                <a:blip r:embed="rId8"/>
                <a:stretch>
                  <a:fillRect l="-455"/>
                </a:stretch>
              </a:blipFill>
            </p:spPr>
            <p:txBody>
              <a:bodyPr/>
              <a:lstStyle/>
              <a:p>
                <a:r>
                  <a:rPr lang="en-US">
                    <a:noFill/>
                  </a:rPr>
                  <a:t> </a:t>
                </a:r>
              </a:p>
            </p:txBody>
          </p:sp>
        </mc:Fallback>
      </mc:AlternateContent>
      <p:cxnSp>
        <p:nvCxnSpPr>
          <p:cNvPr id="128" name="直線單箭頭接點 127">
            <a:extLst>
              <a:ext uri="{FF2B5EF4-FFF2-40B4-BE49-F238E27FC236}">
                <a16:creationId xmlns:a16="http://schemas.microsoft.com/office/drawing/2014/main" id="{013EE8F7-91FC-4621-AA41-C8668D0466CD}"/>
              </a:ext>
            </a:extLst>
          </p:cNvPr>
          <p:cNvCxnSpPr>
            <a:cxnSpLocks/>
            <a:stCxn id="237" idx="2"/>
            <a:endCxn id="126" idx="0"/>
          </p:cNvCxnSpPr>
          <p:nvPr/>
        </p:nvCxnSpPr>
        <p:spPr>
          <a:xfrm flipH="1">
            <a:off x="1905061" y="5428043"/>
            <a:ext cx="3434494" cy="405121"/>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D4B03A0F-DC16-4AB2-B56E-F6C77B306085}"/>
              </a:ext>
            </a:extLst>
          </p:cNvPr>
          <p:cNvCxnSpPr>
            <a:cxnSpLocks/>
            <a:stCxn id="237" idx="4"/>
            <a:endCxn id="127" idx="0"/>
          </p:cNvCxnSpPr>
          <p:nvPr/>
        </p:nvCxnSpPr>
        <p:spPr>
          <a:xfrm flipH="1">
            <a:off x="4719537" y="5566855"/>
            <a:ext cx="758831" cy="266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a:extLst>
              <a:ext uri="{FF2B5EF4-FFF2-40B4-BE49-F238E27FC236}">
                <a16:creationId xmlns:a16="http://schemas.microsoft.com/office/drawing/2014/main" id="{94300DB6-C837-4861-9E77-F91A036B12B6}"/>
              </a:ext>
            </a:extLst>
          </p:cNvPr>
          <p:cNvCxnSpPr>
            <a:cxnSpLocks/>
            <a:stCxn id="243" idx="4"/>
            <a:endCxn id="235" idx="0"/>
          </p:cNvCxnSpPr>
          <p:nvPr/>
        </p:nvCxnSpPr>
        <p:spPr>
          <a:xfrm>
            <a:off x="6704930" y="5566855"/>
            <a:ext cx="812616" cy="264137"/>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6FB6E188-5D0F-40A5-A517-FE7B3C06C33C}"/>
              </a:ext>
            </a:extLst>
          </p:cNvPr>
          <p:cNvCxnSpPr>
            <a:cxnSpLocks/>
            <a:stCxn id="243" idx="6"/>
            <a:endCxn id="236" idx="0"/>
          </p:cNvCxnSpPr>
          <p:nvPr/>
        </p:nvCxnSpPr>
        <p:spPr>
          <a:xfrm>
            <a:off x="6843742" y="5428043"/>
            <a:ext cx="3443198" cy="4029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5" name="矩形 234">
                <a:extLst>
                  <a:ext uri="{FF2B5EF4-FFF2-40B4-BE49-F238E27FC236}">
                    <a16:creationId xmlns:a16="http://schemas.microsoft.com/office/drawing/2014/main" id="{591DB648-875E-433D-8CD0-77B1BD937AA6}"/>
                  </a:ext>
                </a:extLst>
              </p:cNvPr>
              <p:cNvSpPr/>
              <p:nvPr/>
            </p:nvSpPr>
            <p:spPr>
              <a:xfrm>
                <a:off x="6187309" y="5830992"/>
                <a:ext cx="2660473" cy="64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700" i="1" dirty="0" smtClean="0">
                              <a:latin typeface="Cambria Math" panose="02040503050406030204" pitchFamily="18" charset="0"/>
                            </a:rPr>
                          </m:ctrlPr>
                        </m:fPr>
                        <m:num>
                          <m:sSub>
                            <m:sSubPr>
                              <m:ctrlPr>
                                <a:rPr lang="en-US" altLang="zh-TW" sz="1700" i="1" dirty="0" smtClean="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b="0" i="1" dirty="0" smtClean="0">
                                  <a:latin typeface="Cambria Math" panose="02040503050406030204" pitchFamily="18" charset="0"/>
                                </a:rPr>
                                <m:t>2</m:t>
                              </m:r>
                            </m:sub>
                          </m:sSub>
                        </m:num>
                        <m:den>
                          <m:rad>
                            <m:radPr>
                              <m:degHide m:val="on"/>
                              <m:ctrlPr>
                                <a:rPr lang="en-US" altLang="zh-TW" sz="1700" i="1" dirty="0">
                                  <a:latin typeface="Cambria Math" panose="02040503050406030204" pitchFamily="18" charset="0"/>
                                </a:rPr>
                              </m:ctrlPr>
                            </m:radPr>
                            <m:deg/>
                            <m:e>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0</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1</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2</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3</m:t>
                                          </m:r>
                                        </m:sub>
                                      </m:sSub>
                                    </m:e>
                                  </m:d>
                                </m:e>
                                <m:sup>
                                  <m:r>
                                    <a:rPr lang="en-US" altLang="zh-TW" sz="1700" i="1" dirty="0">
                                      <a:latin typeface="Cambria Math" panose="02040503050406030204" pitchFamily="18" charset="0"/>
                                    </a:rPr>
                                    <m:t>2</m:t>
                                  </m:r>
                                </m:sup>
                              </m:sSup>
                            </m:e>
                          </m:rad>
                        </m:den>
                      </m:f>
                    </m:oMath>
                  </m:oMathPara>
                </a14:m>
                <a:endParaRPr lang="zh-TW" altLang="en-US" sz="1700" dirty="0"/>
              </a:p>
            </p:txBody>
          </p:sp>
        </mc:Choice>
        <mc:Fallback xmlns="">
          <p:sp>
            <p:nvSpPr>
              <p:cNvPr id="235" name="矩形 234">
                <a:extLst>
                  <a:ext uri="{FF2B5EF4-FFF2-40B4-BE49-F238E27FC236}">
                    <a16:creationId xmlns:a16="http://schemas.microsoft.com/office/drawing/2014/main" id="{591DB648-875E-433D-8CD0-77B1BD937AA6}"/>
                  </a:ext>
                </a:extLst>
              </p:cNvPr>
              <p:cNvSpPr>
                <a:spLocks noRot="1" noChangeAspect="1" noMove="1" noResize="1" noEditPoints="1" noAdjustHandles="1" noChangeArrowheads="1" noChangeShapeType="1" noTextEdit="1"/>
              </p:cNvSpPr>
              <p:nvPr/>
            </p:nvSpPr>
            <p:spPr>
              <a:xfrm>
                <a:off x="6187309" y="5830992"/>
                <a:ext cx="2660473" cy="646532"/>
              </a:xfrm>
              <a:prstGeom prst="rect">
                <a:avLst/>
              </a:prstGeom>
              <a:blipFill>
                <a:blip r:embed="rId9"/>
                <a:stretch>
                  <a:fillRect l="-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6" name="矩形 235">
                <a:extLst>
                  <a:ext uri="{FF2B5EF4-FFF2-40B4-BE49-F238E27FC236}">
                    <a16:creationId xmlns:a16="http://schemas.microsoft.com/office/drawing/2014/main" id="{FB6445B0-1EF3-4CC3-A7E9-09F7E6561EAA}"/>
                  </a:ext>
                </a:extLst>
              </p:cNvPr>
              <p:cNvSpPr/>
              <p:nvPr/>
            </p:nvSpPr>
            <p:spPr>
              <a:xfrm>
                <a:off x="8956703" y="5830992"/>
                <a:ext cx="2660473" cy="64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zh-TW" sz="1700" i="1" dirty="0" smtClean="0">
                              <a:latin typeface="Cambria Math" panose="02040503050406030204" pitchFamily="18" charset="0"/>
                            </a:rPr>
                          </m:ctrlPr>
                        </m:fPr>
                        <m:num>
                          <m:sSub>
                            <m:sSubPr>
                              <m:ctrlPr>
                                <a:rPr lang="en-US" altLang="zh-TW" sz="1700" i="1" dirty="0" smtClean="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b="0" i="1" dirty="0" smtClean="0">
                                  <a:latin typeface="Cambria Math" panose="02040503050406030204" pitchFamily="18" charset="0"/>
                                </a:rPr>
                                <m:t>3</m:t>
                              </m:r>
                            </m:sub>
                          </m:sSub>
                        </m:num>
                        <m:den>
                          <m:rad>
                            <m:radPr>
                              <m:degHide m:val="on"/>
                              <m:ctrlPr>
                                <a:rPr lang="en-US" altLang="zh-TW" sz="1700" i="1" dirty="0">
                                  <a:latin typeface="Cambria Math" panose="02040503050406030204" pitchFamily="18" charset="0"/>
                                </a:rPr>
                              </m:ctrlPr>
                            </m:radPr>
                            <m:deg/>
                            <m:e>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0</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1</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2</m:t>
                                          </m:r>
                                        </m:sub>
                                      </m:sSub>
                                    </m:e>
                                  </m:d>
                                </m:e>
                                <m:sup>
                                  <m:r>
                                    <a:rPr lang="en-US" altLang="zh-TW" sz="1700" i="1" dirty="0">
                                      <a:latin typeface="Cambria Math" panose="02040503050406030204" pitchFamily="18" charset="0"/>
                                    </a:rPr>
                                    <m:t>2</m:t>
                                  </m:r>
                                </m:sup>
                              </m:sSup>
                              <m:r>
                                <a:rPr lang="en-US" altLang="zh-TW" sz="1700" i="1" dirty="0">
                                  <a:latin typeface="Cambria Math" panose="02040503050406030204" pitchFamily="18" charset="0"/>
                                </a:rPr>
                                <m:t>+</m:t>
                              </m:r>
                              <m:sSup>
                                <m:sSupPr>
                                  <m:ctrlPr>
                                    <a:rPr lang="en-US" altLang="zh-TW" sz="1700" i="1" dirty="0">
                                      <a:latin typeface="Cambria Math" panose="02040503050406030204" pitchFamily="18" charset="0"/>
                                    </a:rPr>
                                  </m:ctrlPr>
                                </m:sSupPr>
                                <m:e>
                                  <m:d>
                                    <m:dPr>
                                      <m:begChr m:val="|"/>
                                      <m:endChr m:val="|"/>
                                      <m:ctrlPr>
                                        <a:rPr lang="en-US" altLang="zh-TW" sz="1700" i="1" dirty="0">
                                          <a:latin typeface="Cambria Math" panose="02040503050406030204" pitchFamily="18" charset="0"/>
                                        </a:rPr>
                                      </m:ctrlPr>
                                    </m:dPr>
                                    <m:e>
                                      <m:sSub>
                                        <m:sSubPr>
                                          <m:ctrlPr>
                                            <a:rPr lang="en-US" altLang="zh-TW" sz="1700" i="1" dirty="0">
                                              <a:latin typeface="Cambria Math" panose="02040503050406030204" pitchFamily="18" charset="0"/>
                                            </a:rPr>
                                          </m:ctrlPr>
                                        </m:sSubPr>
                                        <m:e>
                                          <m:r>
                                            <a:rPr lang="en-US" altLang="zh-TW" sz="1700" i="1" dirty="0">
                                              <a:latin typeface="Cambria Math" panose="02040503050406030204" pitchFamily="18" charset="0"/>
                                            </a:rPr>
                                            <m:t>𝑐</m:t>
                                          </m:r>
                                        </m:e>
                                        <m:sub>
                                          <m:r>
                                            <a:rPr lang="en-US" altLang="zh-TW" sz="1700" i="1" dirty="0">
                                              <a:latin typeface="Cambria Math" panose="02040503050406030204" pitchFamily="18" charset="0"/>
                                            </a:rPr>
                                            <m:t>3</m:t>
                                          </m:r>
                                        </m:sub>
                                      </m:sSub>
                                    </m:e>
                                  </m:d>
                                </m:e>
                                <m:sup>
                                  <m:r>
                                    <a:rPr lang="en-US" altLang="zh-TW" sz="1700" i="1" dirty="0">
                                      <a:latin typeface="Cambria Math" panose="02040503050406030204" pitchFamily="18" charset="0"/>
                                    </a:rPr>
                                    <m:t>2</m:t>
                                  </m:r>
                                </m:sup>
                              </m:sSup>
                            </m:e>
                          </m:rad>
                        </m:den>
                      </m:f>
                    </m:oMath>
                  </m:oMathPara>
                </a14:m>
                <a:endParaRPr lang="zh-TW" altLang="en-US" sz="1700" dirty="0"/>
              </a:p>
            </p:txBody>
          </p:sp>
        </mc:Choice>
        <mc:Fallback xmlns="">
          <p:sp>
            <p:nvSpPr>
              <p:cNvPr id="236" name="矩形 235">
                <a:extLst>
                  <a:ext uri="{FF2B5EF4-FFF2-40B4-BE49-F238E27FC236}">
                    <a16:creationId xmlns:a16="http://schemas.microsoft.com/office/drawing/2014/main" id="{FB6445B0-1EF3-4CC3-A7E9-09F7E6561EAA}"/>
                  </a:ext>
                </a:extLst>
              </p:cNvPr>
              <p:cNvSpPr>
                <a:spLocks noRot="1" noChangeAspect="1" noMove="1" noResize="1" noEditPoints="1" noAdjustHandles="1" noChangeArrowheads="1" noChangeShapeType="1" noTextEdit="1"/>
              </p:cNvSpPr>
              <p:nvPr/>
            </p:nvSpPr>
            <p:spPr>
              <a:xfrm>
                <a:off x="8956703" y="5830992"/>
                <a:ext cx="2660473" cy="646532"/>
              </a:xfrm>
              <a:prstGeom prst="rect">
                <a:avLst/>
              </a:prstGeom>
              <a:blipFill>
                <a:blip r:embed="rId10"/>
                <a:stretch>
                  <a:fillRect l="-454"/>
                </a:stretch>
              </a:blipFill>
            </p:spPr>
            <p:txBody>
              <a:bodyPr/>
              <a:lstStyle/>
              <a:p>
                <a:r>
                  <a:rPr lang="en-US">
                    <a:noFill/>
                  </a:rPr>
                  <a:t> </a:t>
                </a:r>
              </a:p>
            </p:txBody>
          </p:sp>
        </mc:Fallback>
      </mc:AlternateContent>
      <p:grpSp>
        <p:nvGrpSpPr>
          <p:cNvPr id="37" name="群組 36">
            <a:extLst>
              <a:ext uri="{FF2B5EF4-FFF2-40B4-BE49-F238E27FC236}">
                <a16:creationId xmlns:a16="http://schemas.microsoft.com/office/drawing/2014/main" id="{D29DAACC-8F1B-41E8-ADCD-71DAFC226C56}"/>
              </a:ext>
            </a:extLst>
          </p:cNvPr>
          <p:cNvGrpSpPr/>
          <p:nvPr/>
        </p:nvGrpSpPr>
        <p:grpSpPr>
          <a:xfrm>
            <a:off x="5339555" y="4843182"/>
            <a:ext cx="1504187" cy="723673"/>
            <a:chOff x="5416846" y="4448436"/>
            <a:chExt cx="1504187" cy="723673"/>
          </a:xfrm>
        </p:grpSpPr>
        <p:sp>
          <p:nvSpPr>
            <p:cNvPr id="237" name="橢圓 236">
              <a:extLst>
                <a:ext uri="{FF2B5EF4-FFF2-40B4-BE49-F238E27FC236}">
                  <a16:creationId xmlns:a16="http://schemas.microsoft.com/office/drawing/2014/main" id="{D8F39BEB-D562-4CEE-ADC6-6C1DBD93BB8B}"/>
                </a:ext>
              </a:extLst>
            </p:cNvPr>
            <p:cNvSpPr/>
            <p:nvPr/>
          </p:nvSpPr>
          <p:spPr>
            <a:xfrm>
              <a:off x="5416846" y="4894484"/>
              <a:ext cx="277625" cy="2776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3" name="橢圓 242">
              <a:extLst>
                <a:ext uri="{FF2B5EF4-FFF2-40B4-BE49-F238E27FC236}">
                  <a16:creationId xmlns:a16="http://schemas.microsoft.com/office/drawing/2014/main" id="{38216A6F-B076-4E30-BAF6-9EA82B724F73}"/>
                </a:ext>
              </a:extLst>
            </p:cNvPr>
            <p:cNvSpPr/>
            <p:nvPr/>
          </p:nvSpPr>
          <p:spPr>
            <a:xfrm>
              <a:off x="6643408" y="4894484"/>
              <a:ext cx="277625" cy="2776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4" name="橢圓 243">
              <a:extLst>
                <a:ext uri="{FF2B5EF4-FFF2-40B4-BE49-F238E27FC236}">
                  <a16:creationId xmlns:a16="http://schemas.microsoft.com/office/drawing/2014/main" id="{1DC2FDCE-7525-4129-AF40-D7BF22FFDE35}"/>
                </a:ext>
              </a:extLst>
            </p:cNvPr>
            <p:cNvSpPr/>
            <p:nvPr/>
          </p:nvSpPr>
          <p:spPr>
            <a:xfrm>
              <a:off x="6031968" y="4448436"/>
              <a:ext cx="277625" cy="2776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49" name="直線單箭頭接點 248">
              <a:extLst>
                <a:ext uri="{FF2B5EF4-FFF2-40B4-BE49-F238E27FC236}">
                  <a16:creationId xmlns:a16="http://schemas.microsoft.com/office/drawing/2014/main" id="{5501BC7C-6C15-429A-BE77-A0805AED8826}"/>
                </a:ext>
              </a:extLst>
            </p:cNvPr>
            <p:cNvCxnSpPr>
              <a:cxnSpLocks/>
              <a:stCxn id="244" idx="3"/>
              <a:endCxn id="237" idx="0"/>
            </p:cNvCxnSpPr>
            <p:nvPr/>
          </p:nvCxnSpPr>
          <p:spPr>
            <a:xfrm flipH="1">
              <a:off x="5555659" y="4685404"/>
              <a:ext cx="516966" cy="20908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1" name="直線單箭頭接點 250">
              <a:extLst>
                <a:ext uri="{FF2B5EF4-FFF2-40B4-BE49-F238E27FC236}">
                  <a16:creationId xmlns:a16="http://schemas.microsoft.com/office/drawing/2014/main" id="{9F7279E4-440C-4E27-A661-CD9836DF7BCF}"/>
                </a:ext>
              </a:extLst>
            </p:cNvPr>
            <p:cNvCxnSpPr>
              <a:stCxn id="244" idx="5"/>
              <a:endCxn id="243" idx="0"/>
            </p:cNvCxnSpPr>
            <p:nvPr/>
          </p:nvCxnSpPr>
          <p:spPr>
            <a:xfrm>
              <a:off x="6268936" y="4685404"/>
              <a:ext cx="513285" cy="2090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8368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 name="內容版面配置區 2">
                <a:extLst>
                  <a:ext uri="{FF2B5EF4-FFF2-40B4-BE49-F238E27FC236}">
                    <a16:creationId xmlns:a16="http://schemas.microsoft.com/office/drawing/2014/main" id="{9D3BB131-0DB0-40EF-9F97-6B5E0943DEDC}"/>
                  </a:ext>
                </a:extLst>
              </p:cNvPr>
              <p:cNvSpPr>
                <a:spLocks noGrp="1"/>
              </p:cNvSpPr>
              <p:nvPr>
                <p:ph idx="1"/>
              </p:nvPr>
            </p:nvSpPr>
            <p:spPr>
              <a:xfrm>
                <a:off x="5367528" y="1600200"/>
                <a:ext cx="6199632" cy="3905937"/>
              </a:xfrm>
            </p:spPr>
            <p:txBody>
              <a:bodyPr>
                <a:normAutofit/>
              </a:bodyPr>
              <a:lstStyle/>
              <a:p>
                <a:pPr>
                  <a:buFont typeface="Arial" panose="020B0604020202020204" pitchFamily="34" charset="0"/>
                  <a:buChar char="•"/>
                </a:pPr>
                <a:r>
                  <a:rPr lang="en-US" dirty="0">
                    <a:solidFill>
                      <a:schemeClr val="tx1"/>
                    </a:solidFill>
                    <a:latin typeface="Bahnschrift SemiBold SemiConden" panose="020B0502040204020203" pitchFamily="34" charset="0"/>
                  </a:rPr>
                  <a:t>All possible outcomes</a:t>
                </a:r>
                <a14:m>
                  <m:oMath xmlns:m="http://schemas.openxmlformats.org/officeDocument/2006/math">
                    <m:r>
                      <a:rPr lang="en-US" b="0" i="0"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000</m:t>
                            </m:r>
                          </m:e>
                        </m:d>
                        <m:r>
                          <a:rPr lang="en-US" b="0" i="1" smtClean="0">
                            <a:solidFill>
                              <a:schemeClr val="tx1"/>
                            </a:solidFill>
                            <a:latin typeface="Cambria Math" panose="02040503050406030204" pitchFamily="18" charset="0"/>
                          </a:rPr>
                          <m:t>,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001</m:t>
                            </m:r>
                          </m:e>
                        </m:d>
                        <m:r>
                          <a:rPr lang="en-US" b="0" i="1" smtClean="0">
                            <a:solidFill>
                              <a:schemeClr val="tx1"/>
                            </a:solidFill>
                            <a:latin typeface="Cambria Math" panose="02040503050406030204" pitchFamily="18" charset="0"/>
                          </a:rPr>
                          <m:t>, …, </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110</m:t>
                            </m:r>
                          </m:e>
                        </m:d>
                        <m:r>
                          <a:rPr lang="en-US" b="0" i="1" smtClean="0">
                            <a:solidFill>
                              <a:schemeClr val="tx1"/>
                            </a:solidFill>
                            <a:latin typeface="Cambria Math" panose="02040503050406030204" pitchFamily="18" charset="0"/>
                          </a:rPr>
                          <m:t>, |111⟩</m:t>
                        </m:r>
                      </m:e>
                    </m:d>
                  </m:oMath>
                </a14:m>
                <a:endParaRPr lang="en-US" dirty="0">
                  <a:solidFill>
                    <a:schemeClr val="tx1"/>
                  </a:solidFill>
                  <a:latin typeface="Bahnschrift SemiBold SemiConden" panose="020B0502040204020203" pitchFamily="34" charset="0"/>
                </a:endParaRPr>
              </a:p>
              <a:p>
                <a:pPr>
                  <a:buFont typeface="Arial" panose="020B0604020202020204" pitchFamily="34" charset="0"/>
                  <a:buChar char="•"/>
                </a:pPr>
                <a:r>
                  <a:rPr lang="en-US" dirty="0">
                    <a:solidFill>
                      <a:schemeClr val="tx1"/>
                    </a:solidFill>
                    <a:latin typeface="Bahnschrift SemiBold SemiConden" panose="020B0502040204020203" pitchFamily="34" charset="0"/>
                  </a:rPr>
                  <a:t>P(outcome</a:t>
                </a:r>
                <a14:m>
                  <m:oMath xmlns:m="http://schemas.openxmlformats.org/officeDocument/2006/math">
                    <m:r>
                      <a:rPr lang="en-US" b="0" i="0" dirty="0" smtClean="0">
                        <a:solidFill>
                          <a:schemeClr val="tx1"/>
                        </a:solidFill>
                        <a:latin typeface="Cambria Math" panose="02040503050406030204" pitchFamily="18" charset="0"/>
                      </a:rPr>
                      <m:t> =</m:t>
                    </m:r>
                    <m:r>
                      <a:rPr lang="en-US" i="1" dirty="0" smtClean="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𝑖</m:t>
                    </m:r>
                    <m:r>
                      <a:rPr lang="en-US" b="0" i="1" dirty="0" smtClean="0">
                        <a:solidFill>
                          <a:schemeClr val="tx1"/>
                        </a:solidFill>
                        <a:latin typeface="Cambria Math" panose="02040503050406030204" pitchFamily="18" charset="0"/>
                      </a:rPr>
                      <m:t>⟩</m:t>
                    </m:r>
                  </m:oMath>
                </a14:m>
                <a:r>
                  <a:rPr lang="en-US" dirty="0">
                    <a:solidFill>
                      <a:schemeClr val="tx1"/>
                    </a:solidFill>
                    <a:latin typeface="Bahnschrift SemiBold SemiConden" panose="020B0502040204020203" pitchFamily="34" charset="0"/>
                  </a:rPr>
                  <a:t>)</a:t>
                </a:r>
                <a14:m>
                  <m:oMath xmlns:m="http://schemas.openxmlformats.org/officeDocument/2006/math">
                    <m:r>
                      <a:rPr lang="en-US" b="0" i="0" dirty="0" smtClean="0">
                        <a:solidFill>
                          <a:schemeClr val="tx1"/>
                        </a:solidFill>
                        <a:latin typeface="Cambria Math" panose="02040503050406030204" pitchFamily="18" charset="0"/>
                      </a:rPr>
                      <m:t> </m:t>
                    </m:r>
                    <m:r>
                      <a:rPr lang="en-US" b="0" i="1" dirty="0" smtClean="0">
                        <a:solidFill>
                          <a:schemeClr val="tx1"/>
                        </a:solidFill>
                        <a:latin typeface="Cambria Math" panose="02040503050406030204" pitchFamily="18" charset="0"/>
                      </a:rPr>
                      <m:t>=</m:t>
                    </m:r>
                    <m:sSup>
                      <m:sSupPr>
                        <m:ctrlPr>
                          <a:rPr lang="en-US" b="0" i="1" dirty="0" smtClean="0">
                            <a:solidFill>
                              <a:schemeClr val="tx1"/>
                            </a:solidFill>
                            <a:latin typeface="Cambria Math" panose="02040503050406030204" pitchFamily="18" charset="0"/>
                          </a:rPr>
                        </m:ctrlPr>
                      </m:sSupPr>
                      <m:e>
                        <m:d>
                          <m:dPr>
                            <m:begChr m:val="|"/>
                            <m:endChr m:val="|"/>
                            <m:ctrlPr>
                              <a:rPr lang="en-US" b="0" i="1" dirty="0" smtClean="0">
                                <a:solidFill>
                                  <a:schemeClr val="tx1"/>
                                </a:solidFill>
                                <a:latin typeface="Cambria Math" panose="02040503050406030204" pitchFamily="18" charset="0"/>
                              </a:rPr>
                            </m:ctrlPr>
                          </m:dPr>
                          <m:e>
                            <m:sSub>
                              <m:sSubPr>
                                <m:ctrlPr>
                                  <a:rPr lang="en-US" b="0"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𝑐</m:t>
                                </m:r>
                              </m:e>
                              <m:sub>
                                <m:r>
                                  <a:rPr lang="en-US" b="0" i="1" dirty="0" smtClean="0">
                                    <a:solidFill>
                                      <a:schemeClr val="tx1"/>
                                    </a:solidFill>
                                    <a:latin typeface="Cambria Math" panose="02040503050406030204" pitchFamily="18" charset="0"/>
                                  </a:rPr>
                                  <m:t>𝑖</m:t>
                                </m:r>
                              </m:sub>
                            </m:sSub>
                          </m:e>
                        </m:d>
                      </m:e>
                      <m:sup>
                        <m:r>
                          <a:rPr lang="en-US" b="0" i="1" dirty="0" smtClean="0">
                            <a:solidFill>
                              <a:schemeClr val="tx1"/>
                            </a:solidFill>
                            <a:latin typeface="Cambria Math" panose="02040503050406030204" pitchFamily="18" charset="0"/>
                          </a:rPr>
                          <m:t>2</m:t>
                        </m:r>
                      </m:sup>
                    </m:sSup>
                  </m:oMath>
                </a14:m>
                <a:endParaRPr lang="en-US" dirty="0">
                  <a:solidFill>
                    <a:schemeClr val="tx1"/>
                  </a:solidFill>
                  <a:latin typeface="Bahnschrift SemiBold SemiConden" panose="020B0502040204020203" pitchFamily="34" charset="0"/>
                </a:endParaRPr>
              </a:p>
              <a:p>
                <a:pPr>
                  <a:buFont typeface="Arial" panose="020B0604020202020204" pitchFamily="34" charset="0"/>
                  <a:buChar char="•"/>
                </a:pPr>
                <a:r>
                  <a:rPr lang="en-US" dirty="0">
                    <a:solidFill>
                      <a:schemeClr val="tx1"/>
                    </a:solidFill>
                    <a:latin typeface="Bahnschrift SemiBold SemiConden" panose="020B0502040204020203" pitchFamily="34" charset="0"/>
                  </a:rPr>
                  <a:t>The resulting state</a:t>
                </a:r>
                <a14:m>
                  <m:oMath xmlns:m="http://schemas.openxmlformats.org/officeDocument/2006/math">
                    <m:r>
                      <a:rPr lang="en-US" altLang="zh-TW" b="0" i="0" dirty="0" smtClean="0">
                        <a:solidFill>
                          <a:schemeClr val="tx1"/>
                        </a:solidFill>
                        <a:latin typeface="Cambria Math" panose="02040503050406030204" pitchFamily="18" charset="0"/>
                      </a:rPr>
                      <m:t> </m:t>
                    </m:r>
                    <m:r>
                      <a:rPr lang="en-US" altLang="zh-TW" b="0" i="1" dirty="0" smtClean="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m:t>
                    </m:r>
                    <m:r>
                      <a:rPr lang="en-US" b="0" i="1" dirty="0" smtClean="0">
                        <a:solidFill>
                          <a:schemeClr val="tx1"/>
                        </a:solidFill>
                        <a:latin typeface="Cambria Math" panose="02040503050406030204" pitchFamily="18" charset="0"/>
                      </a:rPr>
                      <m:t>𝑖</m:t>
                    </m:r>
                    <m:r>
                      <a:rPr lang="en-US" i="1" dirty="0">
                        <a:solidFill>
                          <a:schemeClr val="tx1"/>
                        </a:solidFill>
                        <a:latin typeface="Cambria Math" panose="02040503050406030204" pitchFamily="18" charset="0"/>
                      </a:rPr>
                      <m:t>⟩</m:t>
                    </m:r>
                  </m:oMath>
                </a14:m>
                <a:r>
                  <a:rPr lang="en-US" dirty="0">
                    <a:solidFill>
                      <a:schemeClr val="tx1"/>
                    </a:solidFill>
                    <a:latin typeface="Bahnschrift SemiBold SemiConden" panose="020B0502040204020203" pitchFamily="34" charset="0"/>
                  </a:rPr>
                  <a:t>.</a:t>
                </a:r>
              </a:p>
            </p:txBody>
          </p:sp>
        </mc:Choice>
        <mc:Fallback xmlns="">
          <p:sp>
            <p:nvSpPr>
              <p:cNvPr id="43" name="內容版面配置區 2">
                <a:extLst>
                  <a:ext uri="{FF2B5EF4-FFF2-40B4-BE49-F238E27FC236}">
                    <a16:creationId xmlns:a16="http://schemas.microsoft.com/office/drawing/2014/main" id="{9D3BB131-0DB0-40EF-9F97-6B5E0943DEDC}"/>
                  </a:ext>
                </a:extLst>
              </p:cNvPr>
              <p:cNvSpPr>
                <a:spLocks noGrp="1" noRot="1" noChangeAspect="1" noMove="1" noResize="1" noEditPoints="1" noAdjustHandles="1" noChangeArrowheads="1" noChangeShapeType="1" noTextEdit="1"/>
              </p:cNvSpPr>
              <p:nvPr>
                <p:ph idx="1"/>
              </p:nvPr>
            </p:nvSpPr>
            <p:spPr>
              <a:xfrm>
                <a:off x="5367528" y="1600200"/>
                <a:ext cx="6199632" cy="3905937"/>
              </a:xfrm>
              <a:blipFill>
                <a:blip r:embed="rId3"/>
                <a:stretch>
                  <a:fillRect l="-2262" t="-2188"/>
                </a:stretch>
              </a:blipFill>
            </p:spPr>
            <p:txBody>
              <a:bodyPr/>
              <a:lstStyle/>
              <a:p>
                <a:r>
                  <a:rPr lang="en-US">
                    <a:noFill/>
                  </a:rPr>
                  <a:t> </a:t>
                </a:r>
              </a:p>
            </p:txBody>
          </p:sp>
        </mc:Fallback>
      </mc:AlternateContent>
      <p:sp>
        <p:nvSpPr>
          <p:cNvPr id="136" name="內容版面配置區 2">
            <a:extLst>
              <a:ext uri="{FF2B5EF4-FFF2-40B4-BE49-F238E27FC236}">
                <a16:creationId xmlns:a16="http://schemas.microsoft.com/office/drawing/2014/main" id="{98B0AC1C-16D2-41E0-9692-E991D897C87D}"/>
              </a:ext>
            </a:extLst>
          </p:cNvPr>
          <p:cNvSpPr txBox="1">
            <a:spLocks/>
          </p:cNvSpPr>
          <p:nvPr/>
        </p:nvSpPr>
        <p:spPr>
          <a:xfrm>
            <a:off x="609600" y="1658182"/>
            <a:ext cx="10972800" cy="51998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altLang="zh-TW" sz="3200" dirty="0">
              <a:latin typeface="Bahnschrift SemiBold SemiConden" panose="020B0502040204020203" pitchFamily="34" charset="0"/>
            </a:endParaRPr>
          </a:p>
        </p:txBody>
      </p:sp>
      <p:sp>
        <p:nvSpPr>
          <p:cNvPr id="2" name="標題 1">
            <a:extLst>
              <a:ext uri="{FF2B5EF4-FFF2-40B4-BE49-F238E27FC236}">
                <a16:creationId xmlns:a16="http://schemas.microsoft.com/office/drawing/2014/main" id="{EC996E63-F4CE-46A0-B2B6-012730AAEB37}"/>
              </a:ext>
            </a:extLst>
          </p:cNvPr>
          <p:cNvSpPr>
            <a:spLocks noGrp="1"/>
          </p:cNvSpPr>
          <p:nvPr>
            <p:ph type="title"/>
          </p:nvPr>
        </p:nvSpPr>
        <p:spPr>
          <a:xfrm>
            <a:off x="609600" y="0"/>
            <a:ext cx="10972800" cy="1143000"/>
          </a:xfrm>
        </p:spPr>
        <p:txBody>
          <a:bodyPr>
            <a:normAutofit/>
          </a:bodyPr>
          <a:lstStyle/>
          <a:p>
            <a:r>
              <a:rPr lang="en-US" dirty="0">
                <a:latin typeface="Bahnschrift SemiBold SemiConden" panose="020B0502040204020203" pitchFamily="34" charset="0"/>
              </a:rPr>
              <a:t>Measurement – All Qubits Together</a:t>
            </a:r>
          </a:p>
        </p:txBody>
      </p:sp>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grpSp>
        <p:nvGrpSpPr>
          <p:cNvPr id="201" name="群組 200">
            <a:extLst>
              <a:ext uri="{FF2B5EF4-FFF2-40B4-BE49-F238E27FC236}">
                <a16:creationId xmlns:a16="http://schemas.microsoft.com/office/drawing/2014/main" id="{2C3E8424-A5B5-4CB9-BB07-F4697183449B}"/>
              </a:ext>
            </a:extLst>
          </p:cNvPr>
          <p:cNvGrpSpPr/>
          <p:nvPr/>
        </p:nvGrpSpPr>
        <p:grpSpPr>
          <a:xfrm>
            <a:off x="621792" y="1143000"/>
            <a:ext cx="4556556" cy="4351803"/>
            <a:chOff x="1234208" y="1930875"/>
            <a:chExt cx="4556556" cy="4351803"/>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0BFBA085-2F4A-4E0D-9D7B-2DC8B275D4A6}"/>
                    </a:ext>
                  </a:extLst>
                </p:cNvPr>
                <p:cNvSpPr txBox="1"/>
                <p:nvPr/>
              </p:nvSpPr>
              <p:spPr>
                <a:xfrm>
                  <a:off x="1914795" y="1930875"/>
                  <a:ext cx="31073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a:t>
                  </a:r>
                  <a14:m>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amplitude) (</a:t>
                  </a:r>
                  <a14:m>
                    <m:oMath xmlns:m="http://schemas.openxmlformats.org/officeDocument/2006/math">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probability)</a:t>
                  </a:r>
                </a:p>
              </p:txBody>
            </p:sp>
          </mc:Choice>
          <mc:Fallback xmlns="">
            <p:sp>
              <p:nvSpPr>
                <p:cNvPr id="7" name="文字方塊 6">
                  <a:extLst>
                    <a:ext uri="{FF2B5EF4-FFF2-40B4-BE49-F238E27FC236}">
                      <a16:creationId xmlns:a16="http://schemas.microsoft.com/office/drawing/2014/main" id="{0BFBA085-2F4A-4E0D-9D7B-2DC8B275D4A6}"/>
                    </a:ext>
                  </a:extLst>
                </p:cNvPr>
                <p:cNvSpPr txBox="1">
                  <a:spLocks noRot="1" noChangeAspect="1" noMove="1" noResize="1" noEditPoints="1" noAdjustHandles="1" noChangeArrowheads="1" noChangeShapeType="1" noTextEdit="1"/>
                </p:cNvSpPr>
                <p:nvPr/>
              </p:nvSpPr>
              <p:spPr>
                <a:xfrm>
                  <a:off x="1914795" y="1930875"/>
                  <a:ext cx="3107306" cy="369332"/>
                </a:xfrm>
                <a:prstGeom prst="rect">
                  <a:avLst/>
                </a:prstGeom>
                <a:blipFill>
                  <a:blip r:embed="rId20"/>
                  <a:stretch>
                    <a:fillRect l="-1768" t="-10000" r="-786" b="-25000"/>
                  </a:stretch>
                </a:blipFill>
              </p:spPr>
              <p:txBody>
                <a:bodyPr/>
                <a:lstStyle/>
                <a:p>
                  <a:r>
                    <a:rPr lang="en-US">
                      <a:noFill/>
                    </a:rPr>
                    <a:t> </a:t>
                  </a:r>
                </a:p>
              </p:txBody>
            </p:sp>
          </mc:Fallback>
        </mc:AlternateContent>
        <p:cxnSp>
          <p:nvCxnSpPr>
            <p:cNvPr id="25" name="直線接點 24">
              <a:extLst>
                <a:ext uri="{FF2B5EF4-FFF2-40B4-BE49-F238E27FC236}">
                  <a16:creationId xmlns:a16="http://schemas.microsoft.com/office/drawing/2014/main" id="{BB0698E2-936B-4056-BB18-4D3B06A19D80}"/>
                </a:ext>
              </a:extLst>
            </p:cNvPr>
            <p:cNvCxnSpPr>
              <a:cxnSpLocks/>
            </p:cNvCxnSpPr>
            <p:nvPr/>
          </p:nvCxnSpPr>
          <p:spPr>
            <a:xfrm>
              <a:off x="4419164" y="3404186"/>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1F44EA8-A1A8-40A6-AB89-18F96817EC2B}"/>
                    </a:ext>
                  </a:extLst>
                </p:cNvPr>
                <p:cNvSpPr/>
                <p:nvPr/>
              </p:nvSpPr>
              <p:spPr>
                <a:xfrm>
                  <a:off x="4708959" y="3003133"/>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1</m:t>
                            </m:r>
                          </m:sub>
                        </m:sSub>
                      </m:oMath>
                    </m:oMathPara>
                  </a14:m>
                  <a:endParaRPr lang="zh-TW" altLang="en-US" sz="4000" dirty="0"/>
                </a:p>
              </p:txBody>
            </p:sp>
          </mc:Choice>
          <mc:Fallback xmlns="">
            <p:sp>
              <p:nvSpPr>
                <p:cNvPr id="26" name="矩形 25">
                  <a:extLst>
                    <a:ext uri="{FF2B5EF4-FFF2-40B4-BE49-F238E27FC236}">
                      <a16:creationId xmlns:a16="http://schemas.microsoft.com/office/drawing/2014/main" id="{11F44EA8-A1A8-40A6-AB89-18F96817EC2B}"/>
                    </a:ext>
                  </a:extLst>
                </p:cNvPr>
                <p:cNvSpPr>
                  <a:spLocks noRot="1" noChangeAspect="1" noMove="1" noResize="1" noEditPoints="1" noAdjustHandles="1" noChangeArrowheads="1" noChangeShapeType="1" noTextEdit="1"/>
                </p:cNvSpPr>
                <p:nvPr/>
              </p:nvSpPr>
              <p:spPr>
                <a:xfrm>
                  <a:off x="4708959" y="3003133"/>
                  <a:ext cx="802105" cy="802105"/>
                </a:xfrm>
                <a:prstGeom prst="rect">
                  <a:avLst/>
                </a:prstGeom>
                <a:blipFill>
                  <a:blip r:embed="rId21"/>
                  <a:stretch>
                    <a:fillRect/>
                  </a:stretch>
                </a:blipFill>
              </p:spPr>
              <p:txBody>
                <a:bodyPr/>
                <a:lstStyle/>
                <a:p>
                  <a:r>
                    <a:rPr lang="en-US">
                      <a:noFill/>
                    </a:rPr>
                    <a:t> </a:t>
                  </a:r>
                </a:p>
              </p:txBody>
            </p:sp>
          </mc:Fallback>
        </mc:AlternateContent>
        <p:cxnSp>
          <p:nvCxnSpPr>
            <p:cNvPr id="27" name="直線接點 26">
              <a:extLst>
                <a:ext uri="{FF2B5EF4-FFF2-40B4-BE49-F238E27FC236}">
                  <a16:creationId xmlns:a16="http://schemas.microsoft.com/office/drawing/2014/main" id="{A5B97FCE-72C0-414B-BE1F-5D25EEE45637}"/>
                </a:ext>
              </a:extLst>
            </p:cNvPr>
            <p:cNvCxnSpPr>
              <a:cxnSpLocks/>
            </p:cNvCxnSpPr>
            <p:nvPr/>
          </p:nvCxnSpPr>
          <p:spPr>
            <a:xfrm>
              <a:off x="4419164" y="4337417"/>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E8CE9E69-1B37-4D6B-928A-ACC6A30FCEFE}"/>
                </a:ext>
              </a:extLst>
            </p:cNvPr>
            <p:cNvCxnSpPr>
              <a:cxnSpLocks/>
            </p:cNvCxnSpPr>
            <p:nvPr/>
          </p:nvCxnSpPr>
          <p:spPr>
            <a:xfrm>
              <a:off x="4419164" y="5264517"/>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AE866C72-DBC2-48CD-A6E8-2A6C9ED3AB9B}"/>
                    </a:ext>
                  </a:extLst>
                </p:cNvPr>
                <p:cNvSpPr/>
                <p:nvPr/>
              </p:nvSpPr>
              <p:spPr>
                <a:xfrm>
                  <a:off x="4708959" y="3933265"/>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2</m:t>
                            </m:r>
                          </m:sub>
                        </m:sSub>
                      </m:oMath>
                    </m:oMathPara>
                  </a14:m>
                  <a:endParaRPr lang="zh-TW" altLang="en-US" sz="4000" dirty="0"/>
                </a:p>
              </p:txBody>
            </p:sp>
          </mc:Choice>
          <mc:Fallback xmlns="">
            <p:sp>
              <p:nvSpPr>
                <p:cNvPr id="29" name="矩形 28">
                  <a:extLst>
                    <a:ext uri="{FF2B5EF4-FFF2-40B4-BE49-F238E27FC236}">
                      <a16:creationId xmlns:a16="http://schemas.microsoft.com/office/drawing/2014/main" id="{AE866C72-DBC2-48CD-A6E8-2A6C9ED3AB9B}"/>
                    </a:ext>
                  </a:extLst>
                </p:cNvPr>
                <p:cNvSpPr>
                  <a:spLocks noRot="1" noChangeAspect="1" noMove="1" noResize="1" noEditPoints="1" noAdjustHandles="1" noChangeArrowheads="1" noChangeShapeType="1" noTextEdit="1"/>
                </p:cNvSpPr>
                <p:nvPr/>
              </p:nvSpPr>
              <p:spPr>
                <a:xfrm>
                  <a:off x="4708959" y="3933265"/>
                  <a:ext cx="802105" cy="802105"/>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6B8B58C7-E16E-413A-8D66-350B08489928}"/>
                    </a:ext>
                  </a:extLst>
                </p:cNvPr>
                <p:cNvSpPr/>
                <p:nvPr/>
              </p:nvSpPr>
              <p:spPr>
                <a:xfrm>
                  <a:off x="4709616" y="4864862"/>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3</m:t>
                            </m:r>
                          </m:sub>
                        </m:sSub>
                      </m:oMath>
                    </m:oMathPara>
                  </a14:m>
                  <a:endParaRPr lang="zh-TW" altLang="en-US" sz="4000" dirty="0"/>
                </a:p>
              </p:txBody>
            </p:sp>
          </mc:Choice>
          <mc:Fallback xmlns="">
            <p:sp>
              <p:nvSpPr>
                <p:cNvPr id="30" name="矩形 29">
                  <a:extLst>
                    <a:ext uri="{FF2B5EF4-FFF2-40B4-BE49-F238E27FC236}">
                      <a16:creationId xmlns:a16="http://schemas.microsoft.com/office/drawing/2014/main" id="{6B8B58C7-E16E-413A-8D66-350B08489928}"/>
                    </a:ext>
                  </a:extLst>
                </p:cNvPr>
                <p:cNvSpPr>
                  <a:spLocks noRot="1" noChangeAspect="1" noMove="1" noResize="1" noEditPoints="1" noAdjustHandles="1" noChangeArrowheads="1" noChangeShapeType="1" noTextEdit="1"/>
                </p:cNvSpPr>
                <p:nvPr/>
              </p:nvSpPr>
              <p:spPr>
                <a:xfrm>
                  <a:off x="4709616" y="4864862"/>
                  <a:ext cx="802105" cy="802105"/>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B2B10852-C127-433B-8408-FA04C61D9317}"/>
                    </a:ext>
                  </a:extLst>
                </p:cNvPr>
                <p:cNvSpPr txBox="1"/>
                <p:nvPr/>
              </p:nvSpPr>
              <p:spPr>
                <a:xfrm>
                  <a:off x="2552917" y="2300083"/>
                  <a:ext cx="1571036" cy="449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kumimoji="0" lang="en-US" altLang="zh-TW" sz="240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dPr>
                              <m:e>
                                <m:sSub>
                                  <m:sSubPr>
                                    <m:ctrlPr>
                                      <a:rPr kumimoji="0" lang="en-US" altLang="zh-TW" sz="240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0</m:t>
                                    </m:r>
                                  </m:sub>
                                </m:sSub>
                              </m:e>
                            </m:d>
                          </m:e>
                          <m:sup>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2</m:t>
                            </m:r>
                          </m:sup>
                        </m:sSup>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=5%</m:t>
                        </m:r>
                      </m:oMath>
                    </m:oMathPara>
                  </a14:m>
                  <a:endParaRPr kumimoji="0" lang="zh-TW" altLang="en-US" sz="2400"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27" name="文字方塊 126">
                  <a:extLst>
                    <a:ext uri="{FF2B5EF4-FFF2-40B4-BE49-F238E27FC236}">
                      <a16:creationId xmlns:a16="http://schemas.microsoft.com/office/drawing/2014/main" id="{B2B10852-C127-433B-8408-FA04C61D9317}"/>
                    </a:ext>
                  </a:extLst>
                </p:cNvPr>
                <p:cNvSpPr txBox="1">
                  <a:spLocks noRot="1" noChangeAspect="1" noMove="1" noResize="1" noEditPoints="1" noAdjustHandles="1" noChangeArrowheads="1" noChangeShapeType="1" noTextEdit="1"/>
                </p:cNvSpPr>
                <p:nvPr/>
              </p:nvSpPr>
              <p:spPr>
                <a:xfrm>
                  <a:off x="2552917" y="2300083"/>
                  <a:ext cx="1571036" cy="449803"/>
                </a:xfrm>
                <a:prstGeom prst="rect">
                  <a:avLst/>
                </a:prstGeom>
                <a:blipFill>
                  <a:blip r:embed="rId24"/>
                  <a:stretch>
                    <a:fillRect r="-1938" b="-405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文字方塊 160">
                  <a:extLst>
                    <a:ext uri="{FF2B5EF4-FFF2-40B4-BE49-F238E27FC236}">
                      <a16:creationId xmlns:a16="http://schemas.microsoft.com/office/drawing/2014/main" id="{4FF96C11-DFBC-42E1-ABEC-24490A79A6C8}"/>
                    </a:ext>
                  </a:extLst>
                </p:cNvPr>
                <p:cNvSpPr txBox="1"/>
                <p:nvPr/>
              </p:nvSpPr>
              <p:spPr>
                <a:xfrm>
                  <a:off x="2544285" y="2802508"/>
                  <a:ext cx="1579480"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1</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1" name="文字方塊 160">
                  <a:extLst>
                    <a:ext uri="{FF2B5EF4-FFF2-40B4-BE49-F238E27FC236}">
                      <a16:creationId xmlns:a16="http://schemas.microsoft.com/office/drawing/2014/main" id="{4FF96C11-DFBC-42E1-ABEC-24490A79A6C8}"/>
                    </a:ext>
                  </a:extLst>
                </p:cNvPr>
                <p:cNvSpPr txBox="1">
                  <a:spLocks noRot="1" noChangeAspect="1" noMove="1" noResize="1" noEditPoints="1" noAdjustHandles="1" noChangeArrowheads="1" noChangeShapeType="1" noTextEdit="1"/>
                </p:cNvSpPr>
                <p:nvPr/>
              </p:nvSpPr>
              <p:spPr>
                <a:xfrm>
                  <a:off x="2544285" y="2802508"/>
                  <a:ext cx="1579480" cy="441468"/>
                </a:xfrm>
                <a:prstGeom prst="rect">
                  <a:avLst/>
                </a:prstGeom>
                <a:blipFill>
                  <a:blip r:embed="rId25"/>
                  <a:stretch>
                    <a:fillRect r="-772"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文字方塊 161">
                  <a:extLst>
                    <a:ext uri="{FF2B5EF4-FFF2-40B4-BE49-F238E27FC236}">
                      <a16:creationId xmlns:a16="http://schemas.microsoft.com/office/drawing/2014/main" id="{86CEB4C5-7B42-432E-AF2C-5BDC2694CE20}"/>
                    </a:ext>
                  </a:extLst>
                </p:cNvPr>
                <p:cNvSpPr txBox="1"/>
                <p:nvPr/>
              </p:nvSpPr>
              <p:spPr>
                <a:xfrm>
                  <a:off x="2552728" y="3328351"/>
                  <a:ext cx="157103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2</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1</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2" name="文字方塊 161">
                  <a:extLst>
                    <a:ext uri="{FF2B5EF4-FFF2-40B4-BE49-F238E27FC236}">
                      <a16:creationId xmlns:a16="http://schemas.microsoft.com/office/drawing/2014/main" id="{86CEB4C5-7B42-432E-AF2C-5BDC2694CE20}"/>
                    </a:ext>
                  </a:extLst>
                </p:cNvPr>
                <p:cNvSpPr txBox="1">
                  <a:spLocks noRot="1" noChangeAspect="1" noMove="1" noResize="1" noEditPoints="1" noAdjustHandles="1" noChangeArrowheads="1" noChangeShapeType="1" noTextEdit="1"/>
                </p:cNvSpPr>
                <p:nvPr/>
              </p:nvSpPr>
              <p:spPr>
                <a:xfrm>
                  <a:off x="2552728" y="3328351"/>
                  <a:ext cx="1571035" cy="441468"/>
                </a:xfrm>
                <a:prstGeom prst="rect">
                  <a:avLst/>
                </a:prstGeom>
                <a:blipFill>
                  <a:blip r:embed="rId26"/>
                  <a:stretch>
                    <a:fillRect r="-1163"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文字方塊 162">
                  <a:extLst>
                    <a:ext uri="{FF2B5EF4-FFF2-40B4-BE49-F238E27FC236}">
                      <a16:creationId xmlns:a16="http://schemas.microsoft.com/office/drawing/2014/main" id="{BBCC623D-556F-49F4-8E13-2D6E82DEE509}"/>
                    </a:ext>
                  </a:extLst>
                </p:cNvPr>
                <p:cNvSpPr txBox="1"/>
                <p:nvPr/>
              </p:nvSpPr>
              <p:spPr>
                <a:xfrm>
                  <a:off x="2552729" y="3819826"/>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3</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4</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3" name="文字方塊 162">
                  <a:extLst>
                    <a:ext uri="{FF2B5EF4-FFF2-40B4-BE49-F238E27FC236}">
                      <a16:creationId xmlns:a16="http://schemas.microsoft.com/office/drawing/2014/main" id="{BBCC623D-556F-49F4-8E13-2D6E82DEE509}"/>
                    </a:ext>
                  </a:extLst>
                </p:cNvPr>
                <p:cNvSpPr txBox="1">
                  <a:spLocks noRot="1" noChangeAspect="1" noMove="1" noResize="1" noEditPoints="1" noAdjustHandles="1" noChangeArrowheads="1" noChangeShapeType="1" noTextEdit="1"/>
                </p:cNvSpPr>
                <p:nvPr/>
              </p:nvSpPr>
              <p:spPr>
                <a:xfrm>
                  <a:off x="2552729" y="3819826"/>
                  <a:ext cx="1571034" cy="441468"/>
                </a:xfrm>
                <a:prstGeom prst="rect">
                  <a:avLst/>
                </a:prstGeom>
                <a:blipFill>
                  <a:blip r:embed="rId27"/>
                  <a:stretch>
                    <a:fillRect r="-1163"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文字方塊 163">
                  <a:extLst>
                    <a:ext uri="{FF2B5EF4-FFF2-40B4-BE49-F238E27FC236}">
                      <a16:creationId xmlns:a16="http://schemas.microsoft.com/office/drawing/2014/main" id="{3174B86A-4FF7-4E07-A0AE-A472D819886C}"/>
                    </a:ext>
                  </a:extLst>
                </p:cNvPr>
                <p:cNvSpPr txBox="1"/>
                <p:nvPr/>
              </p:nvSpPr>
              <p:spPr>
                <a:xfrm>
                  <a:off x="2552729" y="4345160"/>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4</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6</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4" name="文字方塊 163">
                  <a:extLst>
                    <a:ext uri="{FF2B5EF4-FFF2-40B4-BE49-F238E27FC236}">
                      <a16:creationId xmlns:a16="http://schemas.microsoft.com/office/drawing/2014/main" id="{3174B86A-4FF7-4E07-A0AE-A472D819886C}"/>
                    </a:ext>
                  </a:extLst>
                </p:cNvPr>
                <p:cNvSpPr txBox="1">
                  <a:spLocks noRot="1" noChangeAspect="1" noMove="1" noResize="1" noEditPoints="1" noAdjustHandles="1" noChangeArrowheads="1" noChangeShapeType="1" noTextEdit="1"/>
                </p:cNvSpPr>
                <p:nvPr/>
              </p:nvSpPr>
              <p:spPr>
                <a:xfrm>
                  <a:off x="2552729" y="4345160"/>
                  <a:ext cx="1571034" cy="441468"/>
                </a:xfrm>
                <a:prstGeom prst="rect">
                  <a:avLst/>
                </a:prstGeom>
                <a:blipFill>
                  <a:blip r:embed="rId28"/>
                  <a:stretch>
                    <a:fillRect r="-1163"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文字方塊 164">
                  <a:extLst>
                    <a:ext uri="{FF2B5EF4-FFF2-40B4-BE49-F238E27FC236}">
                      <a16:creationId xmlns:a16="http://schemas.microsoft.com/office/drawing/2014/main" id="{79A60EAD-DA89-4B4B-81DD-940245B4BC3D}"/>
                    </a:ext>
                  </a:extLst>
                </p:cNvPr>
                <p:cNvSpPr txBox="1"/>
                <p:nvPr/>
              </p:nvSpPr>
              <p:spPr>
                <a:xfrm>
                  <a:off x="2544285" y="4843591"/>
                  <a:ext cx="157038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5</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2</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5" name="文字方塊 164">
                  <a:extLst>
                    <a:ext uri="{FF2B5EF4-FFF2-40B4-BE49-F238E27FC236}">
                      <a16:creationId xmlns:a16="http://schemas.microsoft.com/office/drawing/2014/main" id="{79A60EAD-DA89-4B4B-81DD-940245B4BC3D}"/>
                    </a:ext>
                  </a:extLst>
                </p:cNvPr>
                <p:cNvSpPr txBox="1">
                  <a:spLocks noRot="1" noChangeAspect="1" noMove="1" noResize="1" noEditPoints="1" noAdjustHandles="1" noChangeArrowheads="1" noChangeShapeType="1" noTextEdit="1"/>
                </p:cNvSpPr>
                <p:nvPr/>
              </p:nvSpPr>
              <p:spPr>
                <a:xfrm>
                  <a:off x="2544285" y="4843591"/>
                  <a:ext cx="1570384" cy="441468"/>
                </a:xfrm>
                <a:prstGeom prst="rect">
                  <a:avLst/>
                </a:prstGeom>
                <a:blipFill>
                  <a:blip r:embed="rId29"/>
                  <a:stretch>
                    <a:fillRect r="-1163"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文字方塊 165">
                  <a:extLst>
                    <a:ext uri="{FF2B5EF4-FFF2-40B4-BE49-F238E27FC236}">
                      <a16:creationId xmlns:a16="http://schemas.microsoft.com/office/drawing/2014/main" id="{F5339DCA-5458-4069-9B50-06B201CDAD4D}"/>
                    </a:ext>
                  </a:extLst>
                </p:cNvPr>
                <p:cNvSpPr txBox="1"/>
                <p:nvPr/>
              </p:nvSpPr>
              <p:spPr>
                <a:xfrm>
                  <a:off x="2552728" y="5342779"/>
                  <a:ext cx="157103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FF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6</m:t>
                                    </m:r>
                                  </m:sub>
                                </m:sSub>
                              </m:e>
                            </m:d>
                          </m:e>
                          <m: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=5%</m:t>
                        </m:r>
                      </m:oMath>
                    </m:oMathPara>
                  </a14:m>
                  <a:endParaRPr lang="zh-TW" altLang="en-US" sz="2400" dirty="0">
                    <a:solidFill>
                      <a:srgbClr val="FF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6" name="文字方塊 165">
                  <a:extLst>
                    <a:ext uri="{FF2B5EF4-FFF2-40B4-BE49-F238E27FC236}">
                      <a16:creationId xmlns:a16="http://schemas.microsoft.com/office/drawing/2014/main" id="{F5339DCA-5458-4069-9B50-06B201CDAD4D}"/>
                    </a:ext>
                  </a:extLst>
                </p:cNvPr>
                <p:cNvSpPr txBox="1">
                  <a:spLocks noRot="1" noChangeAspect="1" noMove="1" noResize="1" noEditPoints="1" noAdjustHandles="1" noChangeArrowheads="1" noChangeShapeType="1" noTextEdit="1"/>
                </p:cNvSpPr>
                <p:nvPr/>
              </p:nvSpPr>
              <p:spPr>
                <a:xfrm>
                  <a:off x="2552728" y="5342779"/>
                  <a:ext cx="1571036" cy="441468"/>
                </a:xfrm>
                <a:prstGeom prst="rect">
                  <a:avLst/>
                </a:prstGeom>
                <a:blipFill>
                  <a:blip r:embed="rId30"/>
                  <a:stretch>
                    <a:fillRect r="-1550" b="-411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文字方塊 166">
                  <a:extLst>
                    <a:ext uri="{FF2B5EF4-FFF2-40B4-BE49-F238E27FC236}">
                      <a16:creationId xmlns:a16="http://schemas.microsoft.com/office/drawing/2014/main" id="{50E5F588-4573-4685-A007-416693515542}"/>
                    </a:ext>
                  </a:extLst>
                </p:cNvPr>
                <p:cNvSpPr txBox="1"/>
                <p:nvPr/>
              </p:nvSpPr>
              <p:spPr>
                <a:xfrm>
                  <a:off x="2552728" y="5841210"/>
                  <a:ext cx="173505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70</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67" name="文字方塊 166">
                  <a:extLst>
                    <a:ext uri="{FF2B5EF4-FFF2-40B4-BE49-F238E27FC236}">
                      <a16:creationId xmlns:a16="http://schemas.microsoft.com/office/drawing/2014/main" id="{50E5F588-4573-4685-A007-416693515542}"/>
                    </a:ext>
                  </a:extLst>
                </p:cNvPr>
                <p:cNvSpPr txBox="1">
                  <a:spLocks noRot="1" noChangeAspect="1" noMove="1" noResize="1" noEditPoints="1" noAdjustHandles="1" noChangeArrowheads="1" noChangeShapeType="1" noTextEdit="1"/>
                </p:cNvSpPr>
                <p:nvPr/>
              </p:nvSpPr>
              <p:spPr>
                <a:xfrm>
                  <a:off x="2552728" y="5841210"/>
                  <a:ext cx="1735055" cy="441468"/>
                </a:xfrm>
                <a:prstGeom prst="rect">
                  <a:avLst/>
                </a:prstGeom>
                <a:blipFill>
                  <a:blip r:embed="rId31"/>
                  <a:stretch>
                    <a:fillRect r="-1754" b="-5556"/>
                  </a:stretch>
                </a:blipFill>
                <a:ln w="12700" cap="flat">
                  <a:noFill/>
                  <a:miter lim="400000"/>
                </a:ln>
                <a:effectLst/>
              </p:spPr>
              <p:txBody>
                <a:bodyPr/>
                <a:lstStyle/>
                <a:p>
                  <a:r>
                    <a:rPr lang="en-US">
                      <a:noFill/>
                    </a:rPr>
                    <a:t> </a:t>
                  </a:r>
                </a:p>
              </p:txBody>
            </p:sp>
          </mc:Fallback>
        </mc:AlternateContent>
        <p:grpSp>
          <p:nvGrpSpPr>
            <p:cNvPr id="169" name="群組 168">
              <a:extLst>
                <a:ext uri="{FF2B5EF4-FFF2-40B4-BE49-F238E27FC236}">
                  <a16:creationId xmlns:a16="http://schemas.microsoft.com/office/drawing/2014/main" id="{87C800B1-013D-4009-98A3-D5A4365F92FD}"/>
                </a:ext>
              </a:extLst>
            </p:cNvPr>
            <p:cNvGrpSpPr>
              <a:grpSpLocks noChangeAspect="1"/>
            </p:cNvGrpSpPr>
            <p:nvPr/>
          </p:nvGrpSpPr>
          <p:grpSpPr>
            <a:xfrm>
              <a:off x="1234208" y="5784247"/>
              <a:ext cx="1263198" cy="487546"/>
              <a:chOff x="8376065" y="2308423"/>
              <a:chExt cx="2215523" cy="855107"/>
            </a:xfrm>
          </p:grpSpPr>
          <p:sp>
            <p:nvSpPr>
              <p:cNvPr id="198" name="立方體 197">
                <a:extLst>
                  <a:ext uri="{FF2B5EF4-FFF2-40B4-BE49-F238E27FC236}">
                    <a16:creationId xmlns:a16="http://schemas.microsoft.com/office/drawing/2014/main" id="{255D8094-F7D9-4531-82D9-0079DE50CF6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9" name="立方體 198">
                <a:extLst>
                  <a:ext uri="{FF2B5EF4-FFF2-40B4-BE49-F238E27FC236}">
                    <a16:creationId xmlns:a16="http://schemas.microsoft.com/office/drawing/2014/main" id="{AF19F38B-8507-4FFA-9D65-07323134D898}"/>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200" name="立方體 199">
                <a:extLst>
                  <a:ext uri="{FF2B5EF4-FFF2-40B4-BE49-F238E27FC236}">
                    <a16:creationId xmlns:a16="http://schemas.microsoft.com/office/drawing/2014/main" id="{76C1A24B-484E-4253-99C7-33643A4A0B67}"/>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0" name="群組 169">
              <a:extLst>
                <a:ext uri="{FF2B5EF4-FFF2-40B4-BE49-F238E27FC236}">
                  <a16:creationId xmlns:a16="http://schemas.microsoft.com/office/drawing/2014/main" id="{06ECFECB-3EF8-4B23-80C9-6F76740F5136}"/>
                </a:ext>
              </a:extLst>
            </p:cNvPr>
            <p:cNvGrpSpPr>
              <a:grpSpLocks noChangeAspect="1"/>
            </p:cNvGrpSpPr>
            <p:nvPr/>
          </p:nvGrpSpPr>
          <p:grpSpPr>
            <a:xfrm>
              <a:off x="1234208" y="5283887"/>
              <a:ext cx="1263198" cy="487546"/>
              <a:chOff x="8376065" y="2308423"/>
              <a:chExt cx="2215523" cy="855107"/>
            </a:xfrm>
          </p:grpSpPr>
          <p:sp>
            <p:nvSpPr>
              <p:cNvPr id="195" name="立方體 194">
                <a:extLst>
                  <a:ext uri="{FF2B5EF4-FFF2-40B4-BE49-F238E27FC236}">
                    <a16:creationId xmlns:a16="http://schemas.microsoft.com/office/drawing/2014/main" id="{11B7AC9F-E24D-4D1A-870C-D8F0A5D5EBE8}"/>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96" name="立方體 195">
                <a:extLst>
                  <a:ext uri="{FF2B5EF4-FFF2-40B4-BE49-F238E27FC236}">
                    <a16:creationId xmlns:a16="http://schemas.microsoft.com/office/drawing/2014/main" id="{E0E0E0A6-87FC-46A0-9914-A58EF510A169}"/>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97" name="立方體 196">
                <a:extLst>
                  <a:ext uri="{FF2B5EF4-FFF2-40B4-BE49-F238E27FC236}">
                    <a16:creationId xmlns:a16="http://schemas.microsoft.com/office/drawing/2014/main" id="{003C52FD-907A-4A9B-80A8-094BB1BB4B7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grpSp>
        <p:grpSp>
          <p:nvGrpSpPr>
            <p:cNvPr id="171" name="群組 170">
              <a:extLst>
                <a:ext uri="{FF2B5EF4-FFF2-40B4-BE49-F238E27FC236}">
                  <a16:creationId xmlns:a16="http://schemas.microsoft.com/office/drawing/2014/main" id="{E05832FB-6BAC-4C6B-9A3A-2D967A9AEE75}"/>
                </a:ext>
              </a:extLst>
            </p:cNvPr>
            <p:cNvGrpSpPr>
              <a:grpSpLocks noChangeAspect="1"/>
            </p:cNvGrpSpPr>
            <p:nvPr/>
          </p:nvGrpSpPr>
          <p:grpSpPr>
            <a:xfrm>
              <a:off x="1234208" y="4791609"/>
              <a:ext cx="1263198" cy="487546"/>
              <a:chOff x="8376065" y="2308423"/>
              <a:chExt cx="2215523" cy="855107"/>
            </a:xfrm>
          </p:grpSpPr>
          <p:sp>
            <p:nvSpPr>
              <p:cNvPr id="192" name="立方體 191">
                <a:extLst>
                  <a:ext uri="{FF2B5EF4-FFF2-40B4-BE49-F238E27FC236}">
                    <a16:creationId xmlns:a16="http://schemas.microsoft.com/office/drawing/2014/main" id="{4795ED79-2140-4C37-BBFE-753418E6C5B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3" name="立方體 192">
                <a:extLst>
                  <a:ext uri="{FF2B5EF4-FFF2-40B4-BE49-F238E27FC236}">
                    <a16:creationId xmlns:a16="http://schemas.microsoft.com/office/drawing/2014/main" id="{84283CD8-C11E-4181-ACAA-99E607BBB33B}"/>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4" name="立方體 193">
                <a:extLst>
                  <a:ext uri="{FF2B5EF4-FFF2-40B4-BE49-F238E27FC236}">
                    <a16:creationId xmlns:a16="http://schemas.microsoft.com/office/drawing/2014/main" id="{25AB70F3-B47A-4CFD-B62B-8C3D9EF4188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2" name="群組 171">
              <a:extLst>
                <a:ext uri="{FF2B5EF4-FFF2-40B4-BE49-F238E27FC236}">
                  <a16:creationId xmlns:a16="http://schemas.microsoft.com/office/drawing/2014/main" id="{77301844-84DE-41D7-B32E-672836EF40F9}"/>
                </a:ext>
              </a:extLst>
            </p:cNvPr>
            <p:cNvGrpSpPr>
              <a:grpSpLocks noChangeAspect="1"/>
            </p:cNvGrpSpPr>
            <p:nvPr/>
          </p:nvGrpSpPr>
          <p:grpSpPr>
            <a:xfrm>
              <a:off x="1234208" y="4292402"/>
              <a:ext cx="1263198" cy="487546"/>
              <a:chOff x="8376065" y="2308423"/>
              <a:chExt cx="2215523" cy="855107"/>
            </a:xfrm>
          </p:grpSpPr>
          <p:sp>
            <p:nvSpPr>
              <p:cNvPr id="189" name="立方體 188">
                <a:extLst>
                  <a:ext uri="{FF2B5EF4-FFF2-40B4-BE49-F238E27FC236}">
                    <a16:creationId xmlns:a16="http://schemas.microsoft.com/office/drawing/2014/main" id="{F6474BB3-C920-4031-9385-338156A91B9B}"/>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0" name="立方體 189">
                <a:extLst>
                  <a:ext uri="{FF2B5EF4-FFF2-40B4-BE49-F238E27FC236}">
                    <a16:creationId xmlns:a16="http://schemas.microsoft.com/office/drawing/2014/main" id="{CAF9702B-1BB1-497D-9B94-6DCBBE53A70E}"/>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91" name="立方體 190">
                <a:extLst>
                  <a:ext uri="{FF2B5EF4-FFF2-40B4-BE49-F238E27FC236}">
                    <a16:creationId xmlns:a16="http://schemas.microsoft.com/office/drawing/2014/main" id="{AD6659A5-64B0-4218-A3D9-33168ADCB7C2}"/>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3" name="群組 172">
              <a:extLst>
                <a:ext uri="{FF2B5EF4-FFF2-40B4-BE49-F238E27FC236}">
                  <a16:creationId xmlns:a16="http://schemas.microsoft.com/office/drawing/2014/main" id="{19F5D184-7F6C-4F6E-B07B-A0E27CE7CE06}"/>
                </a:ext>
              </a:extLst>
            </p:cNvPr>
            <p:cNvGrpSpPr>
              <a:grpSpLocks noChangeAspect="1"/>
            </p:cNvGrpSpPr>
            <p:nvPr/>
          </p:nvGrpSpPr>
          <p:grpSpPr>
            <a:xfrm>
              <a:off x="1234208" y="3789759"/>
              <a:ext cx="1263198" cy="487546"/>
              <a:chOff x="8376065" y="2308423"/>
              <a:chExt cx="2215523" cy="855107"/>
            </a:xfrm>
          </p:grpSpPr>
          <p:sp>
            <p:nvSpPr>
              <p:cNvPr id="186" name="立方體 185">
                <a:extLst>
                  <a:ext uri="{FF2B5EF4-FFF2-40B4-BE49-F238E27FC236}">
                    <a16:creationId xmlns:a16="http://schemas.microsoft.com/office/drawing/2014/main" id="{C791D959-33E2-4CF4-A91B-3EBC0FBE99CD}"/>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7" name="立方體 186">
                <a:extLst>
                  <a:ext uri="{FF2B5EF4-FFF2-40B4-BE49-F238E27FC236}">
                    <a16:creationId xmlns:a16="http://schemas.microsoft.com/office/drawing/2014/main" id="{CA41EAEA-936A-41C4-A27B-E05D94F43ECD}"/>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8" name="立方體 187">
                <a:extLst>
                  <a:ext uri="{FF2B5EF4-FFF2-40B4-BE49-F238E27FC236}">
                    <a16:creationId xmlns:a16="http://schemas.microsoft.com/office/drawing/2014/main" id="{9B70C101-6B98-4313-A2D4-FCC20A31FD38}"/>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4" name="群組 173">
              <a:extLst>
                <a:ext uri="{FF2B5EF4-FFF2-40B4-BE49-F238E27FC236}">
                  <a16:creationId xmlns:a16="http://schemas.microsoft.com/office/drawing/2014/main" id="{DB8C7E2A-78CC-42F6-B25B-CF2658A09588}"/>
                </a:ext>
              </a:extLst>
            </p:cNvPr>
            <p:cNvGrpSpPr>
              <a:grpSpLocks noChangeAspect="1"/>
            </p:cNvGrpSpPr>
            <p:nvPr/>
          </p:nvGrpSpPr>
          <p:grpSpPr>
            <a:xfrm>
              <a:off x="1234208" y="3292457"/>
              <a:ext cx="1263198" cy="487546"/>
              <a:chOff x="8376065" y="2308423"/>
              <a:chExt cx="2215523" cy="855107"/>
            </a:xfrm>
          </p:grpSpPr>
          <p:sp>
            <p:nvSpPr>
              <p:cNvPr id="183" name="立方體 182">
                <a:extLst>
                  <a:ext uri="{FF2B5EF4-FFF2-40B4-BE49-F238E27FC236}">
                    <a16:creationId xmlns:a16="http://schemas.microsoft.com/office/drawing/2014/main" id="{7B413D5D-8271-4691-8C08-CF6BF3B6A71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4" name="立方體 183">
                <a:extLst>
                  <a:ext uri="{FF2B5EF4-FFF2-40B4-BE49-F238E27FC236}">
                    <a16:creationId xmlns:a16="http://schemas.microsoft.com/office/drawing/2014/main" id="{61131406-6B44-483D-8FD5-739545E1706A}"/>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5" name="立方體 184">
                <a:extLst>
                  <a:ext uri="{FF2B5EF4-FFF2-40B4-BE49-F238E27FC236}">
                    <a16:creationId xmlns:a16="http://schemas.microsoft.com/office/drawing/2014/main" id="{6742BD0B-D12C-4A3F-ABD5-82E75A9CD6C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5" name="群組 174">
              <a:extLst>
                <a:ext uri="{FF2B5EF4-FFF2-40B4-BE49-F238E27FC236}">
                  <a16:creationId xmlns:a16="http://schemas.microsoft.com/office/drawing/2014/main" id="{5AF0CEBA-4BB7-4313-B81E-DB0BBF247377}"/>
                </a:ext>
              </a:extLst>
            </p:cNvPr>
            <p:cNvGrpSpPr>
              <a:grpSpLocks noChangeAspect="1"/>
            </p:cNvGrpSpPr>
            <p:nvPr/>
          </p:nvGrpSpPr>
          <p:grpSpPr>
            <a:xfrm>
              <a:off x="1234208" y="2796515"/>
              <a:ext cx="1263198" cy="487546"/>
              <a:chOff x="8376065" y="2308423"/>
              <a:chExt cx="2215523" cy="855107"/>
            </a:xfrm>
          </p:grpSpPr>
          <p:sp>
            <p:nvSpPr>
              <p:cNvPr id="180" name="立方體 179">
                <a:extLst>
                  <a:ext uri="{FF2B5EF4-FFF2-40B4-BE49-F238E27FC236}">
                    <a16:creationId xmlns:a16="http://schemas.microsoft.com/office/drawing/2014/main" id="{73CB7192-FDC9-4F44-8093-68635F00979A}"/>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1" name="立方體 180">
                <a:extLst>
                  <a:ext uri="{FF2B5EF4-FFF2-40B4-BE49-F238E27FC236}">
                    <a16:creationId xmlns:a16="http://schemas.microsoft.com/office/drawing/2014/main" id="{D052E868-F36A-4E70-952A-29A5ECC238DC}"/>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2" name="立方體 181">
                <a:extLst>
                  <a:ext uri="{FF2B5EF4-FFF2-40B4-BE49-F238E27FC236}">
                    <a16:creationId xmlns:a16="http://schemas.microsoft.com/office/drawing/2014/main" id="{FC2DFD66-602E-4099-929E-7C5661532A5B}"/>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76" name="群組 175">
              <a:extLst>
                <a:ext uri="{FF2B5EF4-FFF2-40B4-BE49-F238E27FC236}">
                  <a16:creationId xmlns:a16="http://schemas.microsoft.com/office/drawing/2014/main" id="{9EC4DC26-FD8B-44B1-A565-4AAAC337EA22}"/>
                </a:ext>
              </a:extLst>
            </p:cNvPr>
            <p:cNvGrpSpPr>
              <a:grpSpLocks noChangeAspect="1"/>
            </p:cNvGrpSpPr>
            <p:nvPr/>
          </p:nvGrpSpPr>
          <p:grpSpPr>
            <a:xfrm>
              <a:off x="1234208" y="2300403"/>
              <a:ext cx="1263198" cy="487546"/>
              <a:chOff x="8376065" y="2308423"/>
              <a:chExt cx="2215523" cy="855107"/>
            </a:xfrm>
          </p:grpSpPr>
          <p:sp>
            <p:nvSpPr>
              <p:cNvPr id="177" name="立方體 176">
                <a:extLst>
                  <a:ext uri="{FF2B5EF4-FFF2-40B4-BE49-F238E27FC236}">
                    <a16:creationId xmlns:a16="http://schemas.microsoft.com/office/drawing/2014/main" id="{2330E6A7-39DA-421A-A2E7-C6565D41E1F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8" name="立方體 177">
                <a:extLst>
                  <a:ext uri="{FF2B5EF4-FFF2-40B4-BE49-F238E27FC236}">
                    <a16:creationId xmlns:a16="http://schemas.microsoft.com/office/drawing/2014/main" id="{BE396BAE-C820-414D-A594-7A7AEB33FFF4}"/>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9" name="立方體 178">
                <a:extLst>
                  <a:ext uri="{FF2B5EF4-FFF2-40B4-BE49-F238E27FC236}">
                    <a16:creationId xmlns:a16="http://schemas.microsoft.com/office/drawing/2014/main" id="{4D173B94-B3CE-481C-BA0E-337AE50FBC66}"/>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grpSp>
        <p:nvGrpSpPr>
          <p:cNvPr id="132" name="群組 131">
            <a:extLst>
              <a:ext uri="{FF2B5EF4-FFF2-40B4-BE49-F238E27FC236}">
                <a16:creationId xmlns:a16="http://schemas.microsoft.com/office/drawing/2014/main" id="{F6A88786-5082-412A-A137-5849A4989BA7}"/>
              </a:ext>
            </a:extLst>
          </p:cNvPr>
          <p:cNvGrpSpPr/>
          <p:nvPr/>
        </p:nvGrpSpPr>
        <p:grpSpPr>
          <a:xfrm>
            <a:off x="5676006" y="4248534"/>
            <a:ext cx="1154302" cy="801709"/>
            <a:chOff x="8706833" y="1898583"/>
            <a:chExt cx="1154302" cy="801709"/>
          </a:xfrm>
        </p:grpSpPr>
        <p:sp>
          <p:nvSpPr>
            <p:cNvPr id="133" name="橢圓 132">
              <a:extLst>
                <a:ext uri="{FF2B5EF4-FFF2-40B4-BE49-F238E27FC236}">
                  <a16:creationId xmlns:a16="http://schemas.microsoft.com/office/drawing/2014/main" id="{218B721F-9979-4567-8598-91CCC8F09106}"/>
                </a:ext>
              </a:extLst>
            </p:cNvPr>
            <p:cNvSpPr/>
            <p:nvPr/>
          </p:nvSpPr>
          <p:spPr>
            <a:xfrm>
              <a:off x="8926633" y="21517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4" name="矩形 133">
              <a:extLst>
                <a:ext uri="{FF2B5EF4-FFF2-40B4-BE49-F238E27FC236}">
                  <a16:creationId xmlns:a16="http://schemas.microsoft.com/office/drawing/2014/main" id="{F2834834-430A-4496-A72C-591715C76B51}"/>
                </a:ext>
              </a:extLst>
            </p:cNvPr>
            <p:cNvSpPr/>
            <p:nvPr/>
          </p:nvSpPr>
          <p:spPr>
            <a:xfrm>
              <a:off x="872720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7" name="矩形 136">
              <a:extLst>
                <a:ext uri="{FF2B5EF4-FFF2-40B4-BE49-F238E27FC236}">
                  <a16:creationId xmlns:a16="http://schemas.microsoft.com/office/drawing/2014/main" id="{9E84A8F9-897B-44F1-B2D0-0CE7BF2ACFFF}"/>
                </a:ext>
              </a:extLst>
            </p:cNvPr>
            <p:cNvSpPr/>
            <p:nvPr/>
          </p:nvSpPr>
          <p:spPr>
            <a:xfrm>
              <a:off x="900894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8" name="直線單箭頭接點 137">
              <a:extLst>
                <a:ext uri="{FF2B5EF4-FFF2-40B4-BE49-F238E27FC236}">
                  <a16:creationId xmlns:a16="http://schemas.microsoft.com/office/drawing/2014/main" id="{71930C41-03CE-4624-83BA-B96E4842A661}"/>
                </a:ext>
              </a:extLst>
            </p:cNvPr>
            <p:cNvCxnSpPr>
              <a:stCxn id="133" idx="3"/>
              <a:endCxn id="134" idx="0"/>
            </p:cNvCxnSpPr>
            <p:nvPr/>
          </p:nvCxnSpPr>
          <p:spPr>
            <a:xfrm flipH="1">
              <a:off x="8851487" y="22612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9" name="直線單箭頭接點 138">
              <a:extLst>
                <a:ext uri="{FF2B5EF4-FFF2-40B4-BE49-F238E27FC236}">
                  <a16:creationId xmlns:a16="http://schemas.microsoft.com/office/drawing/2014/main" id="{68F86D7B-C2D4-4935-A35A-1A33124ED74B}"/>
                </a:ext>
              </a:extLst>
            </p:cNvPr>
            <p:cNvCxnSpPr>
              <a:stCxn id="133" idx="5"/>
              <a:endCxn id="137" idx="0"/>
            </p:cNvCxnSpPr>
            <p:nvPr/>
          </p:nvCxnSpPr>
          <p:spPr>
            <a:xfrm>
              <a:off x="9036175" y="22612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0" name="文字方塊 139">
                  <a:extLst>
                    <a:ext uri="{FF2B5EF4-FFF2-40B4-BE49-F238E27FC236}">
                      <a16:creationId xmlns:a16="http://schemas.microsoft.com/office/drawing/2014/main" id="{9D14C47B-27E3-4A6D-9C2B-DA136287F6C6}"/>
                    </a:ext>
                  </a:extLst>
                </p:cNvPr>
                <p:cNvSpPr txBox="1"/>
                <p:nvPr/>
              </p:nvSpPr>
              <p:spPr>
                <a:xfrm>
                  <a:off x="8706833"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38" name="文字方塊 37">
                  <a:extLst>
                    <a:ext uri="{FF2B5EF4-FFF2-40B4-BE49-F238E27FC236}">
                      <a16:creationId xmlns:a16="http://schemas.microsoft.com/office/drawing/2014/main" id="{C5DA4218-7B1E-4D25-BFB3-9270B62FCA71}"/>
                    </a:ext>
                  </a:extLst>
                </p:cNvPr>
                <p:cNvSpPr txBox="1">
                  <a:spLocks noRot="1" noChangeAspect="1" noMove="1" noResize="1" noEditPoints="1" noAdjustHandles="1" noChangeArrowheads="1" noChangeShapeType="1" noTextEdit="1"/>
                </p:cNvSpPr>
                <p:nvPr/>
              </p:nvSpPr>
              <p:spPr>
                <a:xfrm>
                  <a:off x="8706833" y="2401004"/>
                  <a:ext cx="316497" cy="276999"/>
                </a:xfrm>
                <a:prstGeom prst="rect">
                  <a:avLst/>
                </a:prstGeom>
                <a:blipFill>
                  <a:blip r:embed="rId4"/>
                  <a:stretch>
                    <a:fillRect l="-384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FC89F17E-8AA5-4E09-84AE-D9B1F5328C6B}"/>
                    </a:ext>
                  </a:extLst>
                </p:cNvPr>
                <p:cNvSpPr txBox="1"/>
                <p:nvPr/>
              </p:nvSpPr>
              <p:spPr>
                <a:xfrm>
                  <a:off x="8980300" y="2401004"/>
                  <a:ext cx="31117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1</m:t>
                            </m:r>
                          </m:sub>
                        </m:sSub>
                      </m:oMath>
                    </m:oMathPara>
                  </a14:m>
                  <a:endParaRPr lang="zh-TW" altLang="en-US" dirty="0">
                    <a:solidFill>
                      <a:schemeClr val="bg1"/>
                    </a:solidFill>
                  </a:endParaRPr>
                </a:p>
              </p:txBody>
            </p:sp>
          </mc:Choice>
          <mc:Fallback xmlns="">
            <p:sp>
              <p:nvSpPr>
                <p:cNvPr id="39" name="文字方塊 38">
                  <a:extLst>
                    <a:ext uri="{FF2B5EF4-FFF2-40B4-BE49-F238E27FC236}">
                      <a16:creationId xmlns:a16="http://schemas.microsoft.com/office/drawing/2014/main" id="{E181B17D-30F4-4C9D-888F-EAE7BCB5BD8E}"/>
                    </a:ext>
                  </a:extLst>
                </p:cNvPr>
                <p:cNvSpPr txBox="1">
                  <a:spLocks noRot="1" noChangeAspect="1" noMove="1" noResize="1" noEditPoints="1" noAdjustHandles="1" noChangeArrowheads="1" noChangeShapeType="1" noTextEdit="1"/>
                </p:cNvSpPr>
                <p:nvPr/>
              </p:nvSpPr>
              <p:spPr>
                <a:xfrm>
                  <a:off x="8980300" y="2401004"/>
                  <a:ext cx="311174" cy="276999"/>
                </a:xfrm>
                <a:prstGeom prst="rect">
                  <a:avLst/>
                </a:prstGeom>
                <a:blipFill>
                  <a:blip r:embed="rId5"/>
                  <a:stretch>
                    <a:fillRect l="-3922" b="-17391"/>
                  </a:stretch>
                </a:blipFill>
              </p:spPr>
              <p:txBody>
                <a:bodyPr/>
                <a:lstStyle/>
                <a:p>
                  <a:r>
                    <a:rPr lang="en-US">
                      <a:noFill/>
                    </a:rPr>
                    <a:t> </a:t>
                  </a:r>
                </a:p>
              </p:txBody>
            </p:sp>
          </mc:Fallback>
        </mc:AlternateContent>
        <p:sp>
          <p:nvSpPr>
            <p:cNvPr id="142" name="橢圓 141">
              <a:extLst>
                <a:ext uri="{FF2B5EF4-FFF2-40B4-BE49-F238E27FC236}">
                  <a16:creationId xmlns:a16="http://schemas.microsoft.com/office/drawing/2014/main" id="{A8B905E9-646B-4F3B-936E-0DC9AB93B4ED}"/>
                </a:ext>
              </a:extLst>
            </p:cNvPr>
            <p:cNvSpPr/>
            <p:nvPr/>
          </p:nvSpPr>
          <p:spPr>
            <a:xfrm>
              <a:off x="9493633" y="21517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3" name="矩形 142">
              <a:extLst>
                <a:ext uri="{FF2B5EF4-FFF2-40B4-BE49-F238E27FC236}">
                  <a16:creationId xmlns:a16="http://schemas.microsoft.com/office/drawing/2014/main" id="{0D223C41-F701-40F1-8C0A-062342EE0C1A}"/>
                </a:ext>
              </a:extLst>
            </p:cNvPr>
            <p:cNvSpPr/>
            <p:nvPr/>
          </p:nvSpPr>
          <p:spPr>
            <a:xfrm>
              <a:off x="929420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4" name="矩形 143">
              <a:extLst>
                <a:ext uri="{FF2B5EF4-FFF2-40B4-BE49-F238E27FC236}">
                  <a16:creationId xmlns:a16="http://schemas.microsoft.com/office/drawing/2014/main" id="{5F98D787-B651-401E-96B9-4D75251CDA90}"/>
                </a:ext>
              </a:extLst>
            </p:cNvPr>
            <p:cNvSpPr/>
            <p:nvPr/>
          </p:nvSpPr>
          <p:spPr>
            <a:xfrm>
              <a:off x="957594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5" name="直線單箭頭接點 144">
              <a:extLst>
                <a:ext uri="{FF2B5EF4-FFF2-40B4-BE49-F238E27FC236}">
                  <a16:creationId xmlns:a16="http://schemas.microsoft.com/office/drawing/2014/main" id="{8D39CC6B-717B-4D63-B8C2-0F44211A87EF}"/>
                </a:ext>
              </a:extLst>
            </p:cNvPr>
            <p:cNvCxnSpPr>
              <a:stCxn id="142" idx="3"/>
              <a:endCxn id="143" idx="0"/>
            </p:cNvCxnSpPr>
            <p:nvPr/>
          </p:nvCxnSpPr>
          <p:spPr>
            <a:xfrm flipH="1">
              <a:off x="9418487" y="22612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06221DDC-4223-4546-A251-CD10AE42AA1E}"/>
                </a:ext>
              </a:extLst>
            </p:cNvPr>
            <p:cNvCxnSpPr>
              <a:stCxn id="142" idx="5"/>
              <a:endCxn id="144" idx="0"/>
            </p:cNvCxnSpPr>
            <p:nvPr/>
          </p:nvCxnSpPr>
          <p:spPr>
            <a:xfrm>
              <a:off x="9603175" y="22612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08830219-AD22-41AA-84EC-FF9143D12D66}"/>
                    </a:ext>
                  </a:extLst>
                </p:cNvPr>
                <p:cNvSpPr txBox="1"/>
                <p:nvPr/>
              </p:nvSpPr>
              <p:spPr>
                <a:xfrm>
                  <a:off x="9276493"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2</m:t>
                            </m:r>
                          </m:sub>
                        </m:sSub>
                      </m:oMath>
                    </m:oMathPara>
                  </a14:m>
                  <a:endParaRPr lang="zh-TW" altLang="en-US" dirty="0">
                    <a:solidFill>
                      <a:schemeClr val="bg1"/>
                    </a:solidFill>
                  </a:endParaRPr>
                </a:p>
              </p:txBody>
            </p:sp>
          </mc:Choice>
          <mc:Fallback xmlns="">
            <p:sp>
              <p:nvSpPr>
                <p:cNvPr id="46" name="文字方塊 45">
                  <a:extLst>
                    <a:ext uri="{FF2B5EF4-FFF2-40B4-BE49-F238E27FC236}">
                      <a16:creationId xmlns:a16="http://schemas.microsoft.com/office/drawing/2014/main" id="{9D9E0B75-8999-4DFD-8EDF-8C72E16D18E2}"/>
                    </a:ext>
                  </a:extLst>
                </p:cNvPr>
                <p:cNvSpPr txBox="1">
                  <a:spLocks noRot="1" noChangeAspect="1" noMove="1" noResize="1" noEditPoints="1" noAdjustHandles="1" noChangeArrowheads="1" noChangeShapeType="1" noTextEdit="1"/>
                </p:cNvSpPr>
                <p:nvPr/>
              </p:nvSpPr>
              <p:spPr>
                <a:xfrm>
                  <a:off x="9276493" y="2401004"/>
                  <a:ext cx="316497" cy="276999"/>
                </a:xfrm>
                <a:prstGeom prst="rect">
                  <a:avLst/>
                </a:prstGeom>
                <a:blipFill>
                  <a:blip r:embed="rId6"/>
                  <a:stretch>
                    <a:fillRect l="-3922"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1917697E-EC1C-443D-B268-AB0AAA599570}"/>
                    </a:ext>
                  </a:extLst>
                </p:cNvPr>
                <p:cNvSpPr txBox="1"/>
                <p:nvPr/>
              </p:nvSpPr>
              <p:spPr>
                <a:xfrm>
                  <a:off x="9544638"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3</m:t>
                            </m:r>
                          </m:sub>
                        </m:sSub>
                      </m:oMath>
                    </m:oMathPara>
                  </a14:m>
                  <a:endParaRPr lang="zh-TW" altLang="en-US" dirty="0">
                    <a:solidFill>
                      <a:schemeClr val="bg1"/>
                    </a:solidFill>
                  </a:endParaRPr>
                </a:p>
              </p:txBody>
            </p:sp>
          </mc:Choice>
          <mc:Fallback xmlns="">
            <p:sp>
              <p:nvSpPr>
                <p:cNvPr id="47" name="文字方塊 46">
                  <a:extLst>
                    <a:ext uri="{FF2B5EF4-FFF2-40B4-BE49-F238E27FC236}">
                      <a16:creationId xmlns:a16="http://schemas.microsoft.com/office/drawing/2014/main" id="{E20C778F-F028-47F4-BE7C-0C0BC109A97F}"/>
                    </a:ext>
                  </a:extLst>
                </p:cNvPr>
                <p:cNvSpPr txBox="1">
                  <a:spLocks noRot="1" noChangeAspect="1" noMove="1" noResize="1" noEditPoints="1" noAdjustHandles="1" noChangeArrowheads="1" noChangeShapeType="1" noTextEdit="1"/>
                </p:cNvSpPr>
                <p:nvPr/>
              </p:nvSpPr>
              <p:spPr>
                <a:xfrm>
                  <a:off x="9544638" y="2401004"/>
                  <a:ext cx="316497" cy="276999"/>
                </a:xfrm>
                <a:prstGeom prst="rect">
                  <a:avLst/>
                </a:prstGeom>
                <a:blipFill>
                  <a:blip r:embed="rId7"/>
                  <a:stretch>
                    <a:fillRect l="-3922" b="-17391"/>
                  </a:stretch>
                </a:blipFill>
              </p:spPr>
              <p:txBody>
                <a:bodyPr/>
                <a:lstStyle/>
                <a:p>
                  <a:r>
                    <a:rPr lang="en-US">
                      <a:noFill/>
                    </a:rPr>
                    <a:t> </a:t>
                  </a:r>
                </a:p>
              </p:txBody>
            </p:sp>
          </mc:Fallback>
        </mc:AlternateContent>
        <p:sp>
          <p:nvSpPr>
            <p:cNvPr id="149" name="橢圓 148">
              <a:extLst>
                <a:ext uri="{FF2B5EF4-FFF2-40B4-BE49-F238E27FC236}">
                  <a16:creationId xmlns:a16="http://schemas.microsoft.com/office/drawing/2014/main" id="{25722240-D57A-42EC-A9E2-A4CED78B09B7}"/>
                </a:ext>
              </a:extLst>
            </p:cNvPr>
            <p:cNvSpPr/>
            <p:nvPr/>
          </p:nvSpPr>
          <p:spPr>
            <a:xfrm>
              <a:off x="9210984" y="189858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149">
              <a:extLst>
                <a:ext uri="{FF2B5EF4-FFF2-40B4-BE49-F238E27FC236}">
                  <a16:creationId xmlns:a16="http://schemas.microsoft.com/office/drawing/2014/main" id="{80AA8EDA-01CB-49E3-88BE-B7B72E1C1266}"/>
                </a:ext>
              </a:extLst>
            </p:cNvPr>
            <p:cNvCxnSpPr>
              <a:stCxn id="149" idx="3"/>
            </p:cNvCxnSpPr>
            <p:nvPr/>
          </p:nvCxnSpPr>
          <p:spPr>
            <a:xfrm flipH="1">
              <a:off x="9005691" y="200812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1" name="直線單箭頭接點 150">
              <a:extLst>
                <a:ext uri="{FF2B5EF4-FFF2-40B4-BE49-F238E27FC236}">
                  <a16:creationId xmlns:a16="http://schemas.microsoft.com/office/drawing/2014/main" id="{6514E5AD-29E4-4BCB-B66F-DA884356BD05}"/>
                </a:ext>
              </a:extLst>
            </p:cNvPr>
            <p:cNvCxnSpPr>
              <a:stCxn id="149" idx="5"/>
              <a:endCxn id="142" idx="0"/>
            </p:cNvCxnSpPr>
            <p:nvPr/>
          </p:nvCxnSpPr>
          <p:spPr>
            <a:xfrm>
              <a:off x="9320526" y="200812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2" name="橢圓 151">
            <a:extLst>
              <a:ext uri="{FF2B5EF4-FFF2-40B4-BE49-F238E27FC236}">
                <a16:creationId xmlns:a16="http://schemas.microsoft.com/office/drawing/2014/main" id="{D91FE3CB-B891-4420-AD89-E89E6E55972E}"/>
              </a:ext>
            </a:extLst>
          </p:cNvPr>
          <p:cNvSpPr/>
          <p:nvPr/>
        </p:nvSpPr>
        <p:spPr>
          <a:xfrm>
            <a:off x="7026678" y="4501694"/>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3" name="矩形 152">
            <a:extLst>
              <a:ext uri="{FF2B5EF4-FFF2-40B4-BE49-F238E27FC236}">
                <a16:creationId xmlns:a16="http://schemas.microsoft.com/office/drawing/2014/main" id="{C2EBE611-5753-436C-88FF-6F2D3C568D0C}"/>
              </a:ext>
            </a:extLst>
          </p:cNvPr>
          <p:cNvSpPr/>
          <p:nvPr/>
        </p:nvSpPr>
        <p:spPr>
          <a:xfrm>
            <a:off x="6827253" y="4801686"/>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4" name="矩形 153">
            <a:extLst>
              <a:ext uri="{FF2B5EF4-FFF2-40B4-BE49-F238E27FC236}">
                <a16:creationId xmlns:a16="http://schemas.microsoft.com/office/drawing/2014/main" id="{B4B09502-A8EF-4C2F-8E1D-599EBD7B2E45}"/>
              </a:ext>
            </a:extLst>
          </p:cNvPr>
          <p:cNvSpPr/>
          <p:nvPr/>
        </p:nvSpPr>
        <p:spPr>
          <a:xfrm>
            <a:off x="7108993" y="4801686"/>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5" name="直線單箭頭接點 154">
            <a:extLst>
              <a:ext uri="{FF2B5EF4-FFF2-40B4-BE49-F238E27FC236}">
                <a16:creationId xmlns:a16="http://schemas.microsoft.com/office/drawing/2014/main" id="{99F30A9C-F67C-437E-8B93-753A214A2291}"/>
              </a:ext>
            </a:extLst>
          </p:cNvPr>
          <p:cNvCxnSpPr>
            <a:stCxn id="152" idx="3"/>
            <a:endCxn id="153" idx="0"/>
          </p:cNvCxnSpPr>
          <p:nvPr/>
        </p:nvCxnSpPr>
        <p:spPr>
          <a:xfrm flipH="1">
            <a:off x="6951532" y="4611236"/>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6" name="直線單箭頭接點 155">
            <a:extLst>
              <a:ext uri="{FF2B5EF4-FFF2-40B4-BE49-F238E27FC236}">
                <a16:creationId xmlns:a16="http://schemas.microsoft.com/office/drawing/2014/main" id="{1D805669-6BC5-456E-A18B-BEEF748F6E47}"/>
              </a:ext>
            </a:extLst>
          </p:cNvPr>
          <p:cNvCxnSpPr>
            <a:stCxn id="152" idx="5"/>
            <a:endCxn id="154" idx="0"/>
          </p:cNvCxnSpPr>
          <p:nvPr/>
        </p:nvCxnSpPr>
        <p:spPr>
          <a:xfrm>
            <a:off x="7136220" y="4611236"/>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文字方塊 156">
                <a:extLst>
                  <a:ext uri="{FF2B5EF4-FFF2-40B4-BE49-F238E27FC236}">
                    <a16:creationId xmlns:a16="http://schemas.microsoft.com/office/drawing/2014/main" id="{DC817CE5-D4DA-4CBE-9B9D-88D712AD2914}"/>
                  </a:ext>
                </a:extLst>
              </p:cNvPr>
              <p:cNvSpPr txBox="1"/>
              <p:nvPr/>
            </p:nvSpPr>
            <p:spPr>
              <a:xfrm>
                <a:off x="6806877" y="4750955"/>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4</m:t>
                          </m:r>
                        </m:sub>
                      </m:sSub>
                    </m:oMath>
                  </m:oMathPara>
                </a14:m>
                <a:endParaRPr lang="zh-TW" altLang="en-US" dirty="0">
                  <a:solidFill>
                    <a:schemeClr val="bg1"/>
                  </a:solidFill>
                </a:endParaRPr>
              </a:p>
            </p:txBody>
          </p:sp>
        </mc:Choice>
        <mc:Fallback xmlns="">
          <p:sp>
            <p:nvSpPr>
              <p:cNvPr id="157" name="文字方塊 156">
                <a:extLst>
                  <a:ext uri="{FF2B5EF4-FFF2-40B4-BE49-F238E27FC236}">
                    <a16:creationId xmlns:a16="http://schemas.microsoft.com/office/drawing/2014/main" id="{DC817CE5-D4DA-4CBE-9B9D-88D712AD2914}"/>
                  </a:ext>
                </a:extLst>
              </p:cNvPr>
              <p:cNvSpPr txBox="1">
                <a:spLocks noRot="1" noChangeAspect="1" noMove="1" noResize="1" noEditPoints="1" noAdjustHandles="1" noChangeArrowheads="1" noChangeShapeType="1" noTextEdit="1"/>
              </p:cNvSpPr>
              <p:nvPr/>
            </p:nvSpPr>
            <p:spPr>
              <a:xfrm>
                <a:off x="6806877" y="4750955"/>
                <a:ext cx="316497" cy="276999"/>
              </a:xfrm>
              <a:prstGeom prst="rect">
                <a:avLst/>
              </a:prstGeom>
              <a:blipFill>
                <a:blip r:embed="rId32"/>
                <a:stretch>
                  <a:fillRect l="-384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文字方塊 157">
                <a:extLst>
                  <a:ext uri="{FF2B5EF4-FFF2-40B4-BE49-F238E27FC236}">
                    <a16:creationId xmlns:a16="http://schemas.microsoft.com/office/drawing/2014/main" id="{5C4FAEED-A171-4F91-8DC3-1C90EE4A06BF}"/>
                  </a:ext>
                </a:extLst>
              </p:cNvPr>
              <p:cNvSpPr txBox="1"/>
              <p:nvPr/>
            </p:nvSpPr>
            <p:spPr>
              <a:xfrm>
                <a:off x="7077683" y="4750955"/>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5</m:t>
                          </m:r>
                        </m:sub>
                      </m:sSub>
                    </m:oMath>
                  </m:oMathPara>
                </a14:m>
                <a:endParaRPr lang="zh-TW" altLang="en-US" dirty="0">
                  <a:solidFill>
                    <a:schemeClr val="bg1"/>
                  </a:solidFill>
                </a:endParaRPr>
              </a:p>
            </p:txBody>
          </p:sp>
        </mc:Choice>
        <mc:Fallback xmlns="">
          <p:sp>
            <p:nvSpPr>
              <p:cNvPr id="158" name="文字方塊 157">
                <a:extLst>
                  <a:ext uri="{FF2B5EF4-FFF2-40B4-BE49-F238E27FC236}">
                    <a16:creationId xmlns:a16="http://schemas.microsoft.com/office/drawing/2014/main" id="{5C4FAEED-A171-4F91-8DC3-1C90EE4A06BF}"/>
                  </a:ext>
                </a:extLst>
              </p:cNvPr>
              <p:cNvSpPr txBox="1">
                <a:spLocks noRot="1" noChangeAspect="1" noMove="1" noResize="1" noEditPoints="1" noAdjustHandles="1" noChangeArrowheads="1" noChangeShapeType="1" noTextEdit="1"/>
              </p:cNvSpPr>
              <p:nvPr/>
            </p:nvSpPr>
            <p:spPr>
              <a:xfrm>
                <a:off x="7077683" y="4750955"/>
                <a:ext cx="316497" cy="276999"/>
              </a:xfrm>
              <a:prstGeom prst="rect">
                <a:avLst/>
              </a:prstGeom>
              <a:blipFill>
                <a:blip r:embed="rId33"/>
                <a:stretch>
                  <a:fillRect l="-3846" b="-17391"/>
                </a:stretch>
              </a:blipFill>
            </p:spPr>
            <p:txBody>
              <a:bodyPr/>
              <a:lstStyle/>
              <a:p>
                <a:r>
                  <a:rPr lang="en-US">
                    <a:noFill/>
                  </a:rPr>
                  <a:t> </a:t>
                </a:r>
              </a:p>
            </p:txBody>
          </p:sp>
        </mc:Fallback>
      </mc:AlternateContent>
      <p:sp>
        <p:nvSpPr>
          <p:cNvPr id="159" name="橢圓 158">
            <a:extLst>
              <a:ext uri="{FF2B5EF4-FFF2-40B4-BE49-F238E27FC236}">
                <a16:creationId xmlns:a16="http://schemas.microsoft.com/office/drawing/2014/main" id="{5ABBE43B-A9C1-4760-B21B-3CBF1976C0CD}"/>
              </a:ext>
            </a:extLst>
          </p:cNvPr>
          <p:cNvSpPr/>
          <p:nvPr/>
        </p:nvSpPr>
        <p:spPr>
          <a:xfrm>
            <a:off x="7593678" y="4501694"/>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0" name="矩形 159">
            <a:extLst>
              <a:ext uri="{FF2B5EF4-FFF2-40B4-BE49-F238E27FC236}">
                <a16:creationId xmlns:a16="http://schemas.microsoft.com/office/drawing/2014/main" id="{46A3A8C5-3FFE-4E65-9277-423D614B21AE}"/>
              </a:ext>
            </a:extLst>
          </p:cNvPr>
          <p:cNvSpPr/>
          <p:nvPr/>
        </p:nvSpPr>
        <p:spPr>
          <a:xfrm>
            <a:off x="7394253" y="4801686"/>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8" name="矩形 167">
            <a:extLst>
              <a:ext uri="{FF2B5EF4-FFF2-40B4-BE49-F238E27FC236}">
                <a16:creationId xmlns:a16="http://schemas.microsoft.com/office/drawing/2014/main" id="{9B628A97-0825-48DD-9210-2EF16C8C72E2}"/>
              </a:ext>
            </a:extLst>
          </p:cNvPr>
          <p:cNvSpPr/>
          <p:nvPr/>
        </p:nvSpPr>
        <p:spPr>
          <a:xfrm>
            <a:off x="7675993" y="4801686"/>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2" name="直線單箭頭接點 201">
            <a:extLst>
              <a:ext uri="{FF2B5EF4-FFF2-40B4-BE49-F238E27FC236}">
                <a16:creationId xmlns:a16="http://schemas.microsoft.com/office/drawing/2014/main" id="{3F51D225-BF00-4DBF-AA1D-704861941E99}"/>
              </a:ext>
            </a:extLst>
          </p:cNvPr>
          <p:cNvCxnSpPr>
            <a:cxnSpLocks/>
            <a:stCxn id="159" idx="3"/>
            <a:endCxn id="160" idx="0"/>
          </p:cNvCxnSpPr>
          <p:nvPr/>
        </p:nvCxnSpPr>
        <p:spPr>
          <a:xfrm flipH="1">
            <a:off x="7518532" y="4611236"/>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3" name="直線單箭頭接點 202">
            <a:extLst>
              <a:ext uri="{FF2B5EF4-FFF2-40B4-BE49-F238E27FC236}">
                <a16:creationId xmlns:a16="http://schemas.microsoft.com/office/drawing/2014/main" id="{8311EAA4-1841-408E-915B-858C83FF07A5}"/>
              </a:ext>
            </a:extLst>
          </p:cNvPr>
          <p:cNvCxnSpPr>
            <a:stCxn id="159" idx="5"/>
            <a:endCxn id="168" idx="0"/>
          </p:cNvCxnSpPr>
          <p:nvPr/>
        </p:nvCxnSpPr>
        <p:spPr>
          <a:xfrm>
            <a:off x="7703220" y="4611236"/>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4" name="文字方塊 203">
                <a:extLst>
                  <a:ext uri="{FF2B5EF4-FFF2-40B4-BE49-F238E27FC236}">
                    <a16:creationId xmlns:a16="http://schemas.microsoft.com/office/drawing/2014/main" id="{09948754-3F27-4CD1-9D72-BDE4DDA35E2A}"/>
                  </a:ext>
                </a:extLst>
              </p:cNvPr>
              <p:cNvSpPr txBox="1"/>
              <p:nvPr/>
            </p:nvSpPr>
            <p:spPr>
              <a:xfrm>
                <a:off x="7376538" y="4750955"/>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6</m:t>
                          </m:r>
                        </m:sub>
                      </m:sSub>
                    </m:oMath>
                  </m:oMathPara>
                </a14:m>
                <a:endParaRPr lang="zh-TW" altLang="en-US" dirty="0">
                  <a:solidFill>
                    <a:schemeClr val="bg1"/>
                  </a:solidFill>
                </a:endParaRPr>
              </a:p>
            </p:txBody>
          </p:sp>
        </mc:Choice>
        <mc:Fallback xmlns="">
          <p:sp>
            <p:nvSpPr>
              <p:cNvPr id="204" name="文字方塊 203">
                <a:extLst>
                  <a:ext uri="{FF2B5EF4-FFF2-40B4-BE49-F238E27FC236}">
                    <a16:creationId xmlns:a16="http://schemas.microsoft.com/office/drawing/2014/main" id="{09948754-3F27-4CD1-9D72-BDE4DDA35E2A}"/>
                  </a:ext>
                </a:extLst>
              </p:cNvPr>
              <p:cNvSpPr txBox="1">
                <a:spLocks noRot="1" noChangeAspect="1" noMove="1" noResize="1" noEditPoints="1" noAdjustHandles="1" noChangeArrowheads="1" noChangeShapeType="1" noTextEdit="1"/>
              </p:cNvSpPr>
              <p:nvPr/>
            </p:nvSpPr>
            <p:spPr>
              <a:xfrm>
                <a:off x="7376538" y="4750955"/>
                <a:ext cx="316497" cy="276999"/>
              </a:xfrm>
              <a:prstGeom prst="rect">
                <a:avLst/>
              </a:prstGeom>
              <a:blipFill>
                <a:blip r:embed="rId34"/>
                <a:stretch>
                  <a:fillRect l="-384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文字方塊 204">
                <a:extLst>
                  <a:ext uri="{FF2B5EF4-FFF2-40B4-BE49-F238E27FC236}">
                    <a16:creationId xmlns:a16="http://schemas.microsoft.com/office/drawing/2014/main" id="{A5FB217E-DFFF-415C-BB2E-4DF5ED0D8341}"/>
                  </a:ext>
                </a:extLst>
              </p:cNvPr>
              <p:cNvSpPr txBox="1"/>
              <p:nvPr/>
            </p:nvSpPr>
            <p:spPr>
              <a:xfrm>
                <a:off x="7644683" y="4750955"/>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7</m:t>
                          </m:r>
                        </m:sub>
                      </m:sSub>
                    </m:oMath>
                  </m:oMathPara>
                </a14:m>
                <a:endParaRPr lang="zh-TW" altLang="en-US" dirty="0">
                  <a:solidFill>
                    <a:schemeClr val="bg1"/>
                  </a:solidFill>
                </a:endParaRPr>
              </a:p>
            </p:txBody>
          </p:sp>
        </mc:Choice>
        <mc:Fallback xmlns="">
          <p:sp>
            <p:nvSpPr>
              <p:cNvPr id="205" name="文字方塊 204">
                <a:extLst>
                  <a:ext uri="{FF2B5EF4-FFF2-40B4-BE49-F238E27FC236}">
                    <a16:creationId xmlns:a16="http://schemas.microsoft.com/office/drawing/2014/main" id="{A5FB217E-DFFF-415C-BB2E-4DF5ED0D8341}"/>
                  </a:ext>
                </a:extLst>
              </p:cNvPr>
              <p:cNvSpPr txBox="1">
                <a:spLocks noRot="1" noChangeAspect="1" noMove="1" noResize="1" noEditPoints="1" noAdjustHandles="1" noChangeArrowheads="1" noChangeShapeType="1" noTextEdit="1"/>
              </p:cNvSpPr>
              <p:nvPr/>
            </p:nvSpPr>
            <p:spPr>
              <a:xfrm>
                <a:off x="7644683" y="4750955"/>
                <a:ext cx="316497" cy="276999"/>
              </a:xfrm>
              <a:prstGeom prst="rect">
                <a:avLst/>
              </a:prstGeom>
              <a:blipFill>
                <a:blip r:embed="rId35"/>
                <a:stretch>
                  <a:fillRect l="-3846" b="-17391"/>
                </a:stretch>
              </a:blipFill>
            </p:spPr>
            <p:txBody>
              <a:bodyPr/>
              <a:lstStyle/>
              <a:p>
                <a:r>
                  <a:rPr lang="en-US">
                    <a:noFill/>
                  </a:rPr>
                  <a:t> </a:t>
                </a:r>
              </a:p>
            </p:txBody>
          </p:sp>
        </mc:Fallback>
      </mc:AlternateContent>
      <p:sp>
        <p:nvSpPr>
          <p:cNvPr id="206" name="橢圓 205">
            <a:extLst>
              <a:ext uri="{FF2B5EF4-FFF2-40B4-BE49-F238E27FC236}">
                <a16:creationId xmlns:a16="http://schemas.microsoft.com/office/drawing/2014/main" id="{9FBD2249-C66A-418F-BB27-48B522B2D48C}"/>
              </a:ext>
            </a:extLst>
          </p:cNvPr>
          <p:cNvSpPr/>
          <p:nvPr/>
        </p:nvSpPr>
        <p:spPr>
          <a:xfrm>
            <a:off x="7311029" y="4248534"/>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7" name="直線單箭頭接點 206">
            <a:extLst>
              <a:ext uri="{FF2B5EF4-FFF2-40B4-BE49-F238E27FC236}">
                <a16:creationId xmlns:a16="http://schemas.microsoft.com/office/drawing/2014/main" id="{3CB39EEC-E947-4221-B79B-8AE80E7B4329}"/>
              </a:ext>
            </a:extLst>
          </p:cNvPr>
          <p:cNvCxnSpPr>
            <a:stCxn id="206" idx="3"/>
          </p:cNvCxnSpPr>
          <p:nvPr/>
        </p:nvCxnSpPr>
        <p:spPr>
          <a:xfrm flipH="1">
            <a:off x="7105736" y="4358076"/>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8" name="直線單箭頭接點 207">
            <a:extLst>
              <a:ext uri="{FF2B5EF4-FFF2-40B4-BE49-F238E27FC236}">
                <a16:creationId xmlns:a16="http://schemas.microsoft.com/office/drawing/2014/main" id="{6EA445B7-43D9-4169-AA3E-BE14569C5D41}"/>
              </a:ext>
            </a:extLst>
          </p:cNvPr>
          <p:cNvCxnSpPr>
            <a:stCxn id="206" idx="5"/>
            <a:endCxn id="159" idx="0"/>
          </p:cNvCxnSpPr>
          <p:nvPr/>
        </p:nvCxnSpPr>
        <p:spPr>
          <a:xfrm>
            <a:off x="7420571" y="4358076"/>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橢圓 208">
            <a:extLst>
              <a:ext uri="{FF2B5EF4-FFF2-40B4-BE49-F238E27FC236}">
                <a16:creationId xmlns:a16="http://schemas.microsoft.com/office/drawing/2014/main" id="{47A67A94-30B2-455F-8FB1-494D26FBA55C}"/>
              </a:ext>
            </a:extLst>
          </p:cNvPr>
          <p:cNvSpPr/>
          <p:nvPr/>
        </p:nvSpPr>
        <p:spPr>
          <a:xfrm>
            <a:off x="6763084" y="400702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10" name="直線單箭頭接點 209">
            <a:extLst>
              <a:ext uri="{FF2B5EF4-FFF2-40B4-BE49-F238E27FC236}">
                <a16:creationId xmlns:a16="http://schemas.microsoft.com/office/drawing/2014/main" id="{38F1B04A-BD69-4D64-B725-41B5FF9FA8CF}"/>
              </a:ext>
            </a:extLst>
          </p:cNvPr>
          <p:cNvCxnSpPr>
            <a:cxnSpLocks/>
            <a:stCxn id="209" idx="2"/>
            <a:endCxn id="149" idx="0"/>
          </p:cNvCxnSpPr>
          <p:nvPr/>
        </p:nvCxnSpPr>
        <p:spPr>
          <a:xfrm flipH="1">
            <a:off x="6244326" y="4071192"/>
            <a:ext cx="518758" cy="17734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1" name="直線單箭頭接點 210">
            <a:extLst>
              <a:ext uri="{FF2B5EF4-FFF2-40B4-BE49-F238E27FC236}">
                <a16:creationId xmlns:a16="http://schemas.microsoft.com/office/drawing/2014/main" id="{CE243AAC-D52D-43CD-9692-7433EF9C1FD2}"/>
              </a:ext>
            </a:extLst>
          </p:cNvPr>
          <p:cNvCxnSpPr>
            <a:cxnSpLocks/>
            <a:stCxn id="209" idx="6"/>
            <a:endCxn id="206" idx="1"/>
          </p:cNvCxnSpPr>
          <p:nvPr/>
        </p:nvCxnSpPr>
        <p:spPr>
          <a:xfrm>
            <a:off x="6891421" y="4071192"/>
            <a:ext cx="438403" cy="196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2" name="橢圓 211">
            <a:extLst>
              <a:ext uri="{FF2B5EF4-FFF2-40B4-BE49-F238E27FC236}">
                <a16:creationId xmlns:a16="http://schemas.microsoft.com/office/drawing/2014/main" id="{A2BF7385-892E-49E2-98E6-5736B1AD91B1}"/>
              </a:ext>
            </a:extLst>
          </p:cNvPr>
          <p:cNvSpPr/>
          <p:nvPr/>
        </p:nvSpPr>
        <p:spPr>
          <a:xfrm>
            <a:off x="8765812" y="4504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3" name="矩形 212">
            <a:extLst>
              <a:ext uri="{FF2B5EF4-FFF2-40B4-BE49-F238E27FC236}">
                <a16:creationId xmlns:a16="http://schemas.microsoft.com/office/drawing/2014/main" id="{D8770709-F333-4900-B1B1-093A696761F9}"/>
              </a:ext>
            </a:extLst>
          </p:cNvPr>
          <p:cNvSpPr/>
          <p:nvPr/>
        </p:nvSpPr>
        <p:spPr>
          <a:xfrm>
            <a:off x="8566387"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4" name="矩形 213">
            <a:extLst>
              <a:ext uri="{FF2B5EF4-FFF2-40B4-BE49-F238E27FC236}">
                <a16:creationId xmlns:a16="http://schemas.microsoft.com/office/drawing/2014/main" id="{2589E856-3ACA-4231-A0D3-838CB0354BE2}"/>
              </a:ext>
            </a:extLst>
          </p:cNvPr>
          <p:cNvSpPr/>
          <p:nvPr/>
        </p:nvSpPr>
        <p:spPr>
          <a:xfrm>
            <a:off x="8848127"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5" name="直線單箭頭接點 214">
            <a:extLst>
              <a:ext uri="{FF2B5EF4-FFF2-40B4-BE49-F238E27FC236}">
                <a16:creationId xmlns:a16="http://schemas.microsoft.com/office/drawing/2014/main" id="{B880AF4D-78D1-4286-B823-31EE7FBC1617}"/>
              </a:ext>
            </a:extLst>
          </p:cNvPr>
          <p:cNvCxnSpPr>
            <a:stCxn id="212" idx="3"/>
            <a:endCxn id="213" idx="0"/>
          </p:cNvCxnSpPr>
          <p:nvPr/>
        </p:nvCxnSpPr>
        <p:spPr>
          <a:xfrm flipH="1">
            <a:off x="8690666" y="4614328"/>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6" name="直線單箭頭接點 215">
            <a:extLst>
              <a:ext uri="{FF2B5EF4-FFF2-40B4-BE49-F238E27FC236}">
                <a16:creationId xmlns:a16="http://schemas.microsoft.com/office/drawing/2014/main" id="{8782D4D6-65C2-40A1-8CB7-C3912F8D50DF}"/>
              </a:ext>
            </a:extLst>
          </p:cNvPr>
          <p:cNvCxnSpPr>
            <a:stCxn id="212" idx="5"/>
            <a:endCxn id="214" idx="0"/>
          </p:cNvCxnSpPr>
          <p:nvPr/>
        </p:nvCxnSpPr>
        <p:spPr>
          <a:xfrm>
            <a:off x="8875354" y="4614328"/>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 name="橢圓 216">
            <a:extLst>
              <a:ext uri="{FF2B5EF4-FFF2-40B4-BE49-F238E27FC236}">
                <a16:creationId xmlns:a16="http://schemas.microsoft.com/office/drawing/2014/main" id="{3AB2CB81-9757-4A7B-84BC-400F543BC970}"/>
              </a:ext>
            </a:extLst>
          </p:cNvPr>
          <p:cNvSpPr/>
          <p:nvPr/>
        </p:nvSpPr>
        <p:spPr>
          <a:xfrm>
            <a:off x="9332812" y="4504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8" name="矩形 217">
            <a:extLst>
              <a:ext uri="{FF2B5EF4-FFF2-40B4-BE49-F238E27FC236}">
                <a16:creationId xmlns:a16="http://schemas.microsoft.com/office/drawing/2014/main" id="{FB2B1DA3-1D6E-4382-85B5-77839C5B2648}"/>
              </a:ext>
            </a:extLst>
          </p:cNvPr>
          <p:cNvSpPr/>
          <p:nvPr/>
        </p:nvSpPr>
        <p:spPr>
          <a:xfrm>
            <a:off x="9133387"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9" name="矩形 218">
            <a:extLst>
              <a:ext uri="{FF2B5EF4-FFF2-40B4-BE49-F238E27FC236}">
                <a16:creationId xmlns:a16="http://schemas.microsoft.com/office/drawing/2014/main" id="{2D552F03-6865-4DD0-AFE1-6FC058947D67}"/>
              </a:ext>
            </a:extLst>
          </p:cNvPr>
          <p:cNvSpPr/>
          <p:nvPr/>
        </p:nvSpPr>
        <p:spPr>
          <a:xfrm>
            <a:off x="9415127"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0" name="直線單箭頭接點 219">
            <a:extLst>
              <a:ext uri="{FF2B5EF4-FFF2-40B4-BE49-F238E27FC236}">
                <a16:creationId xmlns:a16="http://schemas.microsoft.com/office/drawing/2014/main" id="{73A98DFD-E1FC-467D-A9D3-19FC60C98A6F}"/>
              </a:ext>
            </a:extLst>
          </p:cNvPr>
          <p:cNvCxnSpPr>
            <a:stCxn id="217" idx="3"/>
            <a:endCxn id="218" idx="0"/>
          </p:cNvCxnSpPr>
          <p:nvPr/>
        </p:nvCxnSpPr>
        <p:spPr>
          <a:xfrm flipH="1">
            <a:off x="9257666" y="4614328"/>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a:extLst>
              <a:ext uri="{FF2B5EF4-FFF2-40B4-BE49-F238E27FC236}">
                <a16:creationId xmlns:a16="http://schemas.microsoft.com/office/drawing/2014/main" id="{862C6065-D3C5-405E-A340-A1D2AD6FFA2D}"/>
              </a:ext>
            </a:extLst>
          </p:cNvPr>
          <p:cNvCxnSpPr>
            <a:stCxn id="217" idx="5"/>
            <a:endCxn id="219" idx="0"/>
          </p:cNvCxnSpPr>
          <p:nvPr/>
        </p:nvCxnSpPr>
        <p:spPr>
          <a:xfrm>
            <a:off x="9442354" y="4614328"/>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2" name="橢圓 221">
            <a:extLst>
              <a:ext uri="{FF2B5EF4-FFF2-40B4-BE49-F238E27FC236}">
                <a16:creationId xmlns:a16="http://schemas.microsoft.com/office/drawing/2014/main" id="{5C7656C7-7615-47A6-8AD7-592899171DD0}"/>
              </a:ext>
            </a:extLst>
          </p:cNvPr>
          <p:cNvSpPr/>
          <p:nvPr/>
        </p:nvSpPr>
        <p:spPr>
          <a:xfrm>
            <a:off x="9050163" y="425162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23" name="直線單箭頭接點 222">
            <a:extLst>
              <a:ext uri="{FF2B5EF4-FFF2-40B4-BE49-F238E27FC236}">
                <a16:creationId xmlns:a16="http://schemas.microsoft.com/office/drawing/2014/main" id="{FD3D5268-7432-4D7F-BBE8-960AE28AE527}"/>
              </a:ext>
            </a:extLst>
          </p:cNvPr>
          <p:cNvCxnSpPr>
            <a:stCxn id="222" idx="3"/>
          </p:cNvCxnSpPr>
          <p:nvPr/>
        </p:nvCxnSpPr>
        <p:spPr>
          <a:xfrm flipH="1">
            <a:off x="8844870" y="4361168"/>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直線單箭頭接點 223">
            <a:extLst>
              <a:ext uri="{FF2B5EF4-FFF2-40B4-BE49-F238E27FC236}">
                <a16:creationId xmlns:a16="http://schemas.microsoft.com/office/drawing/2014/main" id="{93B939EF-8E4D-46BA-B6F2-1B723466479C}"/>
              </a:ext>
            </a:extLst>
          </p:cNvPr>
          <p:cNvCxnSpPr>
            <a:stCxn id="222" idx="5"/>
            <a:endCxn id="217" idx="0"/>
          </p:cNvCxnSpPr>
          <p:nvPr/>
        </p:nvCxnSpPr>
        <p:spPr>
          <a:xfrm>
            <a:off x="9159705" y="4361168"/>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5" name="橢圓 224">
            <a:extLst>
              <a:ext uri="{FF2B5EF4-FFF2-40B4-BE49-F238E27FC236}">
                <a16:creationId xmlns:a16="http://schemas.microsoft.com/office/drawing/2014/main" id="{A77F617C-49DF-4B8A-AC94-2E646DC793DE}"/>
              </a:ext>
            </a:extLst>
          </p:cNvPr>
          <p:cNvSpPr/>
          <p:nvPr/>
        </p:nvSpPr>
        <p:spPr>
          <a:xfrm>
            <a:off x="9896684" y="4504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6" name="矩形 225">
            <a:extLst>
              <a:ext uri="{FF2B5EF4-FFF2-40B4-BE49-F238E27FC236}">
                <a16:creationId xmlns:a16="http://schemas.microsoft.com/office/drawing/2014/main" id="{2DFD16D0-C667-424C-AFD4-9CDD7FF6CC95}"/>
              </a:ext>
            </a:extLst>
          </p:cNvPr>
          <p:cNvSpPr/>
          <p:nvPr/>
        </p:nvSpPr>
        <p:spPr>
          <a:xfrm>
            <a:off x="9697259"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7" name="矩形 226">
            <a:extLst>
              <a:ext uri="{FF2B5EF4-FFF2-40B4-BE49-F238E27FC236}">
                <a16:creationId xmlns:a16="http://schemas.microsoft.com/office/drawing/2014/main" id="{407A9A54-1C06-4142-A09F-8FEFA3A41938}"/>
              </a:ext>
            </a:extLst>
          </p:cNvPr>
          <p:cNvSpPr/>
          <p:nvPr/>
        </p:nvSpPr>
        <p:spPr>
          <a:xfrm>
            <a:off x="9978999"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8" name="直線單箭頭接點 227">
            <a:extLst>
              <a:ext uri="{FF2B5EF4-FFF2-40B4-BE49-F238E27FC236}">
                <a16:creationId xmlns:a16="http://schemas.microsoft.com/office/drawing/2014/main" id="{DF00F1F7-5EE3-40A3-BB1B-FFF4EFED9ECA}"/>
              </a:ext>
            </a:extLst>
          </p:cNvPr>
          <p:cNvCxnSpPr>
            <a:stCxn id="225" idx="3"/>
            <a:endCxn id="226" idx="0"/>
          </p:cNvCxnSpPr>
          <p:nvPr/>
        </p:nvCxnSpPr>
        <p:spPr>
          <a:xfrm flipH="1">
            <a:off x="9821538" y="4614328"/>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9" name="直線單箭頭接點 228">
            <a:extLst>
              <a:ext uri="{FF2B5EF4-FFF2-40B4-BE49-F238E27FC236}">
                <a16:creationId xmlns:a16="http://schemas.microsoft.com/office/drawing/2014/main" id="{8FA24667-78E2-40EB-AC40-FFD0EF120830}"/>
              </a:ext>
            </a:extLst>
          </p:cNvPr>
          <p:cNvCxnSpPr>
            <a:stCxn id="225" idx="5"/>
            <a:endCxn id="227" idx="0"/>
          </p:cNvCxnSpPr>
          <p:nvPr/>
        </p:nvCxnSpPr>
        <p:spPr>
          <a:xfrm>
            <a:off x="10006226" y="4614328"/>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0" name="橢圓 229">
            <a:extLst>
              <a:ext uri="{FF2B5EF4-FFF2-40B4-BE49-F238E27FC236}">
                <a16:creationId xmlns:a16="http://schemas.microsoft.com/office/drawing/2014/main" id="{03AF4C2A-93AD-4555-99EF-09039D1FAE15}"/>
              </a:ext>
            </a:extLst>
          </p:cNvPr>
          <p:cNvSpPr/>
          <p:nvPr/>
        </p:nvSpPr>
        <p:spPr>
          <a:xfrm>
            <a:off x="10463684" y="4504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1" name="矩形 230">
            <a:extLst>
              <a:ext uri="{FF2B5EF4-FFF2-40B4-BE49-F238E27FC236}">
                <a16:creationId xmlns:a16="http://schemas.microsoft.com/office/drawing/2014/main" id="{724EC192-BB71-4CF2-9C9B-65E24B3CBEF9}"/>
              </a:ext>
            </a:extLst>
          </p:cNvPr>
          <p:cNvSpPr/>
          <p:nvPr/>
        </p:nvSpPr>
        <p:spPr>
          <a:xfrm>
            <a:off x="10264259" y="4804778"/>
            <a:ext cx="248557" cy="2466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2" name="矩形 231">
            <a:extLst>
              <a:ext uri="{FF2B5EF4-FFF2-40B4-BE49-F238E27FC236}">
                <a16:creationId xmlns:a16="http://schemas.microsoft.com/office/drawing/2014/main" id="{9A893D11-2B00-4E30-A6B0-5EAA25FAD422}"/>
              </a:ext>
            </a:extLst>
          </p:cNvPr>
          <p:cNvSpPr/>
          <p:nvPr/>
        </p:nvSpPr>
        <p:spPr>
          <a:xfrm>
            <a:off x="10545999" y="4804778"/>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3" name="直線單箭頭接點 232">
            <a:extLst>
              <a:ext uri="{FF2B5EF4-FFF2-40B4-BE49-F238E27FC236}">
                <a16:creationId xmlns:a16="http://schemas.microsoft.com/office/drawing/2014/main" id="{5903E28D-5022-4002-A6BE-B94247E6332B}"/>
              </a:ext>
            </a:extLst>
          </p:cNvPr>
          <p:cNvCxnSpPr>
            <a:cxnSpLocks/>
            <a:stCxn id="230" idx="3"/>
            <a:endCxn id="231" idx="0"/>
          </p:cNvCxnSpPr>
          <p:nvPr/>
        </p:nvCxnSpPr>
        <p:spPr>
          <a:xfrm flipH="1">
            <a:off x="10388538" y="4614328"/>
            <a:ext cx="93941" cy="19045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4" name="直線單箭頭接點 233">
            <a:extLst>
              <a:ext uri="{FF2B5EF4-FFF2-40B4-BE49-F238E27FC236}">
                <a16:creationId xmlns:a16="http://schemas.microsoft.com/office/drawing/2014/main" id="{A42672A7-8221-41F7-8D39-468D8A8966F5}"/>
              </a:ext>
            </a:extLst>
          </p:cNvPr>
          <p:cNvCxnSpPr>
            <a:stCxn id="230" idx="5"/>
            <a:endCxn id="232" idx="0"/>
          </p:cNvCxnSpPr>
          <p:nvPr/>
        </p:nvCxnSpPr>
        <p:spPr>
          <a:xfrm>
            <a:off x="10573226" y="4614328"/>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5" name="橢圓 234">
            <a:extLst>
              <a:ext uri="{FF2B5EF4-FFF2-40B4-BE49-F238E27FC236}">
                <a16:creationId xmlns:a16="http://schemas.microsoft.com/office/drawing/2014/main" id="{27F8C266-BDBD-4CF8-93C1-96AE0C80FFA9}"/>
              </a:ext>
            </a:extLst>
          </p:cNvPr>
          <p:cNvSpPr/>
          <p:nvPr/>
        </p:nvSpPr>
        <p:spPr>
          <a:xfrm>
            <a:off x="10181035" y="425162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6" name="直線單箭頭接點 235">
            <a:extLst>
              <a:ext uri="{FF2B5EF4-FFF2-40B4-BE49-F238E27FC236}">
                <a16:creationId xmlns:a16="http://schemas.microsoft.com/office/drawing/2014/main" id="{02C3B960-A60F-4341-9B93-32F61251B2A1}"/>
              </a:ext>
            </a:extLst>
          </p:cNvPr>
          <p:cNvCxnSpPr>
            <a:stCxn id="235" idx="3"/>
          </p:cNvCxnSpPr>
          <p:nvPr/>
        </p:nvCxnSpPr>
        <p:spPr>
          <a:xfrm flipH="1">
            <a:off x="9975742" y="4361168"/>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7" name="直線單箭頭接點 236">
            <a:extLst>
              <a:ext uri="{FF2B5EF4-FFF2-40B4-BE49-F238E27FC236}">
                <a16:creationId xmlns:a16="http://schemas.microsoft.com/office/drawing/2014/main" id="{77D4CC68-D246-44EC-B9CB-2B6F6B51216A}"/>
              </a:ext>
            </a:extLst>
          </p:cNvPr>
          <p:cNvCxnSpPr>
            <a:stCxn id="235" idx="5"/>
            <a:endCxn id="230" idx="0"/>
          </p:cNvCxnSpPr>
          <p:nvPr/>
        </p:nvCxnSpPr>
        <p:spPr>
          <a:xfrm>
            <a:off x="10290577" y="4361168"/>
            <a:ext cx="237276" cy="143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8" name="橢圓 237">
            <a:extLst>
              <a:ext uri="{FF2B5EF4-FFF2-40B4-BE49-F238E27FC236}">
                <a16:creationId xmlns:a16="http://schemas.microsoft.com/office/drawing/2014/main" id="{B206D539-B42F-4ED6-ABBC-06E4F30B401D}"/>
              </a:ext>
            </a:extLst>
          </p:cNvPr>
          <p:cNvSpPr/>
          <p:nvPr/>
        </p:nvSpPr>
        <p:spPr>
          <a:xfrm>
            <a:off x="9633090" y="401011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39" name="直線單箭頭接點 238">
            <a:extLst>
              <a:ext uri="{FF2B5EF4-FFF2-40B4-BE49-F238E27FC236}">
                <a16:creationId xmlns:a16="http://schemas.microsoft.com/office/drawing/2014/main" id="{4240DDAF-FA02-494C-A1E8-5F3A942D67AB}"/>
              </a:ext>
            </a:extLst>
          </p:cNvPr>
          <p:cNvCxnSpPr>
            <a:cxnSpLocks/>
            <a:stCxn id="238" idx="2"/>
            <a:endCxn id="222" idx="0"/>
          </p:cNvCxnSpPr>
          <p:nvPr/>
        </p:nvCxnSpPr>
        <p:spPr>
          <a:xfrm flipH="1">
            <a:off x="9114332" y="4074284"/>
            <a:ext cx="518758" cy="17734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0" name="直線單箭頭接點 239">
            <a:extLst>
              <a:ext uri="{FF2B5EF4-FFF2-40B4-BE49-F238E27FC236}">
                <a16:creationId xmlns:a16="http://schemas.microsoft.com/office/drawing/2014/main" id="{A8A8B271-3AA4-4D4B-998F-E01BF11D8BEC}"/>
              </a:ext>
            </a:extLst>
          </p:cNvPr>
          <p:cNvCxnSpPr>
            <a:cxnSpLocks/>
            <a:stCxn id="238" idx="6"/>
            <a:endCxn id="235" idx="1"/>
          </p:cNvCxnSpPr>
          <p:nvPr/>
        </p:nvCxnSpPr>
        <p:spPr>
          <a:xfrm>
            <a:off x="9761427" y="4074284"/>
            <a:ext cx="438403" cy="1961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1" name="向右箭號 60">
            <a:extLst>
              <a:ext uri="{FF2B5EF4-FFF2-40B4-BE49-F238E27FC236}">
                <a16:creationId xmlns:a16="http://schemas.microsoft.com/office/drawing/2014/main" id="{ABF216CC-1B9A-454B-A6DA-86D15FB32731}"/>
              </a:ext>
            </a:extLst>
          </p:cNvPr>
          <p:cNvSpPr/>
          <p:nvPr/>
        </p:nvSpPr>
        <p:spPr>
          <a:xfrm>
            <a:off x="7927008" y="4233933"/>
            <a:ext cx="635213" cy="177342"/>
          </a:xfrm>
          <a:prstGeom prst="rightArrow">
            <a:avLst>
              <a:gd name="adj1" fmla="val 50000"/>
              <a:gd name="adj2" fmla="val 88602"/>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solidFill>
                <a:srgbClr val="FF0000"/>
              </a:solidFill>
            </a:endParaRPr>
          </a:p>
        </p:txBody>
      </p:sp>
      <p:sp>
        <p:nvSpPr>
          <p:cNvPr id="242" name="文字方塊 241">
            <a:extLst>
              <a:ext uri="{FF2B5EF4-FFF2-40B4-BE49-F238E27FC236}">
                <a16:creationId xmlns:a16="http://schemas.microsoft.com/office/drawing/2014/main" id="{D91E056B-ED6C-43B5-94FA-8EFBE10EA614}"/>
              </a:ext>
            </a:extLst>
          </p:cNvPr>
          <p:cNvSpPr txBox="1"/>
          <p:nvPr/>
        </p:nvSpPr>
        <p:spPr>
          <a:xfrm>
            <a:off x="6177503" y="5060820"/>
            <a:ext cx="4179242" cy="523220"/>
          </a:xfrm>
          <a:prstGeom prst="rect">
            <a:avLst/>
          </a:prstGeom>
          <a:noFill/>
        </p:spPr>
        <p:txBody>
          <a:bodyPr wrap="square" rtlCol="0">
            <a:spAutoFit/>
          </a:bodyPr>
          <a:lstStyle/>
          <a:p>
            <a:r>
              <a:rPr lang="en-US" sz="2800" dirty="0">
                <a:solidFill>
                  <a:srgbClr val="FF0000"/>
                </a:solidFill>
                <a:latin typeface="Bahnschrift SemiBold SemiConden" panose="020B0502040204020203" pitchFamily="34" charset="0"/>
              </a:rPr>
              <a:t>(no amplitude normalization)</a:t>
            </a:r>
          </a:p>
        </p:txBody>
      </p:sp>
      <mc:AlternateContent xmlns:mc="http://schemas.openxmlformats.org/markup-compatibility/2006" xmlns:a14="http://schemas.microsoft.com/office/drawing/2010/main">
        <mc:Choice Requires="a14">
          <p:sp>
            <p:nvSpPr>
              <p:cNvPr id="243" name="文字方塊 242">
                <a:extLst>
                  <a:ext uri="{FF2B5EF4-FFF2-40B4-BE49-F238E27FC236}">
                    <a16:creationId xmlns:a16="http://schemas.microsoft.com/office/drawing/2014/main" id="{6B652802-D93B-4867-A212-243BAD39B895}"/>
                  </a:ext>
                </a:extLst>
              </p:cNvPr>
              <p:cNvSpPr txBox="1"/>
              <p:nvPr/>
            </p:nvSpPr>
            <p:spPr>
              <a:xfrm>
                <a:off x="10242571" y="4754880"/>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6</m:t>
                          </m:r>
                        </m:sub>
                      </m:sSub>
                    </m:oMath>
                  </m:oMathPara>
                </a14:m>
                <a:endParaRPr lang="zh-TW" altLang="en-US" dirty="0">
                  <a:solidFill>
                    <a:schemeClr val="bg1"/>
                  </a:solidFill>
                </a:endParaRPr>
              </a:p>
            </p:txBody>
          </p:sp>
        </mc:Choice>
        <mc:Fallback xmlns="">
          <p:sp>
            <p:nvSpPr>
              <p:cNvPr id="243" name="文字方塊 242">
                <a:extLst>
                  <a:ext uri="{FF2B5EF4-FFF2-40B4-BE49-F238E27FC236}">
                    <a16:creationId xmlns:a16="http://schemas.microsoft.com/office/drawing/2014/main" id="{6B652802-D93B-4867-A212-243BAD39B895}"/>
                  </a:ext>
                </a:extLst>
              </p:cNvPr>
              <p:cNvSpPr txBox="1">
                <a:spLocks noRot="1" noChangeAspect="1" noMove="1" noResize="1" noEditPoints="1" noAdjustHandles="1" noChangeArrowheads="1" noChangeShapeType="1" noTextEdit="1"/>
              </p:cNvSpPr>
              <p:nvPr/>
            </p:nvSpPr>
            <p:spPr>
              <a:xfrm>
                <a:off x="10242571" y="4754880"/>
                <a:ext cx="316497" cy="276999"/>
              </a:xfrm>
              <a:prstGeom prst="rect">
                <a:avLst/>
              </a:prstGeom>
              <a:blipFill>
                <a:blip r:embed="rId36"/>
                <a:stretch>
                  <a:fillRect l="-1923"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文字方塊 243">
                <a:extLst>
                  <a:ext uri="{FF2B5EF4-FFF2-40B4-BE49-F238E27FC236}">
                    <a16:creationId xmlns:a16="http://schemas.microsoft.com/office/drawing/2014/main" id="{B5B00589-5686-4819-BC8B-6CA317A32E6C}"/>
                  </a:ext>
                </a:extLst>
              </p:cNvPr>
              <p:cNvSpPr txBox="1"/>
              <p:nvPr/>
            </p:nvSpPr>
            <p:spPr>
              <a:xfrm>
                <a:off x="8585638"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44" name="文字方塊 243">
                <a:extLst>
                  <a:ext uri="{FF2B5EF4-FFF2-40B4-BE49-F238E27FC236}">
                    <a16:creationId xmlns:a16="http://schemas.microsoft.com/office/drawing/2014/main" id="{B5B00589-5686-4819-BC8B-6CA317A32E6C}"/>
                  </a:ext>
                </a:extLst>
              </p:cNvPr>
              <p:cNvSpPr txBox="1">
                <a:spLocks noRot="1" noChangeAspect="1" noMove="1" noResize="1" noEditPoints="1" noAdjustHandles="1" noChangeArrowheads="1" noChangeShapeType="1" noTextEdit="1"/>
              </p:cNvSpPr>
              <p:nvPr/>
            </p:nvSpPr>
            <p:spPr>
              <a:xfrm>
                <a:off x="8585638" y="4779447"/>
                <a:ext cx="237244" cy="276999"/>
              </a:xfrm>
              <a:prstGeom prst="rect">
                <a:avLst/>
              </a:prstGeom>
              <a:blipFill>
                <a:blip r:embed="rId37"/>
                <a:stretch>
                  <a:fillRect l="-12821" r="-102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文字方塊 244">
                <a:extLst>
                  <a:ext uri="{FF2B5EF4-FFF2-40B4-BE49-F238E27FC236}">
                    <a16:creationId xmlns:a16="http://schemas.microsoft.com/office/drawing/2014/main" id="{8D7D9592-077D-475B-8896-E9E05C3033BD}"/>
                  </a:ext>
                </a:extLst>
              </p:cNvPr>
              <p:cNvSpPr txBox="1"/>
              <p:nvPr/>
            </p:nvSpPr>
            <p:spPr>
              <a:xfrm>
                <a:off x="8856444"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45" name="文字方塊 244">
                <a:extLst>
                  <a:ext uri="{FF2B5EF4-FFF2-40B4-BE49-F238E27FC236}">
                    <a16:creationId xmlns:a16="http://schemas.microsoft.com/office/drawing/2014/main" id="{8D7D9592-077D-475B-8896-E9E05C3033BD}"/>
                  </a:ext>
                </a:extLst>
              </p:cNvPr>
              <p:cNvSpPr txBox="1">
                <a:spLocks noRot="1" noChangeAspect="1" noMove="1" noResize="1" noEditPoints="1" noAdjustHandles="1" noChangeArrowheads="1" noChangeShapeType="1" noTextEdit="1"/>
              </p:cNvSpPr>
              <p:nvPr/>
            </p:nvSpPr>
            <p:spPr>
              <a:xfrm>
                <a:off x="8856444" y="4779447"/>
                <a:ext cx="237244" cy="276999"/>
              </a:xfrm>
              <a:prstGeom prst="rect">
                <a:avLst/>
              </a:prstGeom>
              <a:blipFill>
                <a:blip r:embed="rId38"/>
                <a:stretch>
                  <a:fillRect l="-12821" r="-102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文字方塊 245">
                <a:extLst>
                  <a:ext uri="{FF2B5EF4-FFF2-40B4-BE49-F238E27FC236}">
                    <a16:creationId xmlns:a16="http://schemas.microsoft.com/office/drawing/2014/main" id="{CEF156F4-8B4A-413E-A030-744C6D1D0D9C}"/>
                  </a:ext>
                </a:extLst>
              </p:cNvPr>
              <p:cNvSpPr txBox="1"/>
              <p:nvPr/>
            </p:nvSpPr>
            <p:spPr>
              <a:xfrm>
                <a:off x="9155298"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246" name="文字方塊 245">
                <a:extLst>
                  <a:ext uri="{FF2B5EF4-FFF2-40B4-BE49-F238E27FC236}">
                    <a16:creationId xmlns:a16="http://schemas.microsoft.com/office/drawing/2014/main" id="{CEF156F4-8B4A-413E-A030-744C6D1D0D9C}"/>
                  </a:ext>
                </a:extLst>
              </p:cNvPr>
              <p:cNvSpPr txBox="1">
                <a:spLocks noRot="1" noChangeAspect="1" noMove="1" noResize="1" noEditPoints="1" noAdjustHandles="1" noChangeArrowheads="1" noChangeShapeType="1" noTextEdit="1"/>
              </p:cNvSpPr>
              <p:nvPr/>
            </p:nvSpPr>
            <p:spPr>
              <a:xfrm>
                <a:off x="9155298" y="4779447"/>
                <a:ext cx="237244" cy="276999"/>
              </a:xfrm>
              <a:prstGeom prst="rect">
                <a:avLst/>
              </a:prstGeom>
              <a:blipFill>
                <a:blip r:embed="rId39"/>
                <a:stretch>
                  <a:fillRect l="-12821" r="-102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7" name="文字方塊 246">
                <a:extLst>
                  <a:ext uri="{FF2B5EF4-FFF2-40B4-BE49-F238E27FC236}">
                    <a16:creationId xmlns:a16="http://schemas.microsoft.com/office/drawing/2014/main" id="{55264DD8-166E-4F5F-83E6-965C85D19A66}"/>
                  </a:ext>
                </a:extLst>
              </p:cNvPr>
              <p:cNvSpPr txBox="1"/>
              <p:nvPr/>
            </p:nvSpPr>
            <p:spPr>
              <a:xfrm>
                <a:off x="9423443"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247" name="文字方塊 246">
                <a:extLst>
                  <a:ext uri="{FF2B5EF4-FFF2-40B4-BE49-F238E27FC236}">
                    <a16:creationId xmlns:a16="http://schemas.microsoft.com/office/drawing/2014/main" id="{55264DD8-166E-4F5F-83E6-965C85D19A66}"/>
                  </a:ext>
                </a:extLst>
              </p:cNvPr>
              <p:cNvSpPr txBox="1">
                <a:spLocks noRot="1" noChangeAspect="1" noMove="1" noResize="1" noEditPoints="1" noAdjustHandles="1" noChangeArrowheads="1" noChangeShapeType="1" noTextEdit="1"/>
              </p:cNvSpPr>
              <p:nvPr/>
            </p:nvSpPr>
            <p:spPr>
              <a:xfrm>
                <a:off x="9423443" y="4779447"/>
                <a:ext cx="237244" cy="276999"/>
              </a:xfrm>
              <a:prstGeom prst="rect">
                <a:avLst/>
              </a:prstGeom>
              <a:blipFill>
                <a:blip r:embed="rId40"/>
                <a:stretch>
                  <a:fillRect l="-12821" r="-102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文字方塊 247">
                <a:extLst>
                  <a:ext uri="{FF2B5EF4-FFF2-40B4-BE49-F238E27FC236}">
                    <a16:creationId xmlns:a16="http://schemas.microsoft.com/office/drawing/2014/main" id="{57B3E2B6-587B-42EC-ABB5-8878999A5194}"/>
                  </a:ext>
                </a:extLst>
              </p:cNvPr>
              <p:cNvSpPr txBox="1"/>
              <p:nvPr/>
            </p:nvSpPr>
            <p:spPr>
              <a:xfrm>
                <a:off x="9716509"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248" name="文字方塊 247">
                <a:extLst>
                  <a:ext uri="{FF2B5EF4-FFF2-40B4-BE49-F238E27FC236}">
                    <a16:creationId xmlns:a16="http://schemas.microsoft.com/office/drawing/2014/main" id="{57B3E2B6-587B-42EC-ABB5-8878999A5194}"/>
                  </a:ext>
                </a:extLst>
              </p:cNvPr>
              <p:cNvSpPr txBox="1">
                <a:spLocks noRot="1" noChangeAspect="1" noMove="1" noResize="1" noEditPoints="1" noAdjustHandles="1" noChangeArrowheads="1" noChangeShapeType="1" noTextEdit="1"/>
              </p:cNvSpPr>
              <p:nvPr/>
            </p:nvSpPr>
            <p:spPr>
              <a:xfrm>
                <a:off x="9716509" y="4779447"/>
                <a:ext cx="237244" cy="276999"/>
              </a:xfrm>
              <a:prstGeom prst="rect">
                <a:avLst/>
              </a:prstGeom>
              <a:blipFill>
                <a:blip r:embed="rId41"/>
                <a:stretch>
                  <a:fillRect l="-12821" r="-102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9" name="文字方塊 248">
                <a:extLst>
                  <a:ext uri="{FF2B5EF4-FFF2-40B4-BE49-F238E27FC236}">
                    <a16:creationId xmlns:a16="http://schemas.microsoft.com/office/drawing/2014/main" id="{07BC1A04-699B-4838-8A94-00409D6FAF83}"/>
                  </a:ext>
                </a:extLst>
              </p:cNvPr>
              <p:cNvSpPr txBox="1"/>
              <p:nvPr/>
            </p:nvSpPr>
            <p:spPr>
              <a:xfrm>
                <a:off x="9987315"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249" name="文字方塊 248">
                <a:extLst>
                  <a:ext uri="{FF2B5EF4-FFF2-40B4-BE49-F238E27FC236}">
                    <a16:creationId xmlns:a16="http://schemas.microsoft.com/office/drawing/2014/main" id="{07BC1A04-699B-4838-8A94-00409D6FAF83}"/>
                  </a:ext>
                </a:extLst>
              </p:cNvPr>
              <p:cNvSpPr txBox="1">
                <a:spLocks noRot="1" noChangeAspect="1" noMove="1" noResize="1" noEditPoints="1" noAdjustHandles="1" noChangeArrowheads="1" noChangeShapeType="1" noTextEdit="1"/>
              </p:cNvSpPr>
              <p:nvPr/>
            </p:nvSpPr>
            <p:spPr>
              <a:xfrm>
                <a:off x="9987315" y="4779447"/>
                <a:ext cx="237244" cy="276999"/>
              </a:xfrm>
              <a:prstGeom prst="rect">
                <a:avLst/>
              </a:prstGeom>
              <a:blipFill>
                <a:blip r:embed="rId42"/>
                <a:stretch>
                  <a:fillRect l="-12821" r="-102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文字方塊 249">
                <a:extLst>
                  <a:ext uri="{FF2B5EF4-FFF2-40B4-BE49-F238E27FC236}">
                    <a16:creationId xmlns:a16="http://schemas.microsoft.com/office/drawing/2014/main" id="{378766E3-2AAC-44BE-99DF-62BB8053E97E}"/>
                  </a:ext>
                </a:extLst>
              </p:cNvPr>
              <p:cNvSpPr txBox="1"/>
              <p:nvPr/>
            </p:nvSpPr>
            <p:spPr>
              <a:xfrm>
                <a:off x="10554315" y="4779447"/>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250" name="文字方塊 249">
                <a:extLst>
                  <a:ext uri="{FF2B5EF4-FFF2-40B4-BE49-F238E27FC236}">
                    <a16:creationId xmlns:a16="http://schemas.microsoft.com/office/drawing/2014/main" id="{378766E3-2AAC-44BE-99DF-62BB8053E97E}"/>
                  </a:ext>
                </a:extLst>
              </p:cNvPr>
              <p:cNvSpPr txBox="1">
                <a:spLocks noRot="1" noChangeAspect="1" noMove="1" noResize="1" noEditPoints="1" noAdjustHandles="1" noChangeArrowheads="1" noChangeShapeType="1" noTextEdit="1"/>
              </p:cNvSpPr>
              <p:nvPr/>
            </p:nvSpPr>
            <p:spPr>
              <a:xfrm>
                <a:off x="10554315" y="4779447"/>
                <a:ext cx="237244" cy="276999"/>
              </a:xfrm>
              <a:prstGeom prst="rect">
                <a:avLst/>
              </a:prstGeom>
              <a:blipFill>
                <a:blip r:embed="rId43"/>
                <a:stretch>
                  <a:fillRect l="-12821" r="-10256" b="-11111"/>
                </a:stretch>
              </a:blipFill>
            </p:spPr>
            <p:txBody>
              <a:bodyPr/>
              <a:lstStyle/>
              <a:p>
                <a:r>
                  <a:rPr lang="en-US">
                    <a:noFill/>
                  </a:rPr>
                  <a:t> </a:t>
                </a:r>
              </a:p>
            </p:txBody>
          </p:sp>
        </mc:Fallback>
      </mc:AlternateContent>
    </p:spTree>
    <p:extLst>
      <p:ext uri="{BB962C8B-B14F-4D97-AF65-F5344CB8AC3E}">
        <p14:creationId xmlns:p14="http://schemas.microsoft.com/office/powerpoint/2010/main" val="849441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996E63-F4CE-46A0-B2B6-012730AAEB37}"/>
              </a:ext>
            </a:extLst>
          </p:cNvPr>
          <p:cNvSpPr>
            <a:spLocks noGrp="1"/>
          </p:cNvSpPr>
          <p:nvPr>
            <p:ph type="title"/>
          </p:nvPr>
        </p:nvSpPr>
        <p:spPr>
          <a:xfrm>
            <a:off x="609600" y="1154"/>
            <a:ext cx="10972800" cy="1143000"/>
          </a:xfrm>
        </p:spPr>
        <p:txBody>
          <a:bodyPr>
            <a:normAutofit/>
          </a:bodyPr>
          <a:lstStyle/>
          <a:p>
            <a:r>
              <a:rPr lang="en-US" dirty="0">
                <a:latin typeface="Bahnschrift SemiBold SemiConden" panose="020B0502040204020203" pitchFamily="34" charset="0"/>
              </a:rPr>
              <a:t>Measurement – Only One Qubit</a:t>
            </a:r>
          </a:p>
        </p:txBody>
      </p:sp>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mc:AlternateContent xmlns:mc="http://schemas.openxmlformats.org/markup-compatibility/2006">
        <mc:Choice xmlns:a14="http://schemas.microsoft.com/office/drawing/2010/main" Requires="a14">
          <p:sp>
            <p:nvSpPr>
              <p:cNvPr id="25" name="內容版面配置區 2">
                <a:extLst>
                  <a:ext uri="{FF2B5EF4-FFF2-40B4-BE49-F238E27FC236}">
                    <a16:creationId xmlns:a16="http://schemas.microsoft.com/office/drawing/2014/main" id="{875C689C-206D-4B24-85E2-ED3B56F23A7F}"/>
                  </a:ext>
                </a:extLst>
              </p:cNvPr>
              <p:cNvSpPr txBox="1">
                <a:spLocks/>
              </p:cNvSpPr>
              <p:nvPr/>
            </p:nvSpPr>
            <p:spPr>
              <a:xfrm>
                <a:off x="5363072" y="1595361"/>
                <a:ext cx="6211824" cy="3905937"/>
              </a:xfrm>
              <a:prstGeom prst="rect">
                <a:avLst/>
              </a:prstGeom>
              <a:ln>
                <a:noFill/>
              </a:ln>
            </p:spPr>
            <p:txBody>
              <a:bodyPr vert="horz" lIns="91440" tIns="45720" rIns="91440" bIns="45720" rtlCol="0">
                <a:normAutofit fontScale="92500"/>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dirty="0">
                    <a:latin typeface="Bahnschrift SemiBold SemiConden" panose="020B0502040204020203" pitchFamily="34" charset="0"/>
                  </a:rPr>
                  <a:t>All possible outcomes</a:t>
                </a:r>
                <a14:m>
                  <m:oMath xmlns:m="http://schemas.openxmlformats.org/officeDocument/2006/math">
                    <m:r>
                      <a:rPr lang="en-US" smtClean="0">
                        <a:latin typeface="Cambria Math" panose="02040503050406030204" pitchFamily="18" charset="0"/>
                      </a:rPr>
                      <m:t> =</m:t>
                    </m:r>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0</m:t>
                                </m:r>
                              </m:e>
                            </m:d>
                          </m:e>
                          <m:sub>
                            <m:r>
                              <a:rPr lang="en-US" b="0" i="1" smtClean="0">
                                <a:solidFill>
                                  <a:srgbClr val="FF0000"/>
                                </a:solidFill>
                                <a:latin typeface="Cambria Math" panose="02040503050406030204" pitchFamily="18" charset="0"/>
                              </a:rPr>
                              <m:t>2</m:t>
                            </m:r>
                          </m:sub>
                        </m:sSub>
                        <m:r>
                          <a:rPr lang="en-US" i="1" smtClean="0">
                            <a:latin typeface="Cambria Math" panose="02040503050406030204" pitchFamily="18" charset="0"/>
                          </a:rPr>
                          <m:t>,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1</m:t>
                                </m:r>
                              </m:e>
                            </m:d>
                          </m:e>
                          <m:sub>
                            <m:r>
                              <a:rPr lang="en-US" b="0" i="1" smtClean="0">
                                <a:solidFill>
                                  <a:srgbClr val="FF0000"/>
                                </a:solidFill>
                                <a:latin typeface="Cambria Math" panose="02040503050406030204" pitchFamily="18" charset="0"/>
                              </a:rPr>
                              <m:t>2</m:t>
                            </m:r>
                          </m:sub>
                        </m:sSub>
                      </m:e>
                    </m:d>
                  </m:oMath>
                </a14:m>
                <a:endParaRPr lang="en-US" dirty="0">
                  <a:latin typeface="Bahnschrift SemiBold SemiConden" panose="020B0502040204020203" pitchFamily="34" charset="0"/>
                </a:endParaRPr>
              </a:p>
              <a:p>
                <a:pPr>
                  <a:buFont typeface="Arial" panose="020B0604020202020204" pitchFamily="34" charset="0"/>
                  <a:buChar char="•"/>
                </a:pPr>
                <a:r>
                  <a:rPr lang="en-US" dirty="0">
                    <a:latin typeface="Bahnschrift SemiBold SemiConden" panose="020B0502040204020203" pitchFamily="34" charset="0"/>
                  </a:rPr>
                  <a:t>P(outcome</a:t>
                </a:r>
                <a14:m>
                  <m:oMath xmlns:m="http://schemas.openxmlformats.org/officeDocument/2006/math">
                    <m:r>
                      <a:rPr lang="en-US" dirty="0" smtClean="0">
                        <a:latin typeface="Cambria Math" panose="02040503050406030204" pitchFamily="18" charset="0"/>
                      </a:rPr>
                      <m:t> =</m:t>
                    </m:r>
                    <m:sSub>
                      <m:sSubPr>
                        <m:ctrlPr>
                          <a:rPr lang="en-US" b="0" i="1" dirty="0" smtClean="0">
                            <a:solidFill>
                              <a:srgbClr val="FF0000"/>
                            </a:solidFill>
                            <a:latin typeface="Cambria Math" panose="02040503050406030204" pitchFamily="18" charset="0"/>
                          </a:rPr>
                        </m:ctrlPr>
                      </m:sSubPr>
                      <m:e>
                        <m:d>
                          <m:dPr>
                            <m:begChr m:val="|"/>
                            <m:endChr m:val="⟩"/>
                            <m:ctrlPr>
                              <a:rPr lang="en-US"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𝑖</m:t>
                            </m:r>
                          </m:e>
                        </m:d>
                      </m:e>
                      <m:sub>
                        <m:r>
                          <a:rPr lang="en-US" b="0" i="1" dirty="0" smtClean="0">
                            <a:solidFill>
                              <a:srgbClr val="FF0000"/>
                            </a:solidFill>
                            <a:latin typeface="Cambria Math" panose="02040503050406030204" pitchFamily="18" charset="0"/>
                          </a:rPr>
                          <m:t>2</m:t>
                        </m:r>
                      </m:sub>
                    </m:sSub>
                  </m:oMath>
                </a14:m>
                <a:r>
                  <a:rPr lang="en-US" dirty="0">
                    <a:latin typeface="Bahnschrift SemiBold SemiConden" panose="020B0502040204020203" pitchFamily="34" charset="0"/>
                  </a:rPr>
                  <a:t>)</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𝑥</m:t>
                            </m:r>
                            <m:r>
                              <a:rPr lang="en-US" b="0" i="1" dirty="0" smtClean="0">
                                <a:latin typeface="Cambria Math" panose="02040503050406030204" pitchFamily="18" charset="0"/>
                              </a:rPr>
                              <m:t>∈{0,1},</m:t>
                            </m:r>
                          </m:e>
                          <m:e>
                            <m:r>
                              <a:rPr lang="en-US" b="0" i="1" dirty="0" smtClean="0">
                                <a:latin typeface="Cambria Math" panose="02040503050406030204" pitchFamily="18" charset="0"/>
                              </a:rPr>
                              <m:t>𝑦</m:t>
                            </m:r>
                            <m:r>
                              <a:rPr lang="en-US" i="1" dirty="0">
                                <a:latin typeface="Cambria Math" panose="02040503050406030204" pitchFamily="18" charset="0"/>
                              </a:rPr>
                              <m:t>∈</m:t>
                            </m:r>
                            <m:r>
                              <a:rPr lang="en-US" altLang="zh-TW" i="1" dirty="0" smtClean="0">
                                <a:latin typeface="Cambria Math" panose="02040503050406030204" pitchFamily="18" charset="0"/>
                              </a:rPr>
                              <m:t>{</m:t>
                            </m:r>
                            <m:r>
                              <a:rPr lang="en-US" altLang="zh-TW" i="1" dirty="0">
                                <a:latin typeface="Cambria Math" panose="02040503050406030204" pitchFamily="18" charset="0"/>
                              </a:rPr>
                              <m:t>0,1}</m:t>
                            </m:r>
                          </m:e>
                        </m:eqArr>
                      </m:sub>
                      <m:sup/>
                      <m:e>
                        <m:r>
                          <m:rPr>
                            <m:nor/>
                          </m:rPr>
                          <a:rPr lang="en-US" dirty="0">
                            <a:latin typeface="Bahnschrift SemiBold SemiConden" panose="020B0502040204020203" pitchFamily="34" charset="0"/>
                          </a:rPr>
                          <m:t>P</m:t>
                        </m:r>
                        <m:r>
                          <m:rPr>
                            <m:nor/>
                          </m:rPr>
                          <a:rPr lang="en-US" dirty="0">
                            <a:latin typeface="Bahnschrift SemiBold SemiConden" panose="020B0502040204020203" pitchFamily="34" charset="0"/>
                          </a:rPr>
                          <m:t>(</m:t>
                        </m:r>
                        <m:r>
                          <m:rPr>
                            <m:nor/>
                          </m:rPr>
                          <a:rPr lang="en-US" dirty="0">
                            <a:latin typeface="Bahnschrift SemiBold SemiConden" panose="020B0502040204020203" pitchFamily="34" charset="0"/>
                          </a:rPr>
                          <m:t>outcome</m:t>
                        </m:r>
                        <m:r>
                          <a:rPr lang="en-US" dirty="0">
                            <a:latin typeface="Cambria Math" panose="02040503050406030204" pitchFamily="18" charset="0"/>
                          </a:rPr>
                          <m:t>=</m:t>
                        </m:r>
                        <m:r>
                          <a:rPr lang="en-US" b="0" i="1" dirty="0" smtClean="0">
                            <a:latin typeface="Cambria Math" panose="02040503050406030204" pitchFamily="18" charset="0"/>
                          </a:rPr>
                          <m:t>|</m:t>
                        </m:r>
                        <m:r>
                          <a:rPr lang="en-US" b="0" i="1" dirty="0" smtClean="0">
                            <a:latin typeface="Cambria Math" panose="02040503050406030204" pitchFamily="18" charset="0"/>
                          </a:rPr>
                          <m:t>𝑥𝑖</m:t>
                        </m:r>
                        <m:r>
                          <a:rPr lang="en-US" b="0" i="1" dirty="0" smtClean="0">
                            <a:latin typeface="Cambria Math" panose="02040503050406030204" pitchFamily="18" charset="0"/>
                          </a:rPr>
                          <m:t>𝑦</m:t>
                        </m:r>
                        <m:r>
                          <a:rPr lang="en-US" b="0" i="1" dirty="0" smtClean="0">
                            <a:latin typeface="Cambria Math" panose="02040503050406030204" pitchFamily="18" charset="0"/>
                          </a:rPr>
                          <m:t>⟩)</m:t>
                        </m:r>
                      </m:e>
                    </m:nary>
                  </m:oMath>
                </a14:m>
                <a:endParaRPr lang="en-US" b="0" dirty="0">
                  <a:latin typeface="Bahnschrift SemiBold SemiConden" panose="020B0502040204020203" pitchFamily="34" charset="0"/>
                </a:endParaRPr>
              </a:p>
              <a:p>
                <a:pPr>
                  <a:buFont typeface="Arial" panose="020B0604020202020204" pitchFamily="34" charset="0"/>
                  <a:buChar char="•"/>
                </a:pPr>
                <a:r>
                  <a:rPr lang="en-US" sz="3000" dirty="0">
                    <a:latin typeface="Bahnschrift SemiBold SemiConden" panose="020B0502040204020203" pitchFamily="34" charset="0"/>
                  </a:rPr>
                  <a:t>The resulting state </a:t>
                </a:r>
                <a14:m>
                  <m:oMath xmlns:m="http://schemas.openxmlformats.org/officeDocument/2006/math">
                    <m:r>
                      <a:rPr lang="en-US" sz="3000" b="0" i="0" dirty="0" smtClean="0">
                        <a:latin typeface="Cambria Math" panose="02040503050406030204" pitchFamily="18" charset="0"/>
                      </a:rPr>
                      <m:t>=</m:t>
                    </m:r>
                    <m:f>
                      <m:fPr>
                        <m:ctrlPr>
                          <a:rPr lang="en-US" sz="3000" i="1" dirty="0" smtClean="0">
                            <a:latin typeface="Cambria Math" panose="02040503050406030204" pitchFamily="18" charset="0"/>
                          </a:rPr>
                        </m:ctrlPr>
                      </m:fPr>
                      <m:num>
                        <m:nary>
                          <m:naryPr>
                            <m:chr m:val="∑"/>
                            <m:supHide m:val="on"/>
                            <m:ctrlPr>
                              <a:rPr lang="en-US" sz="3000" i="1" dirty="0">
                                <a:latin typeface="Cambria Math" panose="02040503050406030204" pitchFamily="18" charset="0"/>
                              </a:rPr>
                            </m:ctrlPr>
                          </m:naryPr>
                          <m:sub>
                            <m:eqArr>
                              <m:eqArrPr>
                                <m:ctrlPr>
                                  <a:rPr lang="en-US" sz="3000" i="1" dirty="0">
                                    <a:latin typeface="Cambria Math" panose="02040503050406030204" pitchFamily="18" charset="0"/>
                                  </a:rPr>
                                </m:ctrlPr>
                              </m:eqArrPr>
                              <m:e>
                                <m:r>
                                  <a:rPr lang="en-US" sz="3000" b="0" i="1" dirty="0" smtClean="0">
                                    <a:latin typeface="Cambria Math" panose="02040503050406030204" pitchFamily="18" charset="0"/>
                                  </a:rPr>
                                  <m:t>𝑥</m:t>
                                </m:r>
                                <m:r>
                                  <a:rPr lang="en-US" sz="3000" i="1" dirty="0">
                                    <a:latin typeface="Cambria Math" panose="02040503050406030204" pitchFamily="18" charset="0"/>
                                  </a:rPr>
                                  <m:t>∈</m:t>
                                </m:r>
                                <m:r>
                                  <a:rPr lang="en-US" altLang="zh-TW" sz="3000" i="1" dirty="0">
                                    <a:latin typeface="Cambria Math" panose="02040503050406030204" pitchFamily="18" charset="0"/>
                                  </a:rPr>
                                  <m:t>{0,1}</m:t>
                                </m:r>
                                <m:r>
                                  <a:rPr lang="en-US" sz="3000" i="1" dirty="0">
                                    <a:latin typeface="Cambria Math" panose="02040503050406030204" pitchFamily="18" charset="0"/>
                                  </a:rPr>
                                  <m:t>,</m:t>
                                </m:r>
                              </m:e>
                              <m:e>
                                <m:r>
                                  <a:rPr lang="en-US" sz="3000" b="0" i="1" dirty="0" smtClean="0">
                                    <a:latin typeface="Cambria Math" panose="02040503050406030204" pitchFamily="18" charset="0"/>
                                  </a:rPr>
                                  <m:t>𝑦</m:t>
                                </m:r>
                                <m:r>
                                  <a:rPr lang="en-US" sz="3000" i="1" dirty="0">
                                    <a:latin typeface="Cambria Math" panose="02040503050406030204" pitchFamily="18" charset="0"/>
                                  </a:rPr>
                                  <m:t>∈</m:t>
                                </m:r>
                                <m:r>
                                  <a:rPr lang="en-US" altLang="zh-TW" sz="3000" i="1" dirty="0">
                                    <a:latin typeface="Cambria Math" panose="02040503050406030204" pitchFamily="18" charset="0"/>
                                  </a:rPr>
                                  <m:t>{0,1}</m:t>
                                </m:r>
                              </m:e>
                            </m:eqArr>
                          </m:sub>
                          <m:sup/>
                          <m:e>
                            <m:sSub>
                              <m:sSubPr>
                                <m:ctrlPr>
                                  <a:rPr lang="en-US" sz="3000" i="1" dirty="0">
                                    <a:latin typeface="Cambria Math" panose="02040503050406030204" pitchFamily="18" charset="0"/>
                                  </a:rPr>
                                </m:ctrlPr>
                              </m:sSubPr>
                              <m:e>
                                <m:r>
                                  <a:rPr lang="en-US" sz="3000" i="1" dirty="0">
                                    <a:latin typeface="Cambria Math" panose="02040503050406030204" pitchFamily="18" charset="0"/>
                                  </a:rPr>
                                  <m:t>𝑐</m:t>
                                </m:r>
                              </m:e>
                              <m:sub>
                                <m:r>
                                  <a:rPr lang="en-US" sz="3000" b="0" i="1" dirty="0" smtClean="0">
                                    <a:latin typeface="Cambria Math" panose="02040503050406030204" pitchFamily="18" charset="0"/>
                                  </a:rPr>
                                  <m:t>𝑥</m:t>
                                </m:r>
                                <m:r>
                                  <a:rPr lang="en-US" sz="3000" i="1" dirty="0" smtClean="0">
                                    <a:solidFill>
                                      <a:srgbClr val="FF0000"/>
                                    </a:solidFill>
                                    <a:latin typeface="Cambria Math" panose="02040503050406030204" pitchFamily="18" charset="0"/>
                                  </a:rPr>
                                  <m:t>𝑖</m:t>
                                </m:r>
                                <m:r>
                                  <a:rPr lang="en-US" sz="3000" b="0" i="1" dirty="0" smtClean="0">
                                    <a:latin typeface="Cambria Math" panose="02040503050406030204" pitchFamily="18" charset="0"/>
                                  </a:rPr>
                                  <m:t>𝑦</m:t>
                                </m:r>
                              </m:sub>
                            </m:sSub>
                            <m:r>
                              <a:rPr lang="en-US" sz="3000" i="1" dirty="0">
                                <a:latin typeface="Cambria Math" panose="02040503050406030204" pitchFamily="18" charset="0"/>
                              </a:rPr>
                              <m:t>|</m:t>
                            </m:r>
                            <m:r>
                              <a:rPr lang="en-US" sz="3000" b="0" i="1" dirty="0" smtClean="0">
                                <a:latin typeface="Cambria Math" panose="02040503050406030204" pitchFamily="18" charset="0"/>
                              </a:rPr>
                              <m:t>𝑥</m:t>
                            </m:r>
                            <m:r>
                              <a:rPr lang="en-US" sz="3000" i="1" dirty="0" smtClean="0">
                                <a:solidFill>
                                  <a:srgbClr val="FF0000"/>
                                </a:solidFill>
                                <a:latin typeface="Cambria Math" panose="02040503050406030204" pitchFamily="18" charset="0"/>
                              </a:rPr>
                              <m:t>𝑖</m:t>
                            </m:r>
                            <m:r>
                              <a:rPr lang="en-US" sz="3000" b="0" i="1" dirty="0" smtClean="0">
                                <a:latin typeface="Cambria Math" panose="02040503050406030204" pitchFamily="18" charset="0"/>
                              </a:rPr>
                              <m:t>𝑦</m:t>
                            </m:r>
                            <m:r>
                              <a:rPr lang="en-US" sz="3000" i="1" dirty="0">
                                <a:latin typeface="Cambria Math" panose="02040503050406030204" pitchFamily="18" charset="0"/>
                              </a:rPr>
                              <m:t>⟩</m:t>
                            </m:r>
                          </m:e>
                        </m:nary>
                      </m:num>
                      <m:den>
                        <m:rad>
                          <m:radPr>
                            <m:degHide m:val="on"/>
                            <m:ctrlPr>
                              <a:rPr lang="en-US" altLang="zh-TW" sz="3000" i="1" dirty="0" smtClean="0">
                                <a:solidFill>
                                  <a:schemeClr val="accent6">
                                    <a:lumMod val="75000"/>
                                  </a:schemeClr>
                                </a:solidFill>
                                <a:latin typeface="Cambria Math" panose="02040503050406030204" pitchFamily="18" charset="0"/>
                              </a:rPr>
                            </m:ctrlPr>
                          </m:radPr>
                          <m:deg/>
                          <m:e>
                            <m:r>
                              <m:rPr>
                                <m:nor/>
                              </m:rPr>
                              <a:rPr lang="en-US" sz="3000" dirty="0">
                                <a:solidFill>
                                  <a:schemeClr val="accent6">
                                    <a:lumMod val="75000"/>
                                  </a:schemeClr>
                                </a:solidFill>
                                <a:latin typeface="Bahnschrift SemiBold SemiConden" panose="020B0502040204020203" pitchFamily="34" charset="0"/>
                              </a:rPr>
                              <m:t>P</m:t>
                            </m:r>
                            <m:r>
                              <m:rPr>
                                <m:nor/>
                              </m:rPr>
                              <a:rPr lang="en-US" sz="3000" dirty="0">
                                <a:solidFill>
                                  <a:schemeClr val="accent6">
                                    <a:lumMod val="75000"/>
                                  </a:schemeClr>
                                </a:solidFill>
                                <a:latin typeface="Bahnschrift SemiBold SemiConden" panose="020B0502040204020203" pitchFamily="34" charset="0"/>
                              </a:rPr>
                              <m:t>(</m:t>
                            </m:r>
                            <m:r>
                              <m:rPr>
                                <m:nor/>
                              </m:rPr>
                              <a:rPr lang="en-US" sz="3000" dirty="0">
                                <a:solidFill>
                                  <a:schemeClr val="accent6">
                                    <a:lumMod val="75000"/>
                                  </a:schemeClr>
                                </a:solidFill>
                                <a:latin typeface="Bahnschrift SemiBold SemiConden" panose="020B0502040204020203" pitchFamily="34" charset="0"/>
                              </a:rPr>
                              <m:t>outcome</m:t>
                            </m:r>
                            <m:r>
                              <a:rPr lang="en-US" sz="3000" dirty="0">
                                <a:solidFill>
                                  <a:schemeClr val="accent6">
                                    <a:lumMod val="75000"/>
                                  </a:schemeClr>
                                </a:solidFill>
                                <a:latin typeface="Cambria Math" panose="02040503050406030204" pitchFamily="18" charset="0"/>
                              </a:rPr>
                              <m:t> =</m:t>
                            </m:r>
                            <m:sSub>
                              <m:sSubPr>
                                <m:ctrlPr>
                                  <a:rPr lang="en-US" sz="3000" i="1" dirty="0" smtClean="0">
                                    <a:solidFill>
                                      <a:srgbClr val="FF0000"/>
                                    </a:solidFill>
                                    <a:latin typeface="Cambria Math" panose="02040503050406030204" pitchFamily="18" charset="0"/>
                                  </a:rPr>
                                </m:ctrlPr>
                              </m:sSubPr>
                              <m:e>
                                <m:d>
                                  <m:dPr>
                                    <m:begChr m:val="|"/>
                                    <m:endChr m:val="⟩"/>
                                    <m:ctrlPr>
                                      <a:rPr lang="en-US" sz="3000" i="1" dirty="0">
                                        <a:solidFill>
                                          <a:srgbClr val="FF0000"/>
                                        </a:solidFill>
                                        <a:latin typeface="Cambria Math" panose="02040503050406030204" pitchFamily="18" charset="0"/>
                                      </a:rPr>
                                    </m:ctrlPr>
                                  </m:dPr>
                                  <m:e>
                                    <m:r>
                                      <a:rPr lang="en-US" sz="3000" i="1" dirty="0">
                                        <a:solidFill>
                                          <a:srgbClr val="FF0000"/>
                                        </a:solidFill>
                                        <a:latin typeface="Cambria Math" panose="02040503050406030204" pitchFamily="18" charset="0"/>
                                      </a:rPr>
                                      <m:t>𝑖</m:t>
                                    </m:r>
                                  </m:e>
                                </m:d>
                              </m:e>
                              <m:sub>
                                <m:r>
                                  <a:rPr lang="en-US" sz="3000" i="1" dirty="0">
                                    <a:solidFill>
                                      <a:srgbClr val="FF0000"/>
                                    </a:solidFill>
                                    <a:latin typeface="Cambria Math" panose="02040503050406030204" pitchFamily="18" charset="0"/>
                                  </a:rPr>
                                  <m:t>2</m:t>
                                </m:r>
                              </m:sub>
                            </m:sSub>
                            <m:r>
                              <m:rPr>
                                <m:nor/>
                              </m:rPr>
                              <a:rPr lang="en-US" sz="3000" dirty="0">
                                <a:solidFill>
                                  <a:schemeClr val="accent6">
                                    <a:lumMod val="75000"/>
                                  </a:schemeClr>
                                </a:solidFill>
                                <a:latin typeface="Bahnschrift SemiBold SemiConden" panose="020B0502040204020203" pitchFamily="34" charset="0"/>
                              </a:rPr>
                              <m:t>)</m:t>
                            </m:r>
                          </m:e>
                        </m:rad>
                      </m:den>
                    </m:f>
                  </m:oMath>
                </a14:m>
                <a:r>
                  <a:rPr lang="en-US" sz="3000" dirty="0">
                    <a:latin typeface="Bahnschrift SemiBold SemiConden" panose="020B0502040204020203" pitchFamily="34" charset="0"/>
                  </a:rPr>
                  <a:t>.</a:t>
                </a:r>
              </a:p>
            </p:txBody>
          </p:sp>
        </mc:Choice>
        <mc:Fallback>
          <p:sp>
            <p:nvSpPr>
              <p:cNvPr id="25" name="內容版面配置區 2">
                <a:extLst>
                  <a:ext uri="{FF2B5EF4-FFF2-40B4-BE49-F238E27FC236}">
                    <a16:creationId xmlns:a16="http://schemas.microsoft.com/office/drawing/2014/main" id="{875C689C-206D-4B24-85E2-ED3B56F23A7F}"/>
                  </a:ext>
                </a:extLst>
              </p:cNvPr>
              <p:cNvSpPr txBox="1">
                <a:spLocks noRot="1" noChangeAspect="1" noMove="1" noResize="1" noEditPoints="1" noAdjustHandles="1" noChangeArrowheads="1" noChangeShapeType="1" noTextEdit="1"/>
              </p:cNvSpPr>
              <p:nvPr/>
            </p:nvSpPr>
            <p:spPr>
              <a:xfrm>
                <a:off x="5363072" y="1595361"/>
                <a:ext cx="6211824" cy="3905937"/>
              </a:xfrm>
              <a:prstGeom prst="rect">
                <a:avLst/>
              </a:prstGeom>
              <a:blipFill>
                <a:blip r:embed="rId3"/>
                <a:stretch>
                  <a:fillRect l="-2061" t="-2344" r="-687"/>
                </a:stretch>
              </a:blipFill>
              <a:ln>
                <a:noFill/>
              </a:ln>
            </p:spPr>
            <p:txBody>
              <a:bodyPr/>
              <a:lstStyle/>
              <a:p>
                <a:r>
                  <a:rPr lang="en-US">
                    <a:noFill/>
                  </a:rPr>
                  <a:t> </a:t>
                </a:r>
              </a:p>
            </p:txBody>
          </p:sp>
        </mc:Fallback>
      </mc:AlternateContent>
      <p:sp>
        <p:nvSpPr>
          <p:cNvPr id="6" name="文字方塊 5">
            <a:extLst>
              <a:ext uri="{FF2B5EF4-FFF2-40B4-BE49-F238E27FC236}">
                <a16:creationId xmlns:a16="http://schemas.microsoft.com/office/drawing/2014/main" id="{1E8906A8-59D7-4585-AF53-BF6662CB1009}"/>
              </a:ext>
            </a:extLst>
          </p:cNvPr>
          <p:cNvSpPr txBox="1"/>
          <p:nvPr/>
        </p:nvSpPr>
        <p:spPr>
          <a:xfrm>
            <a:off x="9082365" y="5081990"/>
            <a:ext cx="2313454" cy="523220"/>
          </a:xfrm>
          <a:prstGeom prst="rect">
            <a:avLst/>
          </a:prstGeom>
          <a:noFill/>
        </p:spPr>
        <p:txBody>
          <a:bodyPr wrap="none" rtlCol="0">
            <a:spAutoFit/>
          </a:bodyPr>
          <a:lstStyle/>
          <a:p>
            <a:r>
              <a:rPr lang="en-US" sz="2800" dirty="0">
                <a:solidFill>
                  <a:schemeClr val="accent6">
                    <a:lumMod val="75000"/>
                  </a:schemeClr>
                </a:solidFill>
                <a:latin typeface="Bahnschrift SemiBold SemiConden" panose="020B0502040204020203" pitchFamily="34" charset="0"/>
              </a:rPr>
              <a:t>(normalization)</a:t>
            </a:r>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3C78048C-93EA-42AC-B6EC-D581F8AA41E7}"/>
                  </a:ext>
                </a:extLst>
              </p:cNvPr>
              <p:cNvSpPr txBox="1"/>
              <p:nvPr/>
            </p:nvSpPr>
            <p:spPr>
              <a:xfrm>
                <a:off x="1297691" y="1144154"/>
                <a:ext cx="31073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a:t>
                </a:r>
                <a14:m>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amplitude) (</a:t>
                </a:r>
                <a14:m>
                  <m:oMath xmlns:m="http://schemas.openxmlformats.org/officeDocument/2006/math">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probability)</a:t>
                </a:r>
              </a:p>
            </p:txBody>
          </p:sp>
        </mc:Choice>
        <mc:Fallback xmlns="">
          <p:sp>
            <p:nvSpPr>
              <p:cNvPr id="67" name="文字方塊 66">
                <a:extLst>
                  <a:ext uri="{FF2B5EF4-FFF2-40B4-BE49-F238E27FC236}">
                    <a16:creationId xmlns:a16="http://schemas.microsoft.com/office/drawing/2014/main" id="{3C78048C-93EA-42AC-B6EC-D581F8AA41E7}"/>
                  </a:ext>
                </a:extLst>
              </p:cNvPr>
              <p:cNvSpPr txBox="1">
                <a:spLocks noRot="1" noChangeAspect="1" noMove="1" noResize="1" noEditPoints="1" noAdjustHandles="1" noChangeArrowheads="1" noChangeShapeType="1" noTextEdit="1"/>
              </p:cNvSpPr>
              <p:nvPr/>
            </p:nvSpPr>
            <p:spPr>
              <a:xfrm>
                <a:off x="1297691" y="1144154"/>
                <a:ext cx="3107306" cy="369332"/>
              </a:xfrm>
              <a:prstGeom prst="rect">
                <a:avLst/>
              </a:prstGeom>
              <a:blipFill>
                <a:blip r:embed="rId4"/>
                <a:stretch>
                  <a:fillRect l="-1765" t="-10000" r="-588" b="-26667"/>
                </a:stretch>
              </a:blipFill>
            </p:spPr>
            <p:txBody>
              <a:bodyPr/>
              <a:lstStyle/>
              <a:p>
                <a:r>
                  <a:rPr lang="en-US">
                    <a:noFill/>
                  </a:rPr>
                  <a:t> </a:t>
                </a:r>
              </a:p>
            </p:txBody>
          </p:sp>
        </mc:Fallback>
      </mc:AlternateContent>
      <p:grpSp>
        <p:nvGrpSpPr>
          <p:cNvPr id="68" name="群組 67">
            <a:extLst>
              <a:ext uri="{FF2B5EF4-FFF2-40B4-BE49-F238E27FC236}">
                <a16:creationId xmlns:a16="http://schemas.microsoft.com/office/drawing/2014/main" id="{E713B41B-08ED-4FE4-A137-CC559CEE4B34}"/>
              </a:ext>
            </a:extLst>
          </p:cNvPr>
          <p:cNvGrpSpPr/>
          <p:nvPr/>
        </p:nvGrpSpPr>
        <p:grpSpPr>
          <a:xfrm>
            <a:off x="3802060" y="2617465"/>
            <a:ext cx="1371600" cy="1860331"/>
            <a:chOff x="2608196" y="4391484"/>
            <a:chExt cx="1371600" cy="1860331"/>
          </a:xfrm>
        </p:grpSpPr>
        <p:cxnSp>
          <p:nvCxnSpPr>
            <p:cNvPr id="69" name="直線接點 68">
              <a:extLst>
                <a:ext uri="{FF2B5EF4-FFF2-40B4-BE49-F238E27FC236}">
                  <a16:creationId xmlns:a16="http://schemas.microsoft.com/office/drawing/2014/main" id="{9AA28EA1-5D1A-40D5-9BF7-08489694958E}"/>
                </a:ext>
              </a:extLst>
            </p:cNvPr>
            <p:cNvCxnSpPr>
              <a:cxnSpLocks/>
            </p:cNvCxnSpPr>
            <p:nvPr/>
          </p:nvCxnSpPr>
          <p:spPr>
            <a:xfrm>
              <a:off x="2608196" y="4391484"/>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線接點 70">
              <a:extLst>
                <a:ext uri="{FF2B5EF4-FFF2-40B4-BE49-F238E27FC236}">
                  <a16:creationId xmlns:a16="http://schemas.microsoft.com/office/drawing/2014/main" id="{2EA5FEBD-B5B7-480E-B2B4-763437D17D70}"/>
                </a:ext>
              </a:extLst>
            </p:cNvPr>
            <p:cNvCxnSpPr>
              <a:cxnSpLocks/>
            </p:cNvCxnSpPr>
            <p:nvPr/>
          </p:nvCxnSpPr>
          <p:spPr>
            <a:xfrm>
              <a:off x="2608196" y="5324715"/>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線接點 71">
              <a:extLst>
                <a:ext uri="{FF2B5EF4-FFF2-40B4-BE49-F238E27FC236}">
                  <a16:creationId xmlns:a16="http://schemas.microsoft.com/office/drawing/2014/main" id="{0AC7455F-82CB-4700-8540-545F3C284377}"/>
                </a:ext>
              </a:extLst>
            </p:cNvPr>
            <p:cNvCxnSpPr>
              <a:cxnSpLocks/>
            </p:cNvCxnSpPr>
            <p:nvPr/>
          </p:nvCxnSpPr>
          <p:spPr>
            <a:xfrm>
              <a:off x="2608196" y="6251815"/>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1692C914-BB96-42A3-A02D-DF1B782F3B41}"/>
                    </a:ext>
                  </a:extLst>
                </p:cNvPr>
                <p:cNvSpPr/>
                <p:nvPr/>
              </p:nvSpPr>
              <p:spPr>
                <a:xfrm>
                  <a:off x="2897991" y="4920563"/>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2</m:t>
                            </m:r>
                          </m:sub>
                        </m:sSub>
                      </m:oMath>
                    </m:oMathPara>
                  </a14:m>
                  <a:endParaRPr lang="zh-TW" altLang="en-US" sz="4000" dirty="0"/>
                </a:p>
              </p:txBody>
            </p:sp>
          </mc:Choice>
          <mc:Fallback xmlns="">
            <p:sp>
              <p:nvSpPr>
                <p:cNvPr id="73" name="矩形 72">
                  <a:extLst>
                    <a:ext uri="{FF2B5EF4-FFF2-40B4-BE49-F238E27FC236}">
                      <a16:creationId xmlns:a16="http://schemas.microsoft.com/office/drawing/2014/main" id="{1692C914-BB96-42A3-A02D-DF1B782F3B41}"/>
                    </a:ext>
                  </a:extLst>
                </p:cNvPr>
                <p:cNvSpPr>
                  <a:spLocks noRot="1" noChangeAspect="1" noMove="1" noResize="1" noEditPoints="1" noAdjustHandles="1" noChangeArrowheads="1" noChangeShapeType="1" noTextEdit="1"/>
                </p:cNvSpPr>
                <p:nvPr/>
              </p:nvSpPr>
              <p:spPr>
                <a:xfrm>
                  <a:off x="2897991" y="4920563"/>
                  <a:ext cx="802105" cy="802105"/>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6AE20EE8-524D-4B33-841C-269B51EE6CFD}"/>
                  </a:ext>
                </a:extLst>
              </p:cNvPr>
              <p:cNvSpPr txBox="1"/>
              <p:nvPr/>
            </p:nvSpPr>
            <p:spPr>
              <a:xfrm>
                <a:off x="1935813" y="1513362"/>
                <a:ext cx="1571036" cy="449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kumimoji="0" lang="en-US" altLang="zh-TW" sz="240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ctrlPr>
                            </m:dPr>
                            <m:e>
                              <m:sSub>
                                <m:sSubPr>
                                  <m:ctrlPr>
                                    <a:rPr kumimoji="0" lang="en-US" altLang="zh-TW" sz="240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t>0</m:t>
                                  </m:r>
                                </m:sub>
                              </m:sSub>
                            </m:e>
                          </m:d>
                        </m:e>
                        <m:sup>
                          <m:r>
                            <a:rPr kumimoji="0" lang="en-US" altLang="zh-TW" sz="2400" b="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t>2</m:t>
                          </m:r>
                        </m:sup>
                      </m:sSup>
                      <m:r>
                        <a:rPr kumimoji="0" lang="en-US" altLang="zh-TW" sz="2400" b="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t>=5%</m:t>
                      </m:r>
                    </m:oMath>
                  </m:oMathPara>
                </a14:m>
                <a:endParaRPr kumimoji="0" lang="zh-TW" altLang="en-US" sz="2400" i="0" u="none" strike="noStrike" kern="1200" cap="none" spc="0" normalizeH="0" baseline="0" noProof="0" dirty="0">
                  <a:ln>
                    <a:noFill/>
                  </a:ln>
                  <a:solidFill>
                    <a:srgbClr val="FF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5" name="文字方塊 74">
                <a:extLst>
                  <a:ext uri="{FF2B5EF4-FFF2-40B4-BE49-F238E27FC236}">
                    <a16:creationId xmlns:a16="http://schemas.microsoft.com/office/drawing/2014/main" id="{6AE20EE8-524D-4B33-841C-269B51EE6CFD}"/>
                  </a:ext>
                </a:extLst>
              </p:cNvPr>
              <p:cNvSpPr txBox="1">
                <a:spLocks noRot="1" noChangeAspect="1" noMove="1" noResize="1" noEditPoints="1" noAdjustHandles="1" noChangeArrowheads="1" noChangeShapeType="1" noTextEdit="1"/>
              </p:cNvSpPr>
              <p:nvPr/>
            </p:nvSpPr>
            <p:spPr>
              <a:xfrm>
                <a:off x="1935813" y="1513362"/>
                <a:ext cx="1571036" cy="449803"/>
              </a:xfrm>
              <a:prstGeom prst="rect">
                <a:avLst/>
              </a:prstGeom>
              <a:blipFill>
                <a:blip r:embed="rId6"/>
                <a:stretch>
                  <a:fillRect r="-1946" b="-405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B89FBBB1-2D82-462C-850C-335AFB7E91BC}"/>
                  </a:ext>
                </a:extLst>
              </p:cNvPr>
              <p:cNvSpPr txBox="1"/>
              <p:nvPr/>
            </p:nvSpPr>
            <p:spPr>
              <a:xfrm>
                <a:off x="1927181" y="2015787"/>
                <a:ext cx="1579480"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FF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1</m:t>
                                  </m:r>
                                </m:sub>
                              </m:sSub>
                            </m:e>
                          </m:d>
                        </m:e>
                        <m: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7</m:t>
                      </m:r>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FF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6" name="文字方塊 75">
                <a:extLst>
                  <a:ext uri="{FF2B5EF4-FFF2-40B4-BE49-F238E27FC236}">
                    <a16:creationId xmlns:a16="http://schemas.microsoft.com/office/drawing/2014/main" id="{B89FBBB1-2D82-462C-850C-335AFB7E91BC}"/>
                  </a:ext>
                </a:extLst>
              </p:cNvPr>
              <p:cNvSpPr txBox="1">
                <a:spLocks noRot="1" noChangeAspect="1" noMove="1" noResize="1" noEditPoints="1" noAdjustHandles="1" noChangeArrowheads="1" noChangeShapeType="1" noTextEdit="1"/>
              </p:cNvSpPr>
              <p:nvPr/>
            </p:nvSpPr>
            <p:spPr>
              <a:xfrm>
                <a:off x="1927181" y="2015787"/>
                <a:ext cx="1579480" cy="441468"/>
              </a:xfrm>
              <a:prstGeom prst="rect">
                <a:avLst/>
              </a:prstGeom>
              <a:blipFill>
                <a:blip r:embed="rId7"/>
                <a:stretch>
                  <a:fillRect r="-772"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700364F1-5210-4BA3-862A-4560FDDC7AB1}"/>
                  </a:ext>
                </a:extLst>
              </p:cNvPr>
              <p:cNvSpPr txBox="1"/>
              <p:nvPr/>
            </p:nvSpPr>
            <p:spPr>
              <a:xfrm>
                <a:off x="1935624" y="2541630"/>
                <a:ext cx="157103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2</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1</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7" name="文字方塊 76">
                <a:extLst>
                  <a:ext uri="{FF2B5EF4-FFF2-40B4-BE49-F238E27FC236}">
                    <a16:creationId xmlns:a16="http://schemas.microsoft.com/office/drawing/2014/main" id="{700364F1-5210-4BA3-862A-4560FDDC7AB1}"/>
                  </a:ext>
                </a:extLst>
              </p:cNvPr>
              <p:cNvSpPr txBox="1">
                <a:spLocks noRot="1" noChangeAspect="1" noMove="1" noResize="1" noEditPoints="1" noAdjustHandles="1" noChangeArrowheads="1" noChangeShapeType="1" noTextEdit="1"/>
              </p:cNvSpPr>
              <p:nvPr/>
            </p:nvSpPr>
            <p:spPr>
              <a:xfrm>
                <a:off x="1935624" y="2541630"/>
                <a:ext cx="1571035" cy="441468"/>
              </a:xfrm>
              <a:prstGeom prst="rect">
                <a:avLst/>
              </a:prstGeom>
              <a:blipFill>
                <a:blip r:embed="rId8"/>
                <a:stretch>
                  <a:fillRect r="-1556"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092D16F6-5156-4281-B26B-3C27603394DC}"/>
                  </a:ext>
                </a:extLst>
              </p:cNvPr>
              <p:cNvSpPr txBox="1"/>
              <p:nvPr/>
            </p:nvSpPr>
            <p:spPr>
              <a:xfrm>
                <a:off x="1935625" y="3033105"/>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3</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4</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8" name="文字方塊 77">
                <a:extLst>
                  <a:ext uri="{FF2B5EF4-FFF2-40B4-BE49-F238E27FC236}">
                    <a16:creationId xmlns:a16="http://schemas.microsoft.com/office/drawing/2014/main" id="{092D16F6-5156-4281-B26B-3C27603394DC}"/>
                  </a:ext>
                </a:extLst>
              </p:cNvPr>
              <p:cNvSpPr txBox="1">
                <a:spLocks noRot="1" noChangeAspect="1" noMove="1" noResize="1" noEditPoints="1" noAdjustHandles="1" noChangeArrowheads="1" noChangeShapeType="1" noTextEdit="1"/>
              </p:cNvSpPr>
              <p:nvPr/>
            </p:nvSpPr>
            <p:spPr>
              <a:xfrm>
                <a:off x="1935625" y="3033105"/>
                <a:ext cx="1571034" cy="441468"/>
              </a:xfrm>
              <a:prstGeom prst="rect">
                <a:avLst/>
              </a:prstGeom>
              <a:blipFill>
                <a:blip r:embed="rId9"/>
                <a:stretch>
                  <a:fillRect r="-1556"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1DD44EB4-52DE-41C6-BD9B-294E45DB5890}"/>
                  </a:ext>
                </a:extLst>
              </p:cNvPr>
              <p:cNvSpPr txBox="1"/>
              <p:nvPr/>
            </p:nvSpPr>
            <p:spPr>
              <a:xfrm>
                <a:off x="1935625" y="3558439"/>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FF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4</m:t>
                                  </m:r>
                                </m:sub>
                              </m:sSub>
                            </m:e>
                          </m:d>
                        </m:e>
                        <m: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6</m:t>
                      </m:r>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FF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9" name="文字方塊 78">
                <a:extLst>
                  <a:ext uri="{FF2B5EF4-FFF2-40B4-BE49-F238E27FC236}">
                    <a16:creationId xmlns:a16="http://schemas.microsoft.com/office/drawing/2014/main" id="{1DD44EB4-52DE-41C6-BD9B-294E45DB5890}"/>
                  </a:ext>
                </a:extLst>
              </p:cNvPr>
              <p:cNvSpPr txBox="1">
                <a:spLocks noRot="1" noChangeAspect="1" noMove="1" noResize="1" noEditPoints="1" noAdjustHandles="1" noChangeArrowheads="1" noChangeShapeType="1" noTextEdit="1"/>
              </p:cNvSpPr>
              <p:nvPr/>
            </p:nvSpPr>
            <p:spPr>
              <a:xfrm>
                <a:off x="1935625" y="3558439"/>
                <a:ext cx="1571034" cy="441468"/>
              </a:xfrm>
              <a:prstGeom prst="rect">
                <a:avLst/>
              </a:prstGeom>
              <a:blipFill>
                <a:blip r:embed="rId10"/>
                <a:stretch>
                  <a:fillRect r="-1556"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3543BC6A-B182-4724-A17D-C4941E069C27}"/>
                  </a:ext>
                </a:extLst>
              </p:cNvPr>
              <p:cNvSpPr txBox="1"/>
              <p:nvPr/>
            </p:nvSpPr>
            <p:spPr>
              <a:xfrm>
                <a:off x="1927181" y="4056870"/>
                <a:ext cx="157038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FF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5</m:t>
                                  </m:r>
                                </m:sub>
                              </m:sSub>
                            </m:e>
                          </m:d>
                        </m:e>
                        <m: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2</m:t>
                      </m:r>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FF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80" name="文字方塊 79">
                <a:extLst>
                  <a:ext uri="{FF2B5EF4-FFF2-40B4-BE49-F238E27FC236}">
                    <a16:creationId xmlns:a16="http://schemas.microsoft.com/office/drawing/2014/main" id="{3543BC6A-B182-4724-A17D-C4941E069C27}"/>
                  </a:ext>
                </a:extLst>
              </p:cNvPr>
              <p:cNvSpPr txBox="1">
                <a:spLocks noRot="1" noChangeAspect="1" noMove="1" noResize="1" noEditPoints="1" noAdjustHandles="1" noChangeArrowheads="1" noChangeShapeType="1" noTextEdit="1"/>
              </p:cNvSpPr>
              <p:nvPr/>
            </p:nvSpPr>
            <p:spPr>
              <a:xfrm>
                <a:off x="1927181" y="4056870"/>
                <a:ext cx="1570384" cy="441468"/>
              </a:xfrm>
              <a:prstGeom prst="rect">
                <a:avLst/>
              </a:prstGeom>
              <a:blipFill>
                <a:blip r:embed="rId11"/>
                <a:stretch>
                  <a:fillRect r="-1163"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1E1CA1E1-65A2-43BE-B98F-ED908FF7CD5A}"/>
                  </a:ext>
                </a:extLst>
              </p:cNvPr>
              <p:cNvSpPr txBox="1"/>
              <p:nvPr/>
            </p:nvSpPr>
            <p:spPr>
              <a:xfrm>
                <a:off x="1935624" y="4556058"/>
                <a:ext cx="157103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chemeClr val="tx1"/>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chemeClr val="tx1"/>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chemeClr val="tx1"/>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chemeClr val="tx1"/>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chemeClr val="tx1"/>
                                      </a:solidFill>
                                      <a:latin typeface="Cambria Math" panose="02040503050406030204" pitchFamily="18" charset="0"/>
                                      <a:ea typeface="Helvetica Neue"/>
                                      <a:cs typeface="Times New Roman" panose="02020603050405020304" pitchFamily="18" charset="0"/>
                                      <a:sym typeface="Helvetica Neue"/>
                                    </a:rPr>
                                    <m:t>6</m:t>
                                  </m:r>
                                </m:sub>
                              </m:sSub>
                            </m:e>
                          </m:d>
                        </m:e>
                        <m:sup>
                          <m:r>
                            <a:rPr lang="en-US" altLang="zh-TW" sz="2400" i="1" dirty="0">
                              <a:solidFill>
                                <a:schemeClr val="tx1"/>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chemeClr val="tx1"/>
                          </a:solidFill>
                          <a:latin typeface="Cambria Math" panose="02040503050406030204" pitchFamily="18" charset="0"/>
                          <a:ea typeface="Helvetica Neue"/>
                          <a:cs typeface="Times New Roman" panose="02020603050405020304" pitchFamily="18" charset="0"/>
                          <a:sym typeface="Helvetica Neue"/>
                        </a:rPr>
                        <m:t>=5%</m:t>
                      </m:r>
                    </m:oMath>
                  </m:oMathPara>
                </a14:m>
                <a:endParaRPr lang="zh-TW" altLang="en-US" sz="2400" dirty="0">
                  <a:solidFill>
                    <a:schemeClr val="tx1"/>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81" name="文字方塊 80">
                <a:extLst>
                  <a:ext uri="{FF2B5EF4-FFF2-40B4-BE49-F238E27FC236}">
                    <a16:creationId xmlns:a16="http://schemas.microsoft.com/office/drawing/2014/main" id="{1E1CA1E1-65A2-43BE-B98F-ED908FF7CD5A}"/>
                  </a:ext>
                </a:extLst>
              </p:cNvPr>
              <p:cNvSpPr txBox="1">
                <a:spLocks noRot="1" noChangeAspect="1" noMove="1" noResize="1" noEditPoints="1" noAdjustHandles="1" noChangeArrowheads="1" noChangeShapeType="1" noTextEdit="1"/>
              </p:cNvSpPr>
              <p:nvPr/>
            </p:nvSpPr>
            <p:spPr>
              <a:xfrm>
                <a:off x="1935624" y="4556058"/>
                <a:ext cx="1571036" cy="441468"/>
              </a:xfrm>
              <a:prstGeom prst="rect">
                <a:avLst/>
              </a:prstGeom>
              <a:blipFill>
                <a:blip r:embed="rId12"/>
                <a:stretch>
                  <a:fillRect r="-1946"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5DDFC4F8-FE6D-40D5-B94F-36483C2CA6C7}"/>
                  </a:ext>
                </a:extLst>
              </p:cNvPr>
              <p:cNvSpPr txBox="1"/>
              <p:nvPr/>
            </p:nvSpPr>
            <p:spPr>
              <a:xfrm>
                <a:off x="1935624" y="5054489"/>
                <a:ext cx="173505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70</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82" name="文字方塊 81">
                <a:extLst>
                  <a:ext uri="{FF2B5EF4-FFF2-40B4-BE49-F238E27FC236}">
                    <a16:creationId xmlns:a16="http://schemas.microsoft.com/office/drawing/2014/main" id="{5DDFC4F8-FE6D-40D5-B94F-36483C2CA6C7}"/>
                  </a:ext>
                </a:extLst>
              </p:cNvPr>
              <p:cNvSpPr txBox="1">
                <a:spLocks noRot="1" noChangeAspect="1" noMove="1" noResize="1" noEditPoints="1" noAdjustHandles="1" noChangeArrowheads="1" noChangeShapeType="1" noTextEdit="1"/>
              </p:cNvSpPr>
              <p:nvPr/>
            </p:nvSpPr>
            <p:spPr>
              <a:xfrm>
                <a:off x="1935624" y="5054489"/>
                <a:ext cx="1735055" cy="441468"/>
              </a:xfrm>
              <a:prstGeom prst="rect">
                <a:avLst/>
              </a:prstGeom>
              <a:blipFill>
                <a:blip r:embed="rId13"/>
                <a:stretch>
                  <a:fillRect r="-1761" b="-4110"/>
                </a:stretch>
              </a:blipFill>
              <a:ln w="12700" cap="flat">
                <a:noFill/>
                <a:miter lim="400000"/>
              </a:ln>
              <a:effectLst/>
            </p:spPr>
            <p:txBody>
              <a:bodyPr/>
              <a:lstStyle/>
              <a:p>
                <a:r>
                  <a:rPr lang="en-US">
                    <a:noFill/>
                  </a:rPr>
                  <a:t> </a:t>
                </a:r>
              </a:p>
            </p:txBody>
          </p:sp>
        </mc:Fallback>
      </mc:AlternateContent>
      <p:grpSp>
        <p:nvGrpSpPr>
          <p:cNvPr id="83" name="群組 82">
            <a:extLst>
              <a:ext uri="{FF2B5EF4-FFF2-40B4-BE49-F238E27FC236}">
                <a16:creationId xmlns:a16="http://schemas.microsoft.com/office/drawing/2014/main" id="{2DF738CB-24B3-4FDD-9191-7CE84FAAE47E}"/>
              </a:ext>
            </a:extLst>
          </p:cNvPr>
          <p:cNvGrpSpPr>
            <a:grpSpLocks noChangeAspect="1"/>
          </p:cNvGrpSpPr>
          <p:nvPr/>
        </p:nvGrpSpPr>
        <p:grpSpPr>
          <a:xfrm>
            <a:off x="617104" y="1513682"/>
            <a:ext cx="1263198" cy="3971390"/>
            <a:chOff x="9796791" y="2660160"/>
            <a:chExt cx="1063852" cy="3344660"/>
          </a:xfrm>
        </p:grpSpPr>
        <p:grpSp>
          <p:nvGrpSpPr>
            <p:cNvPr id="84" name="群組 83">
              <a:extLst>
                <a:ext uri="{FF2B5EF4-FFF2-40B4-BE49-F238E27FC236}">
                  <a16:creationId xmlns:a16="http://schemas.microsoft.com/office/drawing/2014/main" id="{3B63672A-89ED-48E9-AC85-CFD9643405E2}"/>
                </a:ext>
              </a:extLst>
            </p:cNvPr>
            <p:cNvGrpSpPr>
              <a:grpSpLocks noChangeAspect="1"/>
            </p:cNvGrpSpPr>
            <p:nvPr/>
          </p:nvGrpSpPr>
          <p:grpSpPr>
            <a:xfrm>
              <a:off x="9796791" y="5594214"/>
              <a:ext cx="1063852" cy="410606"/>
              <a:chOff x="8376065" y="2308423"/>
              <a:chExt cx="2215523" cy="855107"/>
            </a:xfrm>
          </p:grpSpPr>
          <p:sp>
            <p:nvSpPr>
              <p:cNvPr id="113" name="立方體 112">
                <a:extLst>
                  <a:ext uri="{FF2B5EF4-FFF2-40B4-BE49-F238E27FC236}">
                    <a16:creationId xmlns:a16="http://schemas.microsoft.com/office/drawing/2014/main" id="{AA3F4A45-E155-4CA9-B310-0449481BEE0C}"/>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14" name="立方體 113">
                <a:extLst>
                  <a:ext uri="{FF2B5EF4-FFF2-40B4-BE49-F238E27FC236}">
                    <a16:creationId xmlns:a16="http://schemas.microsoft.com/office/drawing/2014/main" id="{67EB5D2A-51B0-4E55-8966-580ED581E5A2}"/>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15" name="立方體 114">
                <a:extLst>
                  <a:ext uri="{FF2B5EF4-FFF2-40B4-BE49-F238E27FC236}">
                    <a16:creationId xmlns:a16="http://schemas.microsoft.com/office/drawing/2014/main" id="{AF914AFE-BE1C-45CE-87E8-21D0C491FF0A}"/>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85" name="群組 84">
              <a:extLst>
                <a:ext uri="{FF2B5EF4-FFF2-40B4-BE49-F238E27FC236}">
                  <a16:creationId xmlns:a16="http://schemas.microsoft.com/office/drawing/2014/main" id="{101CF20B-62DF-472C-84AA-77355509B47F}"/>
                </a:ext>
              </a:extLst>
            </p:cNvPr>
            <p:cNvGrpSpPr>
              <a:grpSpLocks noChangeAspect="1"/>
            </p:cNvGrpSpPr>
            <p:nvPr/>
          </p:nvGrpSpPr>
          <p:grpSpPr>
            <a:xfrm>
              <a:off x="9796791" y="5172817"/>
              <a:ext cx="1063852" cy="410606"/>
              <a:chOff x="8376065" y="2308423"/>
              <a:chExt cx="2215523" cy="855107"/>
            </a:xfrm>
          </p:grpSpPr>
          <p:sp>
            <p:nvSpPr>
              <p:cNvPr id="110" name="立方體 109">
                <a:extLst>
                  <a:ext uri="{FF2B5EF4-FFF2-40B4-BE49-F238E27FC236}">
                    <a16:creationId xmlns:a16="http://schemas.microsoft.com/office/drawing/2014/main" id="{5299E67E-D20D-45F7-8F69-4EDB4E02E0F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111" name="立方體 110">
                <a:extLst>
                  <a:ext uri="{FF2B5EF4-FFF2-40B4-BE49-F238E27FC236}">
                    <a16:creationId xmlns:a16="http://schemas.microsoft.com/office/drawing/2014/main" id="{67B91ED7-50C8-459A-A4CE-EE9497C5EA93}"/>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112" name="立方體 111">
                <a:extLst>
                  <a:ext uri="{FF2B5EF4-FFF2-40B4-BE49-F238E27FC236}">
                    <a16:creationId xmlns:a16="http://schemas.microsoft.com/office/drawing/2014/main" id="{56297014-5B8F-49D6-B81E-9373FD3C43E4}"/>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nvGrpSpPr>
            <p:cNvPr id="86" name="群組 85">
              <a:extLst>
                <a:ext uri="{FF2B5EF4-FFF2-40B4-BE49-F238E27FC236}">
                  <a16:creationId xmlns:a16="http://schemas.microsoft.com/office/drawing/2014/main" id="{A4A2B895-9CCD-4F3E-A5DA-C366BB2E1F50}"/>
                </a:ext>
              </a:extLst>
            </p:cNvPr>
            <p:cNvGrpSpPr>
              <a:grpSpLocks noChangeAspect="1"/>
            </p:cNvGrpSpPr>
            <p:nvPr/>
          </p:nvGrpSpPr>
          <p:grpSpPr>
            <a:xfrm>
              <a:off x="9796791" y="4758226"/>
              <a:ext cx="1063852" cy="410606"/>
              <a:chOff x="8376065" y="2308423"/>
              <a:chExt cx="2215523" cy="855107"/>
            </a:xfrm>
          </p:grpSpPr>
          <p:sp>
            <p:nvSpPr>
              <p:cNvPr id="107" name="立方體 106">
                <a:extLst>
                  <a:ext uri="{FF2B5EF4-FFF2-40B4-BE49-F238E27FC236}">
                    <a16:creationId xmlns:a16="http://schemas.microsoft.com/office/drawing/2014/main" id="{74A8D8B1-85D8-4006-9D41-0E5F23F023D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108" name="立方體 107">
                <a:extLst>
                  <a:ext uri="{FF2B5EF4-FFF2-40B4-BE49-F238E27FC236}">
                    <a16:creationId xmlns:a16="http://schemas.microsoft.com/office/drawing/2014/main" id="{15C1FE23-3288-41EA-A911-1A7C57F6163C}"/>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09" name="立方體 108">
                <a:extLst>
                  <a:ext uri="{FF2B5EF4-FFF2-40B4-BE49-F238E27FC236}">
                    <a16:creationId xmlns:a16="http://schemas.microsoft.com/office/drawing/2014/main" id="{C70667D8-CC8F-46F5-979F-738557631661}"/>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nvGrpSpPr>
            <p:cNvPr id="87" name="群組 86">
              <a:extLst>
                <a:ext uri="{FF2B5EF4-FFF2-40B4-BE49-F238E27FC236}">
                  <a16:creationId xmlns:a16="http://schemas.microsoft.com/office/drawing/2014/main" id="{F68011C0-4B98-4F3E-A0F8-C50A488309A5}"/>
                </a:ext>
              </a:extLst>
            </p:cNvPr>
            <p:cNvGrpSpPr>
              <a:grpSpLocks noChangeAspect="1"/>
            </p:cNvGrpSpPr>
            <p:nvPr/>
          </p:nvGrpSpPr>
          <p:grpSpPr>
            <a:xfrm>
              <a:off x="9796791" y="4337799"/>
              <a:ext cx="1063852" cy="410606"/>
              <a:chOff x="8376065" y="2308423"/>
              <a:chExt cx="2215523" cy="855107"/>
            </a:xfrm>
          </p:grpSpPr>
          <p:sp>
            <p:nvSpPr>
              <p:cNvPr id="104" name="立方體 103">
                <a:extLst>
                  <a:ext uri="{FF2B5EF4-FFF2-40B4-BE49-F238E27FC236}">
                    <a16:creationId xmlns:a16="http://schemas.microsoft.com/office/drawing/2014/main" id="{3D7518D3-A408-4580-AED5-CCE89AF35A3E}"/>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105" name="立方體 104">
                <a:extLst>
                  <a:ext uri="{FF2B5EF4-FFF2-40B4-BE49-F238E27FC236}">
                    <a16:creationId xmlns:a16="http://schemas.microsoft.com/office/drawing/2014/main" id="{3A6F8AAB-77B8-4CCA-9D78-E480AB75668C}"/>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06" name="立方體 105">
                <a:extLst>
                  <a:ext uri="{FF2B5EF4-FFF2-40B4-BE49-F238E27FC236}">
                    <a16:creationId xmlns:a16="http://schemas.microsoft.com/office/drawing/2014/main" id="{32C2C617-6743-45C2-A005-FC835E38B0AA}"/>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nvGrpSpPr>
            <p:cNvPr id="88" name="群組 87">
              <a:extLst>
                <a:ext uri="{FF2B5EF4-FFF2-40B4-BE49-F238E27FC236}">
                  <a16:creationId xmlns:a16="http://schemas.microsoft.com/office/drawing/2014/main" id="{664358E7-12C1-4DEF-807E-A900F6B7762A}"/>
                </a:ext>
              </a:extLst>
            </p:cNvPr>
            <p:cNvGrpSpPr>
              <a:grpSpLocks noChangeAspect="1"/>
            </p:cNvGrpSpPr>
            <p:nvPr/>
          </p:nvGrpSpPr>
          <p:grpSpPr>
            <a:xfrm>
              <a:off x="9796791" y="3914479"/>
              <a:ext cx="1063852" cy="410606"/>
              <a:chOff x="8376065" y="2308423"/>
              <a:chExt cx="2215523" cy="855107"/>
            </a:xfrm>
          </p:grpSpPr>
          <p:sp>
            <p:nvSpPr>
              <p:cNvPr id="101" name="立方體 100">
                <a:extLst>
                  <a:ext uri="{FF2B5EF4-FFF2-40B4-BE49-F238E27FC236}">
                    <a16:creationId xmlns:a16="http://schemas.microsoft.com/office/drawing/2014/main" id="{9991F237-8A98-4AD9-8424-0931A03072AD}"/>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02" name="立方體 101">
                <a:extLst>
                  <a:ext uri="{FF2B5EF4-FFF2-40B4-BE49-F238E27FC236}">
                    <a16:creationId xmlns:a16="http://schemas.microsoft.com/office/drawing/2014/main" id="{C23E3009-8167-408C-A4C7-5389A5357859}"/>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03" name="立方體 102">
                <a:extLst>
                  <a:ext uri="{FF2B5EF4-FFF2-40B4-BE49-F238E27FC236}">
                    <a16:creationId xmlns:a16="http://schemas.microsoft.com/office/drawing/2014/main" id="{E478BFDB-7D92-44EB-9390-581E764DD682}"/>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89" name="群組 88">
              <a:extLst>
                <a:ext uri="{FF2B5EF4-FFF2-40B4-BE49-F238E27FC236}">
                  <a16:creationId xmlns:a16="http://schemas.microsoft.com/office/drawing/2014/main" id="{B6750337-339F-4F9D-AAE0-CB16DC2B7AE4}"/>
                </a:ext>
              </a:extLst>
            </p:cNvPr>
            <p:cNvGrpSpPr>
              <a:grpSpLocks noChangeAspect="1"/>
            </p:cNvGrpSpPr>
            <p:nvPr/>
          </p:nvGrpSpPr>
          <p:grpSpPr>
            <a:xfrm>
              <a:off x="9796791" y="3495657"/>
              <a:ext cx="1063852" cy="410606"/>
              <a:chOff x="8376065" y="2308423"/>
              <a:chExt cx="2215523" cy="855107"/>
            </a:xfrm>
          </p:grpSpPr>
          <p:sp>
            <p:nvSpPr>
              <p:cNvPr id="98" name="立方體 97">
                <a:extLst>
                  <a:ext uri="{FF2B5EF4-FFF2-40B4-BE49-F238E27FC236}">
                    <a16:creationId xmlns:a16="http://schemas.microsoft.com/office/drawing/2014/main" id="{A662B1ED-3087-4295-A82E-9CD4D5D37FD3}"/>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99" name="立方體 98">
                <a:extLst>
                  <a:ext uri="{FF2B5EF4-FFF2-40B4-BE49-F238E27FC236}">
                    <a16:creationId xmlns:a16="http://schemas.microsoft.com/office/drawing/2014/main" id="{161662C7-E493-4B56-8578-5E5444B4DC4B}"/>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00" name="立方體 99">
                <a:extLst>
                  <a:ext uri="{FF2B5EF4-FFF2-40B4-BE49-F238E27FC236}">
                    <a16:creationId xmlns:a16="http://schemas.microsoft.com/office/drawing/2014/main" id="{82CC8102-825E-48E6-BE41-BAA30ED5B9E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90" name="群組 89">
              <a:extLst>
                <a:ext uri="{FF2B5EF4-FFF2-40B4-BE49-F238E27FC236}">
                  <a16:creationId xmlns:a16="http://schemas.microsoft.com/office/drawing/2014/main" id="{A57D19E5-89AF-4F02-8A05-1D7B1CD22446}"/>
                </a:ext>
              </a:extLst>
            </p:cNvPr>
            <p:cNvGrpSpPr>
              <a:grpSpLocks noChangeAspect="1"/>
            </p:cNvGrpSpPr>
            <p:nvPr/>
          </p:nvGrpSpPr>
          <p:grpSpPr>
            <a:xfrm>
              <a:off x="9796791" y="3077980"/>
              <a:ext cx="1063852" cy="410606"/>
              <a:chOff x="8376065" y="2308423"/>
              <a:chExt cx="2215523" cy="855107"/>
            </a:xfrm>
          </p:grpSpPr>
          <p:sp>
            <p:nvSpPr>
              <p:cNvPr id="95" name="立方體 94">
                <a:extLst>
                  <a:ext uri="{FF2B5EF4-FFF2-40B4-BE49-F238E27FC236}">
                    <a16:creationId xmlns:a16="http://schemas.microsoft.com/office/drawing/2014/main" id="{367C156E-7ABC-4F18-A661-0F615757A0E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96" name="立方體 95">
                <a:extLst>
                  <a:ext uri="{FF2B5EF4-FFF2-40B4-BE49-F238E27FC236}">
                    <a16:creationId xmlns:a16="http://schemas.microsoft.com/office/drawing/2014/main" id="{C184652E-E7CF-4F4C-810B-6FEDFAD8C74E}"/>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97" name="立方體 96">
                <a:extLst>
                  <a:ext uri="{FF2B5EF4-FFF2-40B4-BE49-F238E27FC236}">
                    <a16:creationId xmlns:a16="http://schemas.microsoft.com/office/drawing/2014/main" id="{814F3395-07D5-4BFF-89BD-FF4A34938C1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nvGrpSpPr>
            <p:cNvPr id="91" name="群組 90">
              <a:extLst>
                <a:ext uri="{FF2B5EF4-FFF2-40B4-BE49-F238E27FC236}">
                  <a16:creationId xmlns:a16="http://schemas.microsoft.com/office/drawing/2014/main" id="{97A83EB0-FCAE-46FF-88B9-BD992FD7D82D}"/>
                </a:ext>
              </a:extLst>
            </p:cNvPr>
            <p:cNvGrpSpPr>
              <a:grpSpLocks noChangeAspect="1"/>
            </p:cNvGrpSpPr>
            <p:nvPr/>
          </p:nvGrpSpPr>
          <p:grpSpPr>
            <a:xfrm>
              <a:off x="9796791" y="2660160"/>
              <a:ext cx="1063852" cy="410606"/>
              <a:chOff x="8376065" y="2308423"/>
              <a:chExt cx="2215523" cy="855107"/>
            </a:xfrm>
          </p:grpSpPr>
          <p:sp>
            <p:nvSpPr>
              <p:cNvPr id="92" name="立方體 91">
                <a:extLst>
                  <a:ext uri="{FF2B5EF4-FFF2-40B4-BE49-F238E27FC236}">
                    <a16:creationId xmlns:a16="http://schemas.microsoft.com/office/drawing/2014/main" id="{9A5BADC1-6E26-4D45-AC04-443A9BC66FDC}"/>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93" name="立方體 92">
                <a:extLst>
                  <a:ext uri="{FF2B5EF4-FFF2-40B4-BE49-F238E27FC236}">
                    <a16:creationId xmlns:a16="http://schemas.microsoft.com/office/drawing/2014/main" id="{9F11CD00-E9F2-400F-8CD0-874398EC4458}"/>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94" name="立方體 93">
                <a:extLst>
                  <a:ext uri="{FF2B5EF4-FFF2-40B4-BE49-F238E27FC236}">
                    <a16:creationId xmlns:a16="http://schemas.microsoft.com/office/drawing/2014/main" id="{96F76029-F2A0-45A5-8F59-54FEDB6AB92B}"/>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spTree>
    <p:extLst>
      <p:ext uri="{BB962C8B-B14F-4D97-AF65-F5344CB8AC3E}">
        <p14:creationId xmlns:p14="http://schemas.microsoft.com/office/powerpoint/2010/main" val="425821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996E63-F4CE-46A0-B2B6-012730AAEB37}"/>
              </a:ext>
            </a:extLst>
          </p:cNvPr>
          <p:cNvSpPr>
            <a:spLocks noGrp="1"/>
          </p:cNvSpPr>
          <p:nvPr>
            <p:ph type="title"/>
          </p:nvPr>
        </p:nvSpPr>
        <p:spPr>
          <a:xfrm>
            <a:off x="609600" y="1154"/>
            <a:ext cx="10972800" cy="1143000"/>
          </a:xfrm>
        </p:spPr>
        <p:txBody>
          <a:bodyPr>
            <a:normAutofit/>
          </a:bodyPr>
          <a:lstStyle/>
          <a:p>
            <a:r>
              <a:rPr lang="en-US" dirty="0">
                <a:latin typeface="Bahnschrift SemiBold SemiConden" panose="020B0502040204020203" pitchFamily="34" charset="0"/>
              </a:rPr>
              <a:t>Measurement – Only One Qubit</a:t>
            </a:r>
          </a:p>
        </p:txBody>
      </p:sp>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mc:AlternateContent xmlns:mc="http://schemas.openxmlformats.org/markup-compatibility/2006">
        <mc:Choice xmlns:a14="http://schemas.microsoft.com/office/drawing/2010/main" Requires="a14">
          <p:sp>
            <p:nvSpPr>
              <p:cNvPr id="25" name="內容版面配置區 2">
                <a:extLst>
                  <a:ext uri="{FF2B5EF4-FFF2-40B4-BE49-F238E27FC236}">
                    <a16:creationId xmlns:a16="http://schemas.microsoft.com/office/drawing/2014/main" id="{875C689C-206D-4B24-85E2-ED3B56F23A7F}"/>
                  </a:ext>
                </a:extLst>
              </p:cNvPr>
              <p:cNvSpPr txBox="1">
                <a:spLocks/>
              </p:cNvSpPr>
              <p:nvPr/>
            </p:nvSpPr>
            <p:spPr>
              <a:xfrm>
                <a:off x="5363072" y="1595361"/>
                <a:ext cx="6211824" cy="3905937"/>
              </a:xfrm>
              <a:prstGeom prst="rect">
                <a:avLst/>
              </a:prstGeom>
              <a:ln>
                <a:noFill/>
              </a:ln>
            </p:spPr>
            <p:txBody>
              <a:bodyPr vert="horz" lIns="91440" tIns="45720" rIns="91440" bIns="45720" rtlCol="0">
                <a:normAutofit fontScale="92500"/>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en-US" dirty="0">
                    <a:latin typeface="Bahnschrift SemiBold SemiConden" panose="020B0502040204020203" pitchFamily="34" charset="0"/>
                  </a:rPr>
                  <a:t>All possible outcomes</a:t>
                </a:r>
                <a14:m>
                  <m:oMath xmlns:m="http://schemas.openxmlformats.org/officeDocument/2006/math">
                    <m:r>
                      <a:rPr lang="en-US" smtClean="0">
                        <a:latin typeface="Cambria Math" panose="02040503050406030204" pitchFamily="18" charset="0"/>
                      </a:rPr>
                      <m:t> =</m:t>
                    </m:r>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0</m:t>
                                </m:r>
                              </m:e>
                            </m:d>
                          </m:e>
                          <m:sub>
                            <m:r>
                              <a:rPr lang="en-US" b="0" i="1" smtClean="0">
                                <a:solidFill>
                                  <a:srgbClr val="FF0000"/>
                                </a:solidFill>
                                <a:latin typeface="Cambria Math" panose="02040503050406030204" pitchFamily="18" charset="0"/>
                              </a:rPr>
                              <m:t>2</m:t>
                            </m:r>
                          </m:sub>
                        </m:sSub>
                        <m:r>
                          <a:rPr lang="en-US" i="1" smtClean="0">
                            <a:latin typeface="Cambria Math" panose="02040503050406030204" pitchFamily="18" charset="0"/>
                          </a:rPr>
                          <m:t>, </m:t>
                        </m:r>
                        <m:sSub>
                          <m:sSubPr>
                            <m:ctrlPr>
                              <a:rPr lang="en-US"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1</m:t>
                                </m:r>
                              </m:e>
                            </m:d>
                          </m:e>
                          <m:sub>
                            <m:r>
                              <a:rPr lang="en-US" b="0" i="1" smtClean="0">
                                <a:solidFill>
                                  <a:srgbClr val="FF0000"/>
                                </a:solidFill>
                                <a:latin typeface="Cambria Math" panose="02040503050406030204" pitchFamily="18" charset="0"/>
                              </a:rPr>
                              <m:t>2</m:t>
                            </m:r>
                          </m:sub>
                        </m:sSub>
                      </m:e>
                    </m:d>
                  </m:oMath>
                </a14:m>
                <a:endParaRPr lang="en-US" dirty="0">
                  <a:latin typeface="Bahnschrift SemiBold SemiConden" panose="020B0502040204020203" pitchFamily="34" charset="0"/>
                </a:endParaRPr>
              </a:p>
              <a:p>
                <a:pPr>
                  <a:buFont typeface="Arial" panose="020B0604020202020204" pitchFamily="34" charset="0"/>
                  <a:buChar char="•"/>
                </a:pPr>
                <a:r>
                  <a:rPr lang="en-US" dirty="0">
                    <a:latin typeface="Bahnschrift SemiBold SemiConden" panose="020B0502040204020203" pitchFamily="34" charset="0"/>
                  </a:rPr>
                  <a:t>P(outcome</a:t>
                </a:r>
                <a14:m>
                  <m:oMath xmlns:m="http://schemas.openxmlformats.org/officeDocument/2006/math">
                    <m:r>
                      <a:rPr lang="en-US" dirty="0" smtClean="0">
                        <a:latin typeface="Cambria Math" panose="02040503050406030204" pitchFamily="18" charset="0"/>
                      </a:rPr>
                      <m:t> =</m:t>
                    </m:r>
                    <m:sSub>
                      <m:sSubPr>
                        <m:ctrlPr>
                          <a:rPr lang="en-US" b="0" i="1" dirty="0" smtClean="0">
                            <a:solidFill>
                              <a:srgbClr val="FF0000"/>
                            </a:solidFill>
                            <a:latin typeface="Cambria Math" panose="02040503050406030204" pitchFamily="18" charset="0"/>
                          </a:rPr>
                        </m:ctrlPr>
                      </m:sSubPr>
                      <m:e>
                        <m:d>
                          <m:dPr>
                            <m:begChr m:val="|"/>
                            <m:endChr m:val="⟩"/>
                            <m:ctrlPr>
                              <a:rPr lang="en-US"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𝑖</m:t>
                            </m:r>
                          </m:e>
                        </m:d>
                      </m:e>
                      <m:sub>
                        <m:r>
                          <a:rPr lang="en-US" b="0" i="1" dirty="0" smtClean="0">
                            <a:solidFill>
                              <a:srgbClr val="FF0000"/>
                            </a:solidFill>
                            <a:latin typeface="Cambria Math" panose="02040503050406030204" pitchFamily="18" charset="0"/>
                          </a:rPr>
                          <m:t>2</m:t>
                        </m:r>
                      </m:sub>
                    </m:sSub>
                  </m:oMath>
                </a14:m>
                <a:r>
                  <a:rPr lang="en-US" dirty="0">
                    <a:latin typeface="Bahnschrift SemiBold SemiConden" panose="020B0502040204020203" pitchFamily="34" charset="0"/>
                  </a:rPr>
                  <a:t>)</a:t>
                </a:r>
                <a14:m>
                  <m:oMath xmlns:m="http://schemas.openxmlformats.org/officeDocument/2006/math">
                    <m:r>
                      <a:rPr lang="en-US" b="0" i="0" dirty="0" smtClean="0">
                        <a:latin typeface="Cambria Math" panose="02040503050406030204" pitchFamily="18" charset="0"/>
                      </a:rPr>
                      <m:t> </m:t>
                    </m:r>
                    <m:r>
                      <a:rPr lang="en-US" i="1" dirty="0" smtClean="0">
                        <a:latin typeface="Cambria Math" panose="02040503050406030204" pitchFamily="18" charset="0"/>
                      </a:rPr>
                      <m:t>=</m:t>
                    </m:r>
                    <m:nary>
                      <m:naryPr>
                        <m:chr m:val="∑"/>
                        <m:supHide m:val="on"/>
                        <m:ctrlPr>
                          <a:rPr lang="en-US" b="0" i="1" dirty="0" smtClean="0">
                            <a:latin typeface="Cambria Math" panose="02040503050406030204" pitchFamily="18" charset="0"/>
                          </a:rPr>
                        </m:ctrlPr>
                      </m:naryPr>
                      <m:sub>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𝑥</m:t>
                            </m:r>
                            <m:r>
                              <a:rPr lang="en-US" b="0" i="1" dirty="0" smtClean="0">
                                <a:latin typeface="Cambria Math" panose="02040503050406030204" pitchFamily="18" charset="0"/>
                              </a:rPr>
                              <m:t>∈{0,1},</m:t>
                            </m:r>
                          </m:e>
                          <m:e>
                            <m:r>
                              <a:rPr lang="en-US" b="0" i="1" dirty="0" smtClean="0">
                                <a:latin typeface="Cambria Math" panose="02040503050406030204" pitchFamily="18" charset="0"/>
                              </a:rPr>
                              <m:t>𝑦</m:t>
                            </m:r>
                            <m:r>
                              <a:rPr lang="en-US" i="1" dirty="0">
                                <a:latin typeface="Cambria Math" panose="02040503050406030204" pitchFamily="18" charset="0"/>
                              </a:rPr>
                              <m:t>∈</m:t>
                            </m:r>
                            <m:r>
                              <a:rPr lang="en-US" altLang="zh-TW" i="1" dirty="0" smtClean="0">
                                <a:latin typeface="Cambria Math" panose="02040503050406030204" pitchFamily="18" charset="0"/>
                              </a:rPr>
                              <m:t>{</m:t>
                            </m:r>
                            <m:r>
                              <a:rPr lang="en-US" altLang="zh-TW" i="1" dirty="0">
                                <a:latin typeface="Cambria Math" panose="02040503050406030204" pitchFamily="18" charset="0"/>
                              </a:rPr>
                              <m:t>0,1}</m:t>
                            </m:r>
                          </m:e>
                        </m:eqArr>
                      </m:sub>
                      <m:sup/>
                      <m:e>
                        <m:r>
                          <m:rPr>
                            <m:nor/>
                          </m:rPr>
                          <a:rPr lang="en-US" dirty="0">
                            <a:latin typeface="Bahnschrift SemiBold SemiConden" panose="020B0502040204020203" pitchFamily="34" charset="0"/>
                          </a:rPr>
                          <m:t>P</m:t>
                        </m:r>
                        <m:r>
                          <m:rPr>
                            <m:nor/>
                          </m:rPr>
                          <a:rPr lang="en-US" dirty="0">
                            <a:latin typeface="Bahnschrift SemiBold SemiConden" panose="020B0502040204020203" pitchFamily="34" charset="0"/>
                          </a:rPr>
                          <m:t>(</m:t>
                        </m:r>
                        <m:r>
                          <m:rPr>
                            <m:nor/>
                          </m:rPr>
                          <a:rPr lang="en-US" dirty="0">
                            <a:latin typeface="Bahnschrift SemiBold SemiConden" panose="020B0502040204020203" pitchFamily="34" charset="0"/>
                          </a:rPr>
                          <m:t>outcome</m:t>
                        </m:r>
                        <m:r>
                          <a:rPr lang="en-US" dirty="0">
                            <a:latin typeface="Cambria Math" panose="02040503050406030204" pitchFamily="18" charset="0"/>
                          </a:rPr>
                          <m:t>=</m:t>
                        </m:r>
                        <m:r>
                          <a:rPr lang="en-US" b="0" i="1" dirty="0" smtClean="0">
                            <a:latin typeface="Cambria Math" panose="02040503050406030204" pitchFamily="18" charset="0"/>
                          </a:rPr>
                          <m:t>|</m:t>
                        </m:r>
                        <m:r>
                          <a:rPr lang="en-US" b="0" i="1" dirty="0" smtClean="0">
                            <a:latin typeface="Cambria Math" panose="02040503050406030204" pitchFamily="18" charset="0"/>
                          </a:rPr>
                          <m:t>𝑥𝑖</m:t>
                        </m:r>
                        <m:r>
                          <a:rPr lang="en-US" b="0" i="1" dirty="0" smtClean="0">
                            <a:latin typeface="Cambria Math" panose="02040503050406030204" pitchFamily="18" charset="0"/>
                          </a:rPr>
                          <m:t>𝑦</m:t>
                        </m:r>
                        <m:r>
                          <a:rPr lang="en-US" b="0" i="1" dirty="0" smtClean="0">
                            <a:latin typeface="Cambria Math" panose="02040503050406030204" pitchFamily="18" charset="0"/>
                          </a:rPr>
                          <m:t>⟩)</m:t>
                        </m:r>
                      </m:e>
                    </m:nary>
                  </m:oMath>
                </a14:m>
                <a:endParaRPr lang="en-US" b="0" dirty="0">
                  <a:latin typeface="Bahnschrift SemiBold SemiConden" panose="020B0502040204020203" pitchFamily="34" charset="0"/>
                </a:endParaRPr>
              </a:p>
              <a:p>
                <a:pPr>
                  <a:buFont typeface="Arial" panose="020B0604020202020204" pitchFamily="34" charset="0"/>
                  <a:buChar char="•"/>
                </a:pPr>
                <a:r>
                  <a:rPr lang="en-US" sz="3000" dirty="0">
                    <a:latin typeface="Bahnschrift SemiBold SemiConden" panose="020B0502040204020203" pitchFamily="34" charset="0"/>
                  </a:rPr>
                  <a:t>The resulting state </a:t>
                </a:r>
                <a14:m>
                  <m:oMath xmlns:m="http://schemas.openxmlformats.org/officeDocument/2006/math">
                    <m:r>
                      <a:rPr lang="en-US" sz="3000" b="0" i="0" dirty="0" smtClean="0">
                        <a:latin typeface="Cambria Math" panose="02040503050406030204" pitchFamily="18" charset="0"/>
                      </a:rPr>
                      <m:t>=</m:t>
                    </m:r>
                    <m:f>
                      <m:fPr>
                        <m:ctrlPr>
                          <a:rPr lang="en-US" sz="3000" i="1" dirty="0" smtClean="0">
                            <a:latin typeface="Cambria Math" panose="02040503050406030204" pitchFamily="18" charset="0"/>
                          </a:rPr>
                        </m:ctrlPr>
                      </m:fPr>
                      <m:num>
                        <m:nary>
                          <m:naryPr>
                            <m:chr m:val="∑"/>
                            <m:supHide m:val="on"/>
                            <m:ctrlPr>
                              <a:rPr lang="en-US" sz="3000" i="1" dirty="0">
                                <a:latin typeface="Cambria Math" panose="02040503050406030204" pitchFamily="18" charset="0"/>
                              </a:rPr>
                            </m:ctrlPr>
                          </m:naryPr>
                          <m:sub>
                            <m:eqArr>
                              <m:eqArrPr>
                                <m:ctrlPr>
                                  <a:rPr lang="en-US" sz="3000" i="1" dirty="0">
                                    <a:latin typeface="Cambria Math" panose="02040503050406030204" pitchFamily="18" charset="0"/>
                                  </a:rPr>
                                </m:ctrlPr>
                              </m:eqArrPr>
                              <m:e>
                                <m:r>
                                  <a:rPr lang="en-US" sz="3000" b="0" i="1" dirty="0" smtClean="0">
                                    <a:latin typeface="Cambria Math" panose="02040503050406030204" pitchFamily="18" charset="0"/>
                                  </a:rPr>
                                  <m:t>𝑥</m:t>
                                </m:r>
                                <m:r>
                                  <a:rPr lang="en-US" sz="3000" i="1" dirty="0">
                                    <a:latin typeface="Cambria Math" panose="02040503050406030204" pitchFamily="18" charset="0"/>
                                  </a:rPr>
                                  <m:t>∈</m:t>
                                </m:r>
                                <m:r>
                                  <a:rPr lang="en-US" altLang="zh-TW" sz="3000" i="1" dirty="0">
                                    <a:latin typeface="Cambria Math" panose="02040503050406030204" pitchFamily="18" charset="0"/>
                                  </a:rPr>
                                  <m:t>{0,1}</m:t>
                                </m:r>
                                <m:r>
                                  <a:rPr lang="en-US" sz="3000" i="1" dirty="0">
                                    <a:latin typeface="Cambria Math" panose="02040503050406030204" pitchFamily="18" charset="0"/>
                                  </a:rPr>
                                  <m:t>,</m:t>
                                </m:r>
                              </m:e>
                              <m:e>
                                <m:r>
                                  <a:rPr lang="en-US" sz="3000" b="0" i="1" dirty="0" smtClean="0">
                                    <a:latin typeface="Cambria Math" panose="02040503050406030204" pitchFamily="18" charset="0"/>
                                  </a:rPr>
                                  <m:t>𝑦</m:t>
                                </m:r>
                                <m:r>
                                  <a:rPr lang="en-US" sz="3000" i="1" dirty="0">
                                    <a:latin typeface="Cambria Math" panose="02040503050406030204" pitchFamily="18" charset="0"/>
                                  </a:rPr>
                                  <m:t>∈</m:t>
                                </m:r>
                                <m:r>
                                  <a:rPr lang="en-US" altLang="zh-TW" sz="3000" i="1" dirty="0">
                                    <a:latin typeface="Cambria Math" panose="02040503050406030204" pitchFamily="18" charset="0"/>
                                  </a:rPr>
                                  <m:t>{0,1}</m:t>
                                </m:r>
                              </m:e>
                            </m:eqArr>
                          </m:sub>
                          <m:sup/>
                          <m:e>
                            <m:sSub>
                              <m:sSubPr>
                                <m:ctrlPr>
                                  <a:rPr lang="en-US" sz="3000" i="1" dirty="0">
                                    <a:latin typeface="Cambria Math" panose="02040503050406030204" pitchFamily="18" charset="0"/>
                                  </a:rPr>
                                </m:ctrlPr>
                              </m:sSubPr>
                              <m:e>
                                <m:r>
                                  <a:rPr lang="en-US" sz="3000" i="1" dirty="0">
                                    <a:latin typeface="Cambria Math" panose="02040503050406030204" pitchFamily="18" charset="0"/>
                                  </a:rPr>
                                  <m:t>𝑐</m:t>
                                </m:r>
                              </m:e>
                              <m:sub>
                                <m:r>
                                  <a:rPr lang="en-US" sz="3000" b="0" i="1" dirty="0" smtClean="0">
                                    <a:latin typeface="Cambria Math" panose="02040503050406030204" pitchFamily="18" charset="0"/>
                                  </a:rPr>
                                  <m:t>𝑥</m:t>
                                </m:r>
                                <m:r>
                                  <a:rPr lang="en-US" sz="3000" i="1" dirty="0" smtClean="0">
                                    <a:solidFill>
                                      <a:srgbClr val="FF0000"/>
                                    </a:solidFill>
                                    <a:latin typeface="Cambria Math" panose="02040503050406030204" pitchFamily="18" charset="0"/>
                                  </a:rPr>
                                  <m:t>𝑖</m:t>
                                </m:r>
                                <m:r>
                                  <a:rPr lang="en-US" sz="3000" b="0" i="1" dirty="0" smtClean="0">
                                    <a:latin typeface="Cambria Math" panose="02040503050406030204" pitchFamily="18" charset="0"/>
                                  </a:rPr>
                                  <m:t>𝑦</m:t>
                                </m:r>
                              </m:sub>
                            </m:sSub>
                            <m:r>
                              <a:rPr lang="en-US" sz="3000" i="1" dirty="0">
                                <a:latin typeface="Cambria Math" panose="02040503050406030204" pitchFamily="18" charset="0"/>
                              </a:rPr>
                              <m:t>|</m:t>
                            </m:r>
                            <m:r>
                              <a:rPr lang="en-US" sz="3000" b="0" i="1" dirty="0" smtClean="0">
                                <a:latin typeface="Cambria Math" panose="02040503050406030204" pitchFamily="18" charset="0"/>
                              </a:rPr>
                              <m:t>𝑥</m:t>
                            </m:r>
                            <m:r>
                              <a:rPr lang="en-US" sz="3000" i="1" dirty="0" smtClean="0">
                                <a:solidFill>
                                  <a:srgbClr val="FF0000"/>
                                </a:solidFill>
                                <a:latin typeface="Cambria Math" panose="02040503050406030204" pitchFamily="18" charset="0"/>
                              </a:rPr>
                              <m:t>𝑖</m:t>
                            </m:r>
                            <m:r>
                              <a:rPr lang="en-US" sz="3000" b="0" i="1" dirty="0" smtClean="0">
                                <a:latin typeface="Cambria Math" panose="02040503050406030204" pitchFamily="18" charset="0"/>
                              </a:rPr>
                              <m:t>𝑦</m:t>
                            </m:r>
                            <m:r>
                              <a:rPr lang="en-US" sz="3000" i="1" dirty="0">
                                <a:latin typeface="Cambria Math" panose="02040503050406030204" pitchFamily="18" charset="0"/>
                              </a:rPr>
                              <m:t>⟩</m:t>
                            </m:r>
                          </m:e>
                        </m:nary>
                      </m:num>
                      <m:den>
                        <m:rad>
                          <m:radPr>
                            <m:degHide m:val="on"/>
                            <m:ctrlPr>
                              <a:rPr lang="en-US" altLang="zh-TW" sz="3000" i="1" dirty="0" smtClean="0">
                                <a:solidFill>
                                  <a:schemeClr val="accent6">
                                    <a:lumMod val="75000"/>
                                  </a:schemeClr>
                                </a:solidFill>
                                <a:latin typeface="Cambria Math" panose="02040503050406030204" pitchFamily="18" charset="0"/>
                              </a:rPr>
                            </m:ctrlPr>
                          </m:radPr>
                          <m:deg/>
                          <m:e>
                            <m:r>
                              <m:rPr>
                                <m:nor/>
                              </m:rPr>
                              <a:rPr lang="en-US" sz="3000" dirty="0">
                                <a:solidFill>
                                  <a:schemeClr val="accent6">
                                    <a:lumMod val="75000"/>
                                  </a:schemeClr>
                                </a:solidFill>
                                <a:latin typeface="Bahnschrift SemiBold SemiConden" panose="020B0502040204020203" pitchFamily="34" charset="0"/>
                              </a:rPr>
                              <m:t>P</m:t>
                            </m:r>
                            <m:r>
                              <m:rPr>
                                <m:nor/>
                              </m:rPr>
                              <a:rPr lang="en-US" sz="3000" dirty="0">
                                <a:solidFill>
                                  <a:schemeClr val="accent6">
                                    <a:lumMod val="75000"/>
                                  </a:schemeClr>
                                </a:solidFill>
                                <a:latin typeface="Bahnschrift SemiBold SemiConden" panose="020B0502040204020203" pitchFamily="34" charset="0"/>
                              </a:rPr>
                              <m:t>(</m:t>
                            </m:r>
                            <m:r>
                              <m:rPr>
                                <m:nor/>
                              </m:rPr>
                              <a:rPr lang="en-US" sz="3000" dirty="0">
                                <a:solidFill>
                                  <a:schemeClr val="accent6">
                                    <a:lumMod val="75000"/>
                                  </a:schemeClr>
                                </a:solidFill>
                                <a:latin typeface="Bahnschrift SemiBold SemiConden" panose="020B0502040204020203" pitchFamily="34" charset="0"/>
                              </a:rPr>
                              <m:t>outcome</m:t>
                            </m:r>
                            <m:r>
                              <a:rPr lang="en-US" sz="3000" dirty="0">
                                <a:solidFill>
                                  <a:schemeClr val="accent6">
                                    <a:lumMod val="75000"/>
                                  </a:schemeClr>
                                </a:solidFill>
                                <a:latin typeface="Cambria Math" panose="02040503050406030204" pitchFamily="18" charset="0"/>
                              </a:rPr>
                              <m:t> =</m:t>
                            </m:r>
                            <m:sSub>
                              <m:sSubPr>
                                <m:ctrlPr>
                                  <a:rPr lang="en-US" sz="3000" i="1" dirty="0" smtClean="0">
                                    <a:solidFill>
                                      <a:srgbClr val="FF0000"/>
                                    </a:solidFill>
                                    <a:latin typeface="Cambria Math" panose="02040503050406030204" pitchFamily="18" charset="0"/>
                                  </a:rPr>
                                </m:ctrlPr>
                              </m:sSubPr>
                              <m:e>
                                <m:d>
                                  <m:dPr>
                                    <m:begChr m:val="|"/>
                                    <m:endChr m:val="⟩"/>
                                    <m:ctrlPr>
                                      <a:rPr lang="en-US" sz="3000" i="1" dirty="0">
                                        <a:solidFill>
                                          <a:srgbClr val="FF0000"/>
                                        </a:solidFill>
                                        <a:latin typeface="Cambria Math" panose="02040503050406030204" pitchFamily="18" charset="0"/>
                                      </a:rPr>
                                    </m:ctrlPr>
                                  </m:dPr>
                                  <m:e>
                                    <m:r>
                                      <a:rPr lang="en-US" sz="3000" i="1" dirty="0">
                                        <a:solidFill>
                                          <a:srgbClr val="FF0000"/>
                                        </a:solidFill>
                                        <a:latin typeface="Cambria Math" panose="02040503050406030204" pitchFamily="18" charset="0"/>
                                      </a:rPr>
                                      <m:t>𝑖</m:t>
                                    </m:r>
                                  </m:e>
                                </m:d>
                              </m:e>
                              <m:sub>
                                <m:r>
                                  <a:rPr lang="en-US" sz="3000" i="1" dirty="0">
                                    <a:solidFill>
                                      <a:srgbClr val="FF0000"/>
                                    </a:solidFill>
                                    <a:latin typeface="Cambria Math" panose="02040503050406030204" pitchFamily="18" charset="0"/>
                                  </a:rPr>
                                  <m:t>2</m:t>
                                </m:r>
                              </m:sub>
                            </m:sSub>
                            <m:r>
                              <m:rPr>
                                <m:nor/>
                              </m:rPr>
                              <a:rPr lang="en-US" sz="3000" dirty="0">
                                <a:solidFill>
                                  <a:schemeClr val="accent6">
                                    <a:lumMod val="75000"/>
                                  </a:schemeClr>
                                </a:solidFill>
                                <a:latin typeface="Bahnschrift SemiBold SemiConden" panose="020B0502040204020203" pitchFamily="34" charset="0"/>
                              </a:rPr>
                              <m:t>)</m:t>
                            </m:r>
                          </m:e>
                        </m:rad>
                      </m:den>
                    </m:f>
                  </m:oMath>
                </a14:m>
                <a:r>
                  <a:rPr lang="en-US" sz="3000" dirty="0">
                    <a:latin typeface="Bahnschrift SemiBold SemiConden" panose="020B0502040204020203" pitchFamily="34" charset="0"/>
                  </a:rPr>
                  <a:t>.</a:t>
                </a:r>
              </a:p>
            </p:txBody>
          </p:sp>
        </mc:Choice>
        <mc:Fallback>
          <p:sp>
            <p:nvSpPr>
              <p:cNvPr id="25" name="內容版面配置區 2">
                <a:extLst>
                  <a:ext uri="{FF2B5EF4-FFF2-40B4-BE49-F238E27FC236}">
                    <a16:creationId xmlns:a16="http://schemas.microsoft.com/office/drawing/2014/main" id="{875C689C-206D-4B24-85E2-ED3B56F23A7F}"/>
                  </a:ext>
                </a:extLst>
              </p:cNvPr>
              <p:cNvSpPr txBox="1">
                <a:spLocks noRot="1" noChangeAspect="1" noMove="1" noResize="1" noEditPoints="1" noAdjustHandles="1" noChangeArrowheads="1" noChangeShapeType="1" noTextEdit="1"/>
              </p:cNvSpPr>
              <p:nvPr/>
            </p:nvSpPr>
            <p:spPr>
              <a:xfrm>
                <a:off x="5363072" y="1595361"/>
                <a:ext cx="6211824" cy="3905937"/>
              </a:xfrm>
              <a:prstGeom prst="rect">
                <a:avLst/>
              </a:prstGeom>
              <a:blipFill>
                <a:blip r:embed="rId3"/>
                <a:stretch>
                  <a:fillRect l="-2061" t="-2344" r="-687"/>
                </a:stretch>
              </a:blipFill>
              <a:ln>
                <a:noFill/>
              </a:ln>
            </p:spPr>
            <p:txBody>
              <a:bodyPr/>
              <a:lstStyle/>
              <a:p>
                <a:r>
                  <a:rPr lang="en-US">
                    <a:noFill/>
                  </a:rPr>
                  <a:t> </a:t>
                </a:r>
              </a:p>
            </p:txBody>
          </p:sp>
        </mc:Fallback>
      </mc:AlternateContent>
      <p:sp>
        <p:nvSpPr>
          <p:cNvPr id="6" name="文字方塊 5">
            <a:extLst>
              <a:ext uri="{FF2B5EF4-FFF2-40B4-BE49-F238E27FC236}">
                <a16:creationId xmlns:a16="http://schemas.microsoft.com/office/drawing/2014/main" id="{1E8906A8-59D7-4585-AF53-BF6662CB1009}"/>
              </a:ext>
            </a:extLst>
          </p:cNvPr>
          <p:cNvSpPr txBox="1"/>
          <p:nvPr/>
        </p:nvSpPr>
        <p:spPr>
          <a:xfrm>
            <a:off x="9082365" y="5081990"/>
            <a:ext cx="2313454" cy="523220"/>
          </a:xfrm>
          <a:prstGeom prst="rect">
            <a:avLst/>
          </a:prstGeom>
          <a:noFill/>
        </p:spPr>
        <p:txBody>
          <a:bodyPr wrap="none" rtlCol="0">
            <a:spAutoFit/>
          </a:bodyPr>
          <a:lstStyle/>
          <a:p>
            <a:r>
              <a:rPr lang="en-US" sz="2800" dirty="0">
                <a:solidFill>
                  <a:schemeClr val="accent6">
                    <a:lumMod val="75000"/>
                  </a:schemeClr>
                </a:solidFill>
                <a:latin typeface="Bahnschrift SemiBold SemiConden" panose="020B0502040204020203" pitchFamily="34" charset="0"/>
              </a:rPr>
              <a:t>(normalization)</a:t>
            </a:r>
          </a:p>
        </p:txBody>
      </p: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3C78048C-93EA-42AC-B6EC-D581F8AA41E7}"/>
                  </a:ext>
                </a:extLst>
              </p:cNvPr>
              <p:cNvSpPr txBox="1"/>
              <p:nvPr/>
            </p:nvSpPr>
            <p:spPr>
              <a:xfrm>
                <a:off x="1297691" y="1144154"/>
                <a:ext cx="310730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a:t>
                </a:r>
                <a14:m>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amplitude) (</a:t>
                </a:r>
                <a14:m>
                  <m:oMath xmlns:m="http://schemas.openxmlformats.org/officeDocument/2006/math">
                    <m:sSub>
                      <m:sSub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𝑝</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probability)</a:t>
                </a:r>
              </a:p>
            </p:txBody>
          </p:sp>
        </mc:Choice>
        <mc:Fallback xmlns="">
          <p:sp>
            <p:nvSpPr>
              <p:cNvPr id="67" name="文字方塊 66">
                <a:extLst>
                  <a:ext uri="{FF2B5EF4-FFF2-40B4-BE49-F238E27FC236}">
                    <a16:creationId xmlns:a16="http://schemas.microsoft.com/office/drawing/2014/main" id="{3C78048C-93EA-42AC-B6EC-D581F8AA41E7}"/>
                  </a:ext>
                </a:extLst>
              </p:cNvPr>
              <p:cNvSpPr txBox="1">
                <a:spLocks noRot="1" noChangeAspect="1" noMove="1" noResize="1" noEditPoints="1" noAdjustHandles="1" noChangeArrowheads="1" noChangeShapeType="1" noTextEdit="1"/>
              </p:cNvSpPr>
              <p:nvPr/>
            </p:nvSpPr>
            <p:spPr>
              <a:xfrm>
                <a:off x="1297691" y="1144154"/>
                <a:ext cx="3107306" cy="369332"/>
              </a:xfrm>
              <a:prstGeom prst="rect">
                <a:avLst/>
              </a:prstGeom>
              <a:blipFill>
                <a:blip r:embed="rId4"/>
                <a:stretch>
                  <a:fillRect l="-1765" t="-10000" r="-588" b="-26667"/>
                </a:stretch>
              </a:blipFill>
            </p:spPr>
            <p:txBody>
              <a:bodyPr/>
              <a:lstStyle/>
              <a:p>
                <a:r>
                  <a:rPr lang="en-US">
                    <a:noFill/>
                  </a:rPr>
                  <a:t> </a:t>
                </a:r>
              </a:p>
            </p:txBody>
          </p:sp>
        </mc:Fallback>
      </mc:AlternateContent>
      <p:grpSp>
        <p:nvGrpSpPr>
          <p:cNvPr id="68" name="群組 67">
            <a:extLst>
              <a:ext uri="{FF2B5EF4-FFF2-40B4-BE49-F238E27FC236}">
                <a16:creationId xmlns:a16="http://schemas.microsoft.com/office/drawing/2014/main" id="{E713B41B-08ED-4FE4-A137-CC559CEE4B34}"/>
              </a:ext>
            </a:extLst>
          </p:cNvPr>
          <p:cNvGrpSpPr/>
          <p:nvPr/>
        </p:nvGrpSpPr>
        <p:grpSpPr>
          <a:xfrm>
            <a:off x="3802060" y="2617465"/>
            <a:ext cx="1371600" cy="1860331"/>
            <a:chOff x="2608196" y="4391484"/>
            <a:chExt cx="1371600" cy="1860331"/>
          </a:xfrm>
        </p:grpSpPr>
        <p:cxnSp>
          <p:nvCxnSpPr>
            <p:cNvPr id="69" name="直線接點 68">
              <a:extLst>
                <a:ext uri="{FF2B5EF4-FFF2-40B4-BE49-F238E27FC236}">
                  <a16:creationId xmlns:a16="http://schemas.microsoft.com/office/drawing/2014/main" id="{9AA28EA1-5D1A-40D5-9BF7-08489694958E}"/>
                </a:ext>
              </a:extLst>
            </p:cNvPr>
            <p:cNvCxnSpPr>
              <a:cxnSpLocks/>
            </p:cNvCxnSpPr>
            <p:nvPr/>
          </p:nvCxnSpPr>
          <p:spPr>
            <a:xfrm>
              <a:off x="2608196" y="4391484"/>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直線接點 70">
              <a:extLst>
                <a:ext uri="{FF2B5EF4-FFF2-40B4-BE49-F238E27FC236}">
                  <a16:creationId xmlns:a16="http://schemas.microsoft.com/office/drawing/2014/main" id="{2EA5FEBD-B5B7-480E-B2B4-763437D17D70}"/>
                </a:ext>
              </a:extLst>
            </p:cNvPr>
            <p:cNvCxnSpPr>
              <a:cxnSpLocks/>
            </p:cNvCxnSpPr>
            <p:nvPr/>
          </p:nvCxnSpPr>
          <p:spPr>
            <a:xfrm>
              <a:off x="2608196" y="5324715"/>
              <a:ext cx="13716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直線接點 71">
              <a:extLst>
                <a:ext uri="{FF2B5EF4-FFF2-40B4-BE49-F238E27FC236}">
                  <a16:creationId xmlns:a16="http://schemas.microsoft.com/office/drawing/2014/main" id="{0AC7455F-82CB-4700-8540-545F3C284377}"/>
                </a:ext>
              </a:extLst>
            </p:cNvPr>
            <p:cNvCxnSpPr>
              <a:cxnSpLocks/>
            </p:cNvCxnSpPr>
            <p:nvPr/>
          </p:nvCxnSpPr>
          <p:spPr>
            <a:xfrm>
              <a:off x="2608196" y="6251815"/>
              <a:ext cx="1371600" cy="0"/>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1692C914-BB96-42A3-A02D-DF1B782F3B41}"/>
                    </a:ext>
                  </a:extLst>
                </p:cNvPr>
                <p:cNvSpPr/>
                <p:nvPr/>
              </p:nvSpPr>
              <p:spPr>
                <a:xfrm>
                  <a:off x="2897991" y="4920563"/>
                  <a:ext cx="802105" cy="802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altLang="zh-TW" sz="4000" b="0" i="1" smtClean="0">
                                <a:latin typeface="Cambria Math" panose="02040503050406030204" pitchFamily="18" charset="0"/>
                              </a:rPr>
                            </m:ctrlPr>
                          </m:sSubPr>
                          <m:e>
                            <m:r>
                              <a:rPr lang="en-US" altLang="zh-TW" sz="4000" b="0" i="1" smtClean="0">
                                <a:latin typeface="Cambria Math" panose="02040503050406030204" pitchFamily="18" charset="0"/>
                              </a:rPr>
                              <m:t>𝑀</m:t>
                            </m:r>
                          </m:e>
                          <m:sub>
                            <m:r>
                              <a:rPr lang="en-US" altLang="zh-TW" sz="4000" b="0" i="1" smtClean="0">
                                <a:latin typeface="Cambria Math" panose="02040503050406030204" pitchFamily="18" charset="0"/>
                              </a:rPr>
                              <m:t>2</m:t>
                            </m:r>
                          </m:sub>
                        </m:sSub>
                      </m:oMath>
                    </m:oMathPara>
                  </a14:m>
                  <a:endParaRPr lang="zh-TW" altLang="en-US" sz="4000" dirty="0"/>
                </a:p>
              </p:txBody>
            </p:sp>
          </mc:Choice>
          <mc:Fallback xmlns="">
            <p:sp>
              <p:nvSpPr>
                <p:cNvPr id="73" name="矩形 72">
                  <a:extLst>
                    <a:ext uri="{FF2B5EF4-FFF2-40B4-BE49-F238E27FC236}">
                      <a16:creationId xmlns:a16="http://schemas.microsoft.com/office/drawing/2014/main" id="{1692C914-BB96-42A3-A02D-DF1B782F3B41}"/>
                    </a:ext>
                  </a:extLst>
                </p:cNvPr>
                <p:cNvSpPr>
                  <a:spLocks noRot="1" noChangeAspect="1" noMove="1" noResize="1" noEditPoints="1" noAdjustHandles="1" noChangeArrowheads="1" noChangeShapeType="1" noTextEdit="1"/>
                </p:cNvSpPr>
                <p:nvPr/>
              </p:nvSpPr>
              <p:spPr>
                <a:xfrm>
                  <a:off x="2897991" y="4920563"/>
                  <a:ext cx="802105" cy="802105"/>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6AE20EE8-524D-4B33-841C-269B51EE6CFD}"/>
                  </a:ext>
                </a:extLst>
              </p:cNvPr>
              <p:cNvSpPr txBox="1"/>
              <p:nvPr/>
            </p:nvSpPr>
            <p:spPr>
              <a:xfrm>
                <a:off x="1935813" y="1513362"/>
                <a:ext cx="1571036" cy="449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kumimoji="0" lang="en-US" altLang="zh-TW" sz="240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ctrlPr>
                            </m:dPr>
                            <m:e>
                              <m:sSub>
                                <m:sSubPr>
                                  <m:ctrlPr>
                                    <a:rPr kumimoji="0" lang="en-US" altLang="zh-TW" sz="240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t>0</m:t>
                                  </m:r>
                                </m:sub>
                              </m:sSub>
                            </m:e>
                          </m:d>
                        </m:e>
                        <m:sup>
                          <m:r>
                            <a:rPr kumimoji="0" lang="en-US" altLang="zh-TW" sz="2400" b="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t>2</m:t>
                          </m:r>
                        </m:sup>
                      </m:sSup>
                      <m:r>
                        <a:rPr kumimoji="0" lang="en-US" altLang="zh-TW" sz="2400" b="0" i="1" u="none" strike="noStrike" kern="1200" cap="none" spc="0" normalizeH="0" baseline="0" noProof="0" dirty="0" smtClean="0">
                          <a:ln>
                            <a:noFill/>
                          </a:ln>
                          <a:solidFill>
                            <a:srgbClr val="FF0000"/>
                          </a:solidFill>
                          <a:effectLst/>
                          <a:uLnTx/>
                          <a:uFillTx/>
                          <a:latin typeface="Cambria Math" panose="02040503050406030204" pitchFamily="18" charset="0"/>
                          <a:ea typeface="Helvetica Neue"/>
                          <a:cs typeface="Times New Roman" panose="02020603050405020304" pitchFamily="18" charset="0"/>
                          <a:sym typeface="Helvetica Neue"/>
                        </a:rPr>
                        <m:t>=5%</m:t>
                      </m:r>
                    </m:oMath>
                  </m:oMathPara>
                </a14:m>
                <a:endParaRPr kumimoji="0" lang="zh-TW" altLang="en-US" sz="2400" i="0" u="none" strike="noStrike" kern="1200" cap="none" spc="0" normalizeH="0" baseline="0" noProof="0" dirty="0">
                  <a:ln>
                    <a:noFill/>
                  </a:ln>
                  <a:solidFill>
                    <a:srgbClr val="FF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5" name="文字方塊 74">
                <a:extLst>
                  <a:ext uri="{FF2B5EF4-FFF2-40B4-BE49-F238E27FC236}">
                    <a16:creationId xmlns:a16="http://schemas.microsoft.com/office/drawing/2014/main" id="{6AE20EE8-524D-4B33-841C-269B51EE6CFD}"/>
                  </a:ext>
                </a:extLst>
              </p:cNvPr>
              <p:cNvSpPr txBox="1">
                <a:spLocks noRot="1" noChangeAspect="1" noMove="1" noResize="1" noEditPoints="1" noAdjustHandles="1" noChangeArrowheads="1" noChangeShapeType="1" noTextEdit="1"/>
              </p:cNvSpPr>
              <p:nvPr/>
            </p:nvSpPr>
            <p:spPr>
              <a:xfrm>
                <a:off x="1935813" y="1513362"/>
                <a:ext cx="1571036" cy="449803"/>
              </a:xfrm>
              <a:prstGeom prst="rect">
                <a:avLst/>
              </a:prstGeom>
              <a:blipFill>
                <a:blip r:embed="rId6"/>
                <a:stretch>
                  <a:fillRect r="-1946" b="-405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B89FBBB1-2D82-462C-850C-335AFB7E91BC}"/>
                  </a:ext>
                </a:extLst>
              </p:cNvPr>
              <p:cNvSpPr txBox="1"/>
              <p:nvPr/>
            </p:nvSpPr>
            <p:spPr>
              <a:xfrm>
                <a:off x="1927181" y="2015787"/>
                <a:ext cx="1579480"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FF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1</m:t>
                                  </m:r>
                                </m:sub>
                              </m:sSub>
                            </m:e>
                          </m:d>
                        </m:e>
                        <m: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7</m:t>
                      </m:r>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FF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6" name="文字方塊 75">
                <a:extLst>
                  <a:ext uri="{FF2B5EF4-FFF2-40B4-BE49-F238E27FC236}">
                    <a16:creationId xmlns:a16="http://schemas.microsoft.com/office/drawing/2014/main" id="{B89FBBB1-2D82-462C-850C-335AFB7E91BC}"/>
                  </a:ext>
                </a:extLst>
              </p:cNvPr>
              <p:cNvSpPr txBox="1">
                <a:spLocks noRot="1" noChangeAspect="1" noMove="1" noResize="1" noEditPoints="1" noAdjustHandles="1" noChangeArrowheads="1" noChangeShapeType="1" noTextEdit="1"/>
              </p:cNvSpPr>
              <p:nvPr/>
            </p:nvSpPr>
            <p:spPr>
              <a:xfrm>
                <a:off x="1927181" y="2015787"/>
                <a:ext cx="1579480" cy="441468"/>
              </a:xfrm>
              <a:prstGeom prst="rect">
                <a:avLst/>
              </a:prstGeom>
              <a:blipFill>
                <a:blip r:embed="rId7"/>
                <a:stretch>
                  <a:fillRect r="-772"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700364F1-5210-4BA3-862A-4560FDDC7AB1}"/>
                  </a:ext>
                </a:extLst>
              </p:cNvPr>
              <p:cNvSpPr txBox="1"/>
              <p:nvPr/>
            </p:nvSpPr>
            <p:spPr>
              <a:xfrm>
                <a:off x="1935624" y="2541630"/>
                <a:ext cx="157103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2</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1</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7" name="文字方塊 76">
                <a:extLst>
                  <a:ext uri="{FF2B5EF4-FFF2-40B4-BE49-F238E27FC236}">
                    <a16:creationId xmlns:a16="http://schemas.microsoft.com/office/drawing/2014/main" id="{700364F1-5210-4BA3-862A-4560FDDC7AB1}"/>
                  </a:ext>
                </a:extLst>
              </p:cNvPr>
              <p:cNvSpPr txBox="1">
                <a:spLocks noRot="1" noChangeAspect="1" noMove="1" noResize="1" noEditPoints="1" noAdjustHandles="1" noChangeArrowheads="1" noChangeShapeType="1" noTextEdit="1"/>
              </p:cNvSpPr>
              <p:nvPr/>
            </p:nvSpPr>
            <p:spPr>
              <a:xfrm>
                <a:off x="1935624" y="2541630"/>
                <a:ext cx="1571035" cy="441468"/>
              </a:xfrm>
              <a:prstGeom prst="rect">
                <a:avLst/>
              </a:prstGeom>
              <a:blipFill>
                <a:blip r:embed="rId8"/>
                <a:stretch>
                  <a:fillRect r="-1556"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092D16F6-5156-4281-B26B-3C27603394DC}"/>
                  </a:ext>
                </a:extLst>
              </p:cNvPr>
              <p:cNvSpPr txBox="1"/>
              <p:nvPr/>
            </p:nvSpPr>
            <p:spPr>
              <a:xfrm>
                <a:off x="1935625" y="3033105"/>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3</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4</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8" name="文字方塊 77">
                <a:extLst>
                  <a:ext uri="{FF2B5EF4-FFF2-40B4-BE49-F238E27FC236}">
                    <a16:creationId xmlns:a16="http://schemas.microsoft.com/office/drawing/2014/main" id="{092D16F6-5156-4281-B26B-3C27603394DC}"/>
                  </a:ext>
                </a:extLst>
              </p:cNvPr>
              <p:cNvSpPr txBox="1">
                <a:spLocks noRot="1" noChangeAspect="1" noMove="1" noResize="1" noEditPoints="1" noAdjustHandles="1" noChangeArrowheads="1" noChangeShapeType="1" noTextEdit="1"/>
              </p:cNvSpPr>
              <p:nvPr/>
            </p:nvSpPr>
            <p:spPr>
              <a:xfrm>
                <a:off x="1935625" y="3033105"/>
                <a:ext cx="1571034" cy="441468"/>
              </a:xfrm>
              <a:prstGeom prst="rect">
                <a:avLst/>
              </a:prstGeom>
              <a:blipFill>
                <a:blip r:embed="rId9"/>
                <a:stretch>
                  <a:fillRect r="-1556"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1DD44EB4-52DE-41C6-BD9B-294E45DB5890}"/>
                  </a:ext>
                </a:extLst>
              </p:cNvPr>
              <p:cNvSpPr txBox="1"/>
              <p:nvPr/>
            </p:nvSpPr>
            <p:spPr>
              <a:xfrm>
                <a:off x="1935625" y="3558439"/>
                <a:ext cx="157103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FF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4</m:t>
                                  </m:r>
                                </m:sub>
                              </m:sSub>
                            </m:e>
                          </m:d>
                        </m:e>
                        <m: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6</m:t>
                      </m:r>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FF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79" name="文字方塊 78">
                <a:extLst>
                  <a:ext uri="{FF2B5EF4-FFF2-40B4-BE49-F238E27FC236}">
                    <a16:creationId xmlns:a16="http://schemas.microsoft.com/office/drawing/2014/main" id="{1DD44EB4-52DE-41C6-BD9B-294E45DB5890}"/>
                  </a:ext>
                </a:extLst>
              </p:cNvPr>
              <p:cNvSpPr txBox="1">
                <a:spLocks noRot="1" noChangeAspect="1" noMove="1" noResize="1" noEditPoints="1" noAdjustHandles="1" noChangeArrowheads="1" noChangeShapeType="1" noTextEdit="1"/>
              </p:cNvSpPr>
              <p:nvPr/>
            </p:nvSpPr>
            <p:spPr>
              <a:xfrm>
                <a:off x="1935625" y="3558439"/>
                <a:ext cx="1571034" cy="441468"/>
              </a:xfrm>
              <a:prstGeom prst="rect">
                <a:avLst/>
              </a:prstGeom>
              <a:blipFill>
                <a:blip r:embed="rId10"/>
                <a:stretch>
                  <a:fillRect r="-1556"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3543BC6A-B182-4724-A17D-C4941E069C27}"/>
                  </a:ext>
                </a:extLst>
              </p:cNvPr>
              <p:cNvSpPr txBox="1"/>
              <p:nvPr/>
            </p:nvSpPr>
            <p:spPr>
              <a:xfrm>
                <a:off x="1927181" y="4056870"/>
                <a:ext cx="1570384"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FF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5</m:t>
                                  </m:r>
                                </m:sub>
                              </m:sSub>
                            </m:e>
                          </m:d>
                        </m:e>
                        <m: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FF0000"/>
                          </a:solidFill>
                          <a:latin typeface="Cambria Math" panose="02040503050406030204" pitchFamily="18" charset="0"/>
                          <a:ea typeface="Helvetica Neue"/>
                          <a:cs typeface="Times New Roman" panose="02020603050405020304" pitchFamily="18" charset="0"/>
                          <a:sym typeface="Helvetica Neue"/>
                        </a:rPr>
                        <m:t>2</m:t>
                      </m:r>
                      <m:r>
                        <a:rPr lang="en-US" altLang="zh-TW" sz="2400" i="1" dirty="0">
                          <a:solidFill>
                            <a:srgbClr val="FF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FF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80" name="文字方塊 79">
                <a:extLst>
                  <a:ext uri="{FF2B5EF4-FFF2-40B4-BE49-F238E27FC236}">
                    <a16:creationId xmlns:a16="http://schemas.microsoft.com/office/drawing/2014/main" id="{3543BC6A-B182-4724-A17D-C4941E069C27}"/>
                  </a:ext>
                </a:extLst>
              </p:cNvPr>
              <p:cNvSpPr txBox="1">
                <a:spLocks noRot="1" noChangeAspect="1" noMove="1" noResize="1" noEditPoints="1" noAdjustHandles="1" noChangeArrowheads="1" noChangeShapeType="1" noTextEdit="1"/>
              </p:cNvSpPr>
              <p:nvPr/>
            </p:nvSpPr>
            <p:spPr>
              <a:xfrm>
                <a:off x="1927181" y="4056870"/>
                <a:ext cx="1570384" cy="441468"/>
              </a:xfrm>
              <a:prstGeom prst="rect">
                <a:avLst/>
              </a:prstGeom>
              <a:blipFill>
                <a:blip r:embed="rId11"/>
                <a:stretch>
                  <a:fillRect r="-1163"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1E1CA1E1-65A2-43BE-B98F-ED908FF7CD5A}"/>
                  </a:ext>
                </a:extLst>
              </p:cNvPr>
              <p:cNvSpPr txBox="1"/>
              <p:nvPr/>
            </p:nvSpPr>
            <p:spPr>
              <a:xfrm>
                <a:off x="1935624" y="4556058"/>
                <a:ext cx="157103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chemeClr val="tx1"/>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chemeClr val="tx1"/>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chemeClr val="tx1"/>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chemeClr val="tx1"/>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chemeClr val="tx1"/>
                                      </a:solidFill>
                                      <a:latin typeface="Cambria Math" panose="02040503050406030204" pitchFamily="18" charset="0"/>
                                      <a:ea typeface="Helvetica Neue"/>
                                      <a:cs typeface="Times New Roman" panose="02020603050405020304" pitchFamily="18" charset="0"/>
                                      <a:sym typeface="Helvetica Neue"/>
                                    </a:rPr>
                                    <m:t>6</m:t>
                                  </m:r>
                                </m:sub>
                              </m:sSub>
                            </m:e>
                          </m:d>
                        </m:e>
                        <m:sup>
                          <m:r>
                            <a:rPr lang="en-US" altLang="zh-TW" sz="2400" i="1" dirty="0">
                              <a:solidFill>
                                <a:schemeClr val="tx1"/>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chemeClr val="tx1"/>
                          </a:solidFill>
                          <a:latin typeface="Cambria Math" panose="02040503050406030204" pitchFamily="18" charset="0"/>
                          <a:ea typeface="Helvetica Neue"/>
                          <a:cs typeface="Times New Roman" panose="02020603050405020304" pitchFamily="18" charset="0"/>
                          <a:sym typeface="Helvetica Neue"/>
                        </a:rPr>
                        <m:t>=5%</m:t>
                      </m:r>
                    </m:oMath>
                  </m:oMathPara>
                </a14:m>
                <a:endParaRPr lang="zh-TW" altLang="en-US" sz="2400" dirty="0">
                  <a:solidFill>
                    <a:schemeClr val="tx1"/>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81" name="文字方塊 80">
                <a:extLst>
                  <a:ext uri="{FF2B5EF4-FFF2-40B4-BE49-F238E27FC236}">
                    <a16:creationId xmlns:a16="http://schemas.microsoft.com/office/drawing/2014/main" id="{1E1CA1E1-65A2-43BE-B98F-ED908FF7CD5A}"/>
                  </a:ext>
                </a:extLst>
              </p:cNvPr>
              <p:cNvSpPr txBox="1">
                <a:spLocks noRot="1" noChangeAspect="1" noMove="1" noResize="1" noEditPoints="1" noAdjustHandles="1" noChangeArrowheads="1" noChangeShapeType="1" noTextEdit="1"/>
              </p:cNvSpPr>
              <p:nvPr/>
            </p:nvSpPr>
            <p:spPr>
              <a:xfrm>
                <a:off x="1935624" y="4556058"/>
                <a:ext cx="1571036" cy="441468"/>
              </a:xfrm>
              <a:prstGeom prst="rect">
                <a:avLst/>
              </a:prstGeom>
              <a:blipFill>
                <a:blip r:embed="rId12"/>
                <a:stretch>
                  <a:fillRect r="-1946"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5DDFC4F8-FE6D-40D5-B94F-36483C2CA6C7}"/>
                  </a:ext>
                </a:extLst>
              </p:cNvPr>
              <p:cNvSpPr txBox="1"/>
              <p:nvPr/>
            </p:nvSpPr>
            <p:spPr>
              <a:xfrm>
                <a:off x="1935624" y="5054489"/>
                <a:ext cx="1735055"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lvl="0" algn="ctr" defTabSz="410751" hangingPunct="0">
                  <a:defRPr/>
                </a:pPr>
                <a14:m>
                  <m:oMathPara xmlns:m="http://schemas.openxmlformats.org/officeDocument/2006/math">
                    <m:oMathParaPr>
                      <m:jc m:val="centerGroup"/>
                    </m:oMathParaPr>
                    <m:oMath xmlns:m="http://schemas.openxmlformats.org/officeDocument/2006/math">
                      <m:sSup>
                        <m:sSupPr>
                          <m:ctrlPr>
                            <a:rPr lang="en-US" altLang="zh-TW" sz="240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ctrlPr>
                        </m:sSupPr>
                        <m:e>
                          <m:d>
                            <m:dPr>
                              <m:begChr m:val="|"/>
                              <m:endChr m:val="|"/>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dPr>
                            <m:e>
                              <m:sSub>
                                <m:sSubPr>
                                  <m:ctrlP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ctrlPr>
                                </m:sSubPr>
                                <m:e>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𝒄</m:t>
                                  </m:r>
                                </m:e>
                                <m:sub>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m:t>
                                  </m:r>
                                </m:sub>
                              </m:sSub>
                            </m:e>
                          </m:d>
                        </m:e>
                        <m: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p>
                      </m:sSup>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r>
                        <a:rPr lang="en-US" altLang="zh-TW" sz="2400" b="0" i="1" dirty="0" smtClean="0">
                          <a:solidFill>
                            <a:srgbClr val="000000"/>
                          </a:solidFill>
                          <a:latin typeface="Cambria Math" panose="02040503050406030204" pitchFamily="18" charset="0"/>
                          <a:ea typeface="Helvetica Neue"/>
                          <a:cs typeface="Times New Roman" panose="02020603050405020304" pitchFamily="18" charset="0"/>
                          <a:sym typeface="Helvetica Neue"/>
                        </a:rPr>
                        <m:t>70</m:t>
                      </m:r>
                      <m:r>
                        <a:rPr lang="en-US" altLang="zh-TW" sz="2400" i="1" dirty="0">
                          <a:solidFill>
                            <a:srgbClr val="000000"/>
                          </a:solidFill>
                          <a:latin typeface="Cambria Math" panose="02040503050406030204" pitchFamily="18" charset="0"/>
                          <a:ea typeface="Helvetica Neue"/>
                          <a:cs typeface="Times New Roman" panose="02020603050405020304" pitchFamily="18" charset="0"/>
                          <a:sym typeface="Helvetica Neue"/>
                        </a:rPr>
                        <m:t>%</m:t>
                      </m:r>
                    </m:oMath>
                  </m:oMathPara>
                </a14:m>
                <a:endParaRPr lang="zh-TW" altLang="en-US" sz="2400" dirty="0">
                  <a:solidFill>
                    <a:srgbClr val="000000"/>
                  </a:solidFill>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82" name="文字方塊 81">
                <a:extLst>
                  <a:ext uri="{FF2B5EF4-FFF2-40B4-BE49-F238E27FC236}">
                    <a16:creationId xmlns:a16="http://schemas.microsoft.com/office/drawing/2014/main" id="{5DDFC4F8-FE6D-40D5-B94F-36483C2CA6C7}"/>
                  </a:ext>
                </a:extLst>
              </p:cNvPr>
              <p:cNvSpPr txBox="1">
                <a:spLocks noRot="1" noChangeAspect="1" noMove="1" noResize="1" noEditPoints="1" noAdjustHandles="1" noChangeArrowheads="1" noChangeShapeType="1" noTextEdit="1"/>
              </p:cNvSpPr>
              <p:nvPr/>
            </p:nvSpPr>
            <p:spPr>
              <a:xfrm>
                <a:off x="1935624" y="5054489"/>
                <a:ext cx="1735055" cy="441468"/>
              </a:xfrm>
              <a:prstGeom prst="rect">
                <a:avLst/>
              </a:prstGeom>
              <a:blipFill>
                <a:blip r:embed="rId13"/>
                <a:stretch>
                  <a:fillRect r="-1761" b="-4110"/>
                </a:stretch>
              </a:blipFill>
              <a:ln w="12700" cap="flat">
                <a:noFill/>
                <a:miter lim="400000"/>
              </a:ln>
              <a:effectLst/>
            </p:spPr>
            <p:txBody>
              <a:bodyPr/>
              <a:lstStyle/>
              <a:p>
                <a:r>
                  <a:rPr lang="en-US">
                    <a:noFill/>
                  </a:rPr>
                  <a:t> </a:t>
                </a:r>
              </a:p>
            </p:txBody>
          </p:sp>
        </mc:Fallback>
      </mc:AlternateContent>
      <p:grpSp>
        <p:nvGrpSpPr>
          <p:cNvPr id="83" name="群組 82">
            <a:extLst>
              <a:ext uri="{FF2B5EF4-FFF2-40B4-BE49-F238E27FC236}">
                <a16:creationId xmlns:a16="http://schemas.microsoft.com/office/drawing/2014/main" id="{2DF738CB-24B3-4FDD-9191-7CE84FAAE47E}"/>
              </a:ext>
            </a:extLst>
          </p:cNvPr>
          <p:cNvGrpSpPr>
            <a:grpSpLocks noChangeAspect="1"/>
          </p:cNvGrpSpPr>
          <p:nvPr/>
        </p:nvGrpSpPr>
        <p:grpSpPr>
          <a:xfrm>
            <a:off x="617104" y="1513682"/>
            <a:ext cx="1263198" cy="3971390"/>
            <a:chOff x="9796791" y="2660160"/>
            <a:chExt cx="1063852" cy="3344660"/>
          </a:xfrm>
        </p:grpSpPr>
        <p:grpSp>
          <p:nvGrpSpPr>
            <p:cNvPr id="84" name="群組 83">
              <a:extLst>
                <a:ext uri="{FF2B5EF4-FFF2-40B4-BE49-F238E27FC236}">
                  <a16:creationId xmlns:a16="http://schemas.microsoft.com/office/drawing/2014/main" id="{3B63672A-89ED-48E9-AC85-CFD9643405E2}"/>
                </a:ext>
              </a:extLst>
            </p:cNvPr>
            <p:cNvGrpSpPr>
              <a:grpSpLocks noChangeAspect="1"/>
            </p:cNvGrpSpPr>
            <p:nvPr/>
          </p:nvGrpSpPr>
          <p:grpSpPr>
            <a:xfrm>
              <a:off x="9796791" y="5594214"/>
              <a:ext cx="1063852" cy="410606"/>
              <a:chOff x="8376065" y="2308423"/>
              <a:chExt cx="2215523" cy="855107"/>
            </a:xfrm>
          </p:grpSpPr>
          <p:sp>
            <p:nvSpPr>
              <p:cNvPr id="113" name="立方體 112">
                <a:extLst>
                  <a:ext uri="{FF2B5EF4-FFF2-40B4-BE49-F238E27FC236}">
                    <a16:creationId xmlns:a16="http://schemas.microsoft.com/office/drawing/2014/main" id="{AA3F4A45-E155-4CA9-B310-0449481BEE0C}"/>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14" name="立方體 113">
                <a:extLst>
                  <a:ext uri="{FF2B5EF4-FFF2-40B4-BE49-F238E27FC236}">
                    <a16:creationId xmlns:a16="http://schemas.microsoft.com/office/drawing/2014/main" id="{67EB5D2A-51B0-4E55-8966-580ED581E5A2}"/>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15" name="立方體 114">
                <a:extLst>
                  <a:ext uri="{FF2B5EF4-FFF2-40B4-BE49-F238E27FC236}">
                    <a16:creationId xmlns:a16="http://schemas.microsoft.com/office/drawing/2014/main" id="{AF914AFE-BE1C-45CE-87E8-21D0C491FF0A}"/>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85" name="群組 84">
              <a:extLst>
                <a:ext uri="{FF2B5EF4-FFF2-40B4-BE49-F238E27FC236}">
                  <a16:creationId xmlns:a16="http://schemas.microsoft.com/office/drawing/2014/main" id="{101CF20B-62DF-472C-84AA-77355509B47F}"/>
                </a:ext>
              </a:extLst>
            </p:cNvPr>
            <p:cNvGrpSpPr>
              <a:grpSpLocks noChangeAspect="1"/>
            </p:cNvGrpSpPr>
            <p:nvPr/>
          </p:nvGrpSpPr>
          <p:grpSpPr>
            <a:xfrm>
              <a:off x="9796791" y="5172817"/>
              <a:ext cx="1063852" cy="410606"/>
              <a:chOff x="8376065" y="2308423"/>
              <a:chExt cx="2215523" cy="855107"/>
            </a:xfrm>
          </p:grpSpPr>
          <p:sp>
            <p:nvSpPr>
              <p:cNvPr id="110" name="立方體 109">
                <a:extLst>
                  <a:ext uri="{FF2B5EF4-FFF2-40B4-BE49-F238E27FC236}">
                    <a16:creationId xmlns:a16="http://schemas.microsoft.com/office/drawing/2014/main" id="{5299E67E-D20D-45F7-8F69-4EDB4E02E0F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111" name="立方體 110">
                <a:extLst>
                  <a:ext uri="{FF2B5EF4-FFF2-40B4-BE49-F238E27FC236}">
                    <a16:creationId xmlns:a16="http://schemas.microsoft.com/office/drawing/2014/main" id="{67B91ED7-50C8-459A-A4CE-EE9497C5EA93}"/>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112" name="立方體 111">
                <a:extLst>
                  <a:ext uri="{FF2B5EF4-FFF2-40B4-BE49-F238E27FC236}">
                    <a16:creationId xmlns:a16="http://schemas.microsoft.com/office/drawing/2014/main" id="{56297014-5B8F-49D6-B81E-9373FD3C43E4}"/>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nvGrpSpPr>
            <p:cNvPr id="86" name="群組 85">
              <a:extLst>
                <a:ext uri="{FF2B5EF4-FFF2-40B4-BE49-F238E27FC236}">
                  <a16:creationId xmlns:a16="http://schemas.microsoft.com/office/drawing/2014/main" id="{A4A2B895-9CCD-4F3E-A5DA-C366BB2E1F50}"/>
                </a:ext>
              </a:extLst>
            </p:cNvPr>
            <p:cNvGrpSpPr>
              <a:grpSpLocks noChangeAspect="1"/>
            </p:cNvGrpSpPr>
            <p:nvPr/>
          </p:nvGrpSpPr>
          <p:grpSpPr>
            <a:xfrm>
              <a:off x="9796791" y="4758226"/>
              <a:ext cx="1063852" cy="410606"/>
              <a:chOff x="8376065" y="2308423"/>
              <a:chExt cx="2215523" cy="855107"/>
            </a:xfrm>
          </p:grpSpPr>
          <p:sp>
            <p:nvSpPr>
              <p:cNvPr id="107" name="立方體 106">
                <a:extLst>
                  <a:ext uri="{FF2B5EF4-FFF2-40B4-BE49-F238E27FC236}">
                    <a16:creationId xmlns:a16="http://schemas.microsoft.com/office/drawing/2014/main" id="{74A8D8B1-85D8-4006-9D41-0E5F23F023D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108" name="立方體 107">
                <a:extLst>
                  <a:ext uri="{FF2B5EF4-FFF2-40B4-BE49-F238E27FC236}">
                    <a16:creationId xmlns:a16="http://schemas.microsoft.com/office/drawing/2014/main" id="{15C1FE23-3288-41EA-A911-1A7C57F6163C}"/>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09" name="立方體 108">
                <a:extLst>
                  <a:ext uri="{FF2B5EF4-FFF2-40B4-BE49-F238E27FC236}">
                    <a16:creationId xmlns:a16="http://schemas.microsoft.com/office/drawing/2014/main" id="{C70667D8-CC8F-46F5-979F-738557631661}"/>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nvGrpSpPr>
            <p:cNvPr id="87" name="群組 86">
              <a:extLst>
                <a:ext uri="{FF2B5EF4-FFF2-40B4-BE49-F238E27FC236}">
                  <a16:creationId xmlns:a16="http://schemas.microsoft.com/office/drawing/2014/main" id="{F68011C0-4B98-4F3E-A0F8-C50A488309A5}"/>
                </a:ext>
              </a:extLst>
            </p:cNvPr>
            <p:cNvGrpSpPr>
              <a:grpSpLocks noChangeAspect="1"/>
            </p:cNvGrpSpPr>
            <p:nvPr/>
          </p:nvGrpSpPr>
          <p:grpSpPr>
            <a:xfrm>
              <a:off x="9796791" y="4337799"/>
              <a:ext cx="1063852" cy="410606"/>
              <a:chOff x="8376065" y="2308423"/>
              <a:chExt cx="2215523" cy="855107"/>
            </a:xfrm>
          </p:grpSpPr>
          <p:sp>
            <p:nvSpPr>
              <p:cNvPr id="104" name="立方體 103">
                <a:extLst>
                  <a:ext uri="{FF2B5EF4-FFF2-40B4-BE49-F238E27FC236}">
                    <a16:creationId xmlns:a16="http://schemas.microsoft.com/office/drawing/2014/main" id="{3D7518D3-A408-4580-AED5-CCE89AF35A3E}"/>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105" name="立方體 104">
                <a:extLst>
                  <a:ext uri="{FF2B5EF4-FFF2-40B4-BE49-F238E27FC236}">
                    <a16:creationId xmlns:a16="http://schemas.microsoft.com/office/drawing/2014/main" id="{3A6F8AAB-77B8-4CCA-9D78-E480AB75668C}"/>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106" name="立方體 105">
                <a:extLst>
                  <a:ext uri="{FF2B5EF4-FFF2-40B4-BE49-F238E27FC236}">
                    <a16:creationId xmlns:a16="http://schemas.microsoft.com/office/drawing/2014/main" id="{32C2C617-6743-45C2-A005-FC835E38B0AA}"/>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nvGrpSpPr>
            <p:cNvPr id="88" name="群組 87">
              <a:extLst>
                <a:ext uri="{FF2B5EF4-FFF2-40B4-BE49-F238E27FC236}">
                  <a16:creationId xmlns:a16="http://schemas.microsoft.com/office/drawing/2014/main" id="{664358E7-12C1-4DEF-807E-A900F6B7762A}"/>
                </a:ext>
              </a:extLst>
            </p:cNvPr>
            <p:cNvGrpSpPr>
              <a:grpSpLocks noChangeAspect="1"/>
            </p:cNvGrpSpPr>
            <p:nvPr/>
          </p:nvGrpSpPr>
          <p:grpSpPr>
            <a:xfrm>
              <a:off x="9796791" y="3914479"/>
              <a:ext cx="1063852" cy="410606"/>
              <a:chOff x="8376065" y="2308423"/>
              <a:chExt cx="2215523" cy="855107"/>
            </a:xfrm>
          </p:grpSpPr>
          <p:sp>
            <p:nvSpPr>
              <p:cNvPr id="101" name="立方體 100">
                <a:extLst>
                  <a:ext uri="{FF2B5EF4-FFF2-40B4-BE49-F238E27FC236}">
                    <a16:creationId xmlns:a16="http://schemas.microsoft.com/office/drawing/2014/main" id="{9991F237-8A98-4AD9-8424-0931A03072AD}"/>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02" name="立方體 101">
                <a:extLst>
                  <a:ext uri="{FF2B5EF4-FFF2-40B4-BE49-F238E27FC236}">
                    <a16:creationId xmlns:a16="http://schemas.microsoft.com/office/drawing/2014/main" id="{C23E3009-8167-408C-A4C7-5389A5357859}"/>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03" name="立方體 102">
                <a:extLst>
                  <a:ext uri="{FF2B5EF4-FFF2-40B4-BE49-F238E27FC236}">
                    <a16:creationId xmlns:a16="http://schemas.microsoft.com/office/drawing/2014/main" id="{E478BFDB-7D92-44EB-9390-581E764DD682}"/>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89" name="群組 88">
              <a:extLst>
                <a:ext uri="{FF2B5EF4-FFF2-40B4-BE49-F238E27FC236}">
                  <a16:creationId xmlns:a16="http://schemas.microsoft.com/office/drawing/2014/main" id="{B6750337-339F-4F9D-AAE0-CB16DC2B7AE4}"/>
                </a:ext>
              </a:extLst>
            </p:cNvPr>
            <p:cNvGrpSpPr>
              <a:grpSpLocks noChangeAspect="1"/>
            </p:cNvGrpSpPr>
            <p:nvPr/>
          </p:nvGrpSpPr>
          <p:grpSpPr>
            <a:xfrm>
              <a:off x="9796791" y="3495657"/>
              <a:ext cx="1063852" cy="410606"/>
              <a:chOff x="8376065" y="2308423"/>
              <a:chExt cx="2215523" cy="855107"/>
            </a:xfrm>
          </p:grpSpPr>
          <p:sp>
            <p:nvSpPr>
              <p:cNvPr id="98" name="立方體 97">
                <a:extLst>
                  <a:ext uri="{FF2B5EF4-FFF2-40B4-BE49-F238E27FC236}">
                    <a16:creationId xmlns:a16="http://schemas.microsoft.com/office/drawing/2014/main" id="{A662B1ED-3087-4295-A82E-9CD4D5D37FD3}"/>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99" name="立方體 98">
                <a:extLst>
                  <a:ext uri="{FF2B5EF4-FFF2-40B4-BE49-F238E27FC236}">
                    <a16:creationId xmlns:a16="http://schemas.microsoft.com/office/drawing/2014/main" id="{161662C7-E493-4B56-8578-5E5444B4DC4B}"/>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00" name="立方體 99">
                <a:extLst>
                  <a:ext uri="{FF2B5EF4-FFF2-40B4-BE49-F238E27FC236}">
                    <a16:creationId xmlns:a16="http://schemas.microsoft.com/office/drawing/2014/main" id="{82CC8102-825E-48E6-BE41-BAA30ED5B9E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90" name="群組 89">
              <a:extLst>
                <a:ext uri="{FF2B5EF4-FFF2-40B4-BE49-F238E27FC236}">
                  <a16:creationId xmlns:a16="http://schemas.microsoft.com/office/drawing/2014/main" id="{A57D19E5-89AF-4F02-8A05-1D7B1CD22446}"/>
                </a:ext>
              </a:extLst>
            </p:cNvPr>
            <p:cNvGrpSpPr>
              <a:grpSpLocks noChangeAspect="1"/>
            </p:cNvGrpSpPr>
            <p:nvPr/>
          </p:nvGrpSpPr>
          <p:grpSpPr>
            <a:xfrm>
              <a:off x="9796791" y="3077980"/>
              <a:ext cx="1063852" cy="410606"/>
              <a:chOff x="8376065" y="2308423"/>
              <a:chExt cx="2215523" cy="855107"/>
            </a:xfrm>
          </p:grpSpPr>
          <p:sp>
            <p:nvSpPr>
              <p:cNvPr id="95" name="立方體 94">
                <a:extLst>
                  <a:ext uri="{FF2B5EF4-FFF2-40B4-BE49-F238E27FC236}">
                    <a16:creationId xmlns:a16="http://schemas.microsoft.com/office/drawing/2014/main" id="{367C156E-7ABC-4F18-A661-0F615757A0E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96" name="立方體 95">
                <a:extLst>
                  <a:ext uri="{FF2B5EF4-FFF2-40B4-BE49-F238E27FC236}">
                    <a16:creationId xmlns:a16="http://schemas.microsoft.com/office/drawing/2014/main" id="{C184652E-E7CF-4F4C-810B-6FEDFAD8C74E}"/>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97" name="立方體 96">
                <a:extLst>
                  <a:ext uri="{FF2B5EF4-FFF2-40B4-BE49-F238E27FC236}">
                    <a16:creationId xmlns:a16="http://schemas.microsoft.com/office/drawing/2014/main" id="{814F3395-07D5-4BFF-89BD-FF4A34938C1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nvGrpSpPr>
            <p:cNvPr id="91" name="群組 90">
              <a:extLst>
                <a:ext uri="{FF2B5EF4-FFF2-40B4-BE49-F238E27FC236}">
                  <a16:creationId xmlns:a16="http://schemas.microsoft.com/office/drawing/2014/main" id="{97A83EB0-FCAE-46FF-88B9-BD992FD7D82D}"/>
                </a:ext>
              </a:extLst>
            </p:cNvPr>
            <p:cNvGrpSpPr>
              <a:grpSpLocks noChangeAspect="1"/>
            </p:cNvGrpSpPr>
            <p:nvPr/>
          </p:nvGrpSpPr>
          <p:grpSpPr>
            <a:xfrm>
              <a:off x="9796791" y="2660160"/>
              <a:ext cx="1063852" cy="410606"/>
              <a:chOff x="8376065" y="2308423"/>
              <a:chExt cx="2215523" cy="855107"/>
            </a:xfrm>
          </p:grpSpPr>
          <p:sp>
            <p:nvSpPr>
              <p:cNvPr id="92" name="立方體 91">
                <a:extLst>
                  <a:ext uri="{FF2B5EF4-FFF2-40B4-BE49-F238E27FC236}">
                    <a16:creationId xmlns:a16="http://schemas.microsoft.com/office/drawing/2014/main" id="{9A5BADC1-6E26-4D45-AC04-443A9BC66FDC}"/>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sp>
            <p:nvSpPr>
              <p:cNvPr id="93" name="立方體 92">
                <a:extLst>
                  <a:ext uri="{FF2B5EF4-FFF2-40B4-BE49-F238E27FC236}">
                    <a16:creationId xmlns:a16="http://schemas.microsoft.com/office/drawing/2014/main" id="{9F11CD00-E9F2-400F-8CD0-874398EC4458}"/>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srgbClr val="FF0000"/>
                  </a:solidFill>
                  <a:effectLst/>
                  <a:uLnTx/>
                  <a:uFillTx/>
                  <a:latin typeface="Times New Roman"/>
                  <a:ea typeface="微軟正黑體"/>
                  <a:cs typeface="+mn-cs"/>
                  <a:sym typeface="Helvetica Neue Medium"/>
                </a:endParaRPr>
              </a:p>
            </p:txBody>
          </p:sp>
          <p:sp>
            <p:nvSpPr>
              <p:cNvPr id="94" name="立方體 93">
                <a:extLst>
                  <a:ext uri="{FF2B5EF4-FFF2-40B4-BE49-F238E27FC236}">
                    <a16:creationId xmlns:a16="http://schemas.microsoft.com/office/drawing/2014/main" id="{96F76029-F2A0-45A5-8F59-54FEDB6AB92B}"/>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effectLst/>
                  <a:uLnTx/>
                  <a:uFillTx/>
                  <a:latin typeface="Times New Roman"/>
                  <a:ea typeface="微軟正黑體"/>
                  <a:cs typeface="+mn-cs"/>
                  <a:sym typeface="Helvetica Neue Medium"/>
                </a:endParaRPr>
              </a:p>
            </p:txBody>
          </p:sp>
        </p:grpSp>
      </p:grpSp>
      <p:grpSp>
        <p:nvGrpSpPr>
          <p:cNvPr id="116" name="群組 115">
            <a:extLst>
              <a:ext uri="{FF2B5EF4-FFF2-40B4-BE49-F238E27FC236}">
                <a16:creationId xmlns:a16="http://schemas.microsoft.com/office/drawing/2014/main" id="{D1622876-7392-4935-9AEC-4092EFE0EC7C}"/>
              </a:ext>
            </a:extLst>
          </p:cNvPr>
          <p:cNvGrpSpPr/>
          <p:nvPr/>
        </p:nvGrpSpPr>
        <p:grpSpPr>
          <a:xfrm>
            <a:off x="3736525" y="4843838"/>
            <a:ext cx="2285174" cy="1043220"/>
            <a:chOff x="7084199" y="4986572"/>
            <a:chExt cx="2285174" cy="1043220"/>
          </a:xfrm>
        </p:grpSpPr>
        <p:grpSp>
          <p:nvGrpSpPr>
            <p:cNvPr id="117" name="群組 116">
              <a:extLst>
                <a:ext uri="{FF2B5EF4-FFF2-40B4-BE49-F238E27FC236}">
                  <a16:creationId xmlns:a16="http://schemas.microsoft.com/office/drawing/2014/main" id="{C5AFED55-5D54-4815-A28A-783B2B7E6FE0}"/>
                </a:ext>
              </a:extLst>
            </p:cNvPr>
            <p:cNvGrpSpPr/>
            <p:nvPr/>
          </p:nvGrpSpPr>
          <p:grpSpPr>
            <a:xfrm>
              <a:off x="7084199" y="5228083"/>
              <a:ext cx="1154302" cy="801709"/>
              <a:chOff x="8706833" y="1898583"/>
              <a:chExt cx="1154302" cy="801709"/>
            </a:xfrm>
          </p:grpSpPr>
          <p:sp>
            <p:nvSpPr>
              <p:cNvPr id="138" name="橢圓 137">
                <a:extLst>
                  <a:ext uri="{FF2B5EF4-FFF2-40B4-BE49-F238E27FC236}">
                    <a16:creationId xmlns:a16="http://schemas.microsoft.com/office/drawing/2014/main" id="{015B3A8F-4291-48AF-A61B-1CC272EA38E0}"/>
                  </a:ext>
                </a:extLst>
              </p:cNvPr>
              <p:cNvSpPr/>
              <p:nvPr/>
            </p:nvSpPr>
            <p:spPr>
              <a:xfrm>
                <a:off x="8926633" y="21517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9" name="矩形 138">
                <a:extLst>
                  <a:ext uri="{FF2B5EF4-FFF2-40B4-BE49-F238E27FC236}">
                    <a16:creationId xmlns:a16="http://schemas.microsoft.com/office/drawing/2014/main" id="{17539212-1D6B-4AE5-9E6E-AC18B6CFA738}"/>
                  </a:ext>
                </a:extLst>
              </p:cNvPr>
              <p:cNvSpPr/>
              <p:nvPr/>
            </p:nvSpPr>
            <p:spPr>
              <a:xfrm>
                <a:off x="872720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0" name="矩形 139">
                <a:extLst>
                  <a:ext uri="{FF2B5EF4-FFF2-40B4-BE49-F238E27FC236}">
                    <a16:creationId xmlns:a16="http://schemas.microsoft.com/office/drawing/2014/main" id="{71ACE2C1-4956-48A3-AB0C-BA46ABA6D930}"/>
                  </a:ext>
                </a:extLst>
              </p:cNvPr>
              <p:cNvSpPr/>
              <p:nvPr/>
            </p:nvSpPr>
            <p:spPr>
              <a:xfrm>
                <a:off x="900894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1" name="直線單箭頭接點 140">
                <a:extLst>
                  <a:ext uri="{FF2B5EF4-FFF2-40B4-BE49-F238E27FC236}">
                    <a16:creationId xmlns:a16="http://schemas.microsoft.com/office/drawing/2014/main" id="{5906441D-EA40-4B57-B4CC-D537206384A6}"/>
                  </a:ext>
                </a:extLst>
              </p:cNvPr>
              <p:cNvCxnSpPr>
                <a:stCxn id="138" idx="3"/>
                <a:endCxn id="139" idx="0"/>
              </p:cNvCxnSpPr>
              <p:nvPr/>
            </p:nvCxnSpPr>
            <p:spPr>
              <a:xfrm flipH="1">
                <a:off x="8851487" y="22612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B62634AE-FC58-48F4-AD21-D9E091171B57}"/>
                  </a:ext>
                </a:extLst>
              </p:cNvPr>
              <p:cNvCxnSpPr>
                <a:stCxn id="138" idx="5"/>
                <a:endCxn id="140" idx="0"/>
              </p:cNvCxnSpPr>
              <p:nvPr/>
            </p:nvCxnSpPr>
            <p:spPr>
              <a:xfrm>
                <a:off x="9036175" y="22612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A54CBABA-104D-49CF-AF91-AED4C00394A5}"/>
                      </a:ext>
                    </a:extLst>
                  </p:cNvPr>
                  <p:cNvSpPr txBox="1"/>
                  <p:nvPr/>
                </p:nvSpPr>
                <p:spPr>
                  <a:xfrm>
                    <a:off x="8706833"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143" name="文字方塊 142">
                    <a:extLst>
                      <a:ext uri="{FF2B5EF4-FFF2-40B4-BE49-F238E27FC236}">
                        <a16:creationId xmlns:a16="http://schemas.microsoft.com/office/drawing/2014/main" id="{A54CBABA-104D-49CF-AF91-AED4C00394A5}"/>
                      </a:ext>
                    </a:extLst>
                  </p:cNvPr>
                  <p:cNvSpPr txBox="1">
                    <a:spLocks noRot="1" noChangeAspect="1" noMove="1" noResize="1" noEditPoints="1" noAdjustHandles="1" noChangeArrowheads="1" noChangeShapeType="1" noTextEdit="1"/>
                  </p:cNvSpPr>
                  <p:nvPr/>
                </p:nvSpPr>
                <p:spPr>
                  <a:xfrm>
                    <a:off x="8706833" y="2401004"/>
                    <a:ext cx="316497" cy="276999"/>
                  </a:xfrm>
                  <a:prstGeom prst="rect">
                    <a:avLst/>
                  </a:prstGeom>
                  <a:blipFill>
                    <a:blip r:embed="rId14"/>
                    <a:stretch>
                      <a:fillRect l="-384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FB8CCFC6-A983-443A-B554-ADABCCCBF130}"/>
                      </a:ext>
                    </a:extLst>
                  </p:cNvPr>
                  <p:cNvSpPr txBox="1"/>
                  <p:nvPr/>
                </p:nvSpPr>
                <p:spPr>
                  <a:xfrm>
                    <a:off x="8980300" y="2401004"/>
                    <a:ext cx="31117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1</m:t>
                              </m:r>
                            </m:sub>
                          </m:sSub>
                        </m:oMath>
                      </m:oMathPara>
                    </a14:m>
                    <a:endParaRPr lang="zh-TW" altLang="en-US" dirty="0">
                      <a:solidFill>
                        <a:schemeClr val="bg1"/>
                      </a:solidFill>
                    </a:endParaRPr>
                  </a:p>
                </p:txBody>
              </p:sp>
            </mc:Choice>
            <mc:Fallback xmlns="">
              <p:sp>
                <p:nvSpPr>
                  <p:cNvPr id="144" name="文字方塊 143">
                    <a:extLst>
                      <a:ext uri="{FF2B5EF4-FFF2-40B4-BE49-F238E27FC236}">
                        <a16:creationId xmlns:a16="http://schemas.microsoft.com/office/drawing/2014/main" id="{FB8CCFC6-A983-443A-B554-ADABCCCBF130}"/>
                      </a:ext>
                    </a:extLst>
                  </p:cNvPr>
                  <p:cNvSpPr txBox="1">
                    <a:spLocks noRot="1" noChangeAspect="1" noMove="1" noResize="1" noEditPoints="1" noAdjustHandles="1" noChangeArrowheads="1" noChangeShapeType="1" noTextEdit="1"/>
                  </p:cNvSpPr>
                  <p:nvPr/>
                </p:nvSpPr>
                <p:spPr>
                  <a:xfrm>
                    <a:off x="8980300" y="2401004"/>
                    <a:ext cx="311174" cy="276999"/>
                  </a:xfrm>
                  <a:prstGeom prst="rect">
                    <a:avLst/>
                  </a:prstGeom>
                  <a:blipFill>
                    <a:blip r:embed="rId15"/>
                    <a:stretch>
                      <a:fillRect l="-3922" b="-17778"/>
                    </a:stretch>
                  </a:blipFill>
                </p:spPr>
                <p:txBody>
                  <a:bodyPr/>
                  <a:lstStyle/>
                  <a:p>
                    <a:r>
                      <a:rPr lang="en-US">
                        <a:noFill/>
                      </a:rPr>
                      <a:t> </a:t>
                    </a:r>
                  </a:p>
                </p:txBody>
              </p:sp>
            </mc:Fallback>
          </mc:AlternateContent>
          <p:sp>
            <p:nvSpPr>
              <p:cNvPr id="145" name="橢圓 144">
                <a:extLst>
                  <a:ext uri="{FF2B5EF4-FFF2-40B4-BE49-F238E27FC236}">
                    <a16:creationId xmlns:a16="http://schemas.microsoft.com/office/drawing/2014/main" id="{BCA6470E-C267-4913-BB80-F97A1BF5FFB6}"/>
                  </a:ext>
                </a:extLst>
              </p:cNvPr>
              <p:cNvSpPr/>
              <p:nvPr/>
            </p:nvSpPr>
            <p:spPr>
              <a:xfrm>
                <a:off x="9493633" y="21517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6" name="矩形 145">
                <a:extLst>
                  <a:ext uri="{FF2B5EF4-FFF2-40B4-BE49-F238E27FC236}">
                    <a16:creationId xmlns:a16="http://schemas.microsoft.com/office/drawing/2014/main" id="{B15BD5D1-1918-4D4E-9EAF-39BCEC67E991}"/>
                  </a:ext>
                </a:extLst>
              </p:cNvPr>
              <p:cNvSpPr/>
              <p:nvPr/>
            </p:nvSpPr>
            <p:spPr>
              <a:xfrm>
                <a:off x="929420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7" name="矩形 146">
                <a:extLst>
                  <a:ext uri="{FF2B5EF4-FFF2-40B4-BE49-F238E27FC236}">
                    <a16:creationId xmlns:a16="http://schemas.microsoft.com/office/drawing/2014/main" id="{6879FB03-8F3C-4670-B6E6-53F2860F135B}"/>
                  </a:ext>
                </a:extLst>
              </p:cNvPr>
              <p:cNvSpPr/>
              <p:nvPr/>
            </p:nvSpPr>
            <p:spPr>
              <a:xfrm>
                <a:off x="957594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8" name="直線單箭頭接點 147">
                <a:extLst>
                  <a:ext uri="{FF2B5EF4-FFF2-40B4-BE49-F238E27FC236}">
                    <a16:creationId xmlns:a16="http://schemas.microsoft.com/office/drawing/2014/main" id="{2A1D6EB9-6457-4349-9EA8-63B66D6D01D3}"/>
                  </a:ext>
                </a:extLst>
              </p:cNvPr>
              <p:cNvCxnSpPr>
                <a:stCxn id="145" idx="3"/>
                <a:endCxn id="146" idx="0"/>
              </p:cNvCxnSpPr>
              <p:nvPr/>
            </p:nvCxnSpPr>
            <p:spPr>
              <a:xfrm flipH="1">
                <a:off x="9418487" y="22612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9" name="直線單箭頭接點 148">
                <a:extLst>
                  <a:ext uri="{FF2B5EF4-FFF2-40B4-BE49-F238E27FC236}">
                    <a16:creationId xmlns:a16="http://schemas.microsoft.com/office/drawing/2014/main" id="{B22955C8-8CE4-40E7-9D77-24B2F2E85414}"/>
                  </a:ext>
                </a:extLst>
              </p:cNvPr>
              <p:cNvCxnSpPr>
                <a:stCxn id="145" idx="5"/>
                <a:endCxn id="147" idx="0"/>
              </p:cNvCxnSpPr>
              <p:nvPr/>
            </p:nvCxnSpPr>
            <p:spPr>
              <a:xfrm>
                <a:off x="9603175" y="22612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0" name="文字方塊 149">
                    <a:extLst>
                      <a:ext uri="{FF2B5EF4-FFF2-40B4-BE49-F238E27FC236}">
                        <a16:creationId xmlns:a16="http://schemas.microsoft.com/office/drawing/2014/main" id="{4403EC51-9288-425F-B43C-91F76FCC98D0}"/>
                      </a:ext>
                    </a:extLst>
                  </p:cNvPr>
                  <p:cNvSpPr txBox="1"/>
                  <p:nvPr/>
                </p:nvSpPr>
                <p:spPr>
                  <a:xfrm>
                    <a:off x="9276493"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2</m:t>
                              </m:r>
                            </m:sub>
                          </m:sSub>
                        </m:oMath>
                      </m:oMathPara>
                    </a14:m>
                    <a:endParaRPr lang="zh-TW" altLang="en-US" dirty="0">
                      <a:solidFill>
                        <a:schemeClr val="bg1"/>
                      </a:solidFill>
                    </a:endParaRPr>
                  </a:p>
                </p:txBody>
              </p:sp>
            </mc:Choice>
            <mc:Fallback xmlns="">
              <p:sp>
                <p:nvSpPr>
                  <p:cNvPr id="150" name="文字方塊 149">
                    <a:extLst>
                      <a:ext uri="{FF2B5EF4-FFF2-40B4-BE49-F238E27FC236}">
                        <a16:creationId xmlns:a16="http://schemas.microsoft.com/office/drawing/2014/main" id="{4403EC51-9288-425F-B43C-91F76FCC98D0}"/>
                      </a:ext>
                    </a:extLst>
                  </p:cNvPr>
                  <p:cNvSpPr txBox="1">
                    <a:spLocks noRot="1" noChangeAspect="1" noMove="1" noResize="1" noEditPoints="1" noAdjustHandles="1" noChangeArrowheads="1" noChangeShapeType="1" noTextEdit="1"/>
                  </p:cNvSpPr>
                  <p:nvPr/>
                </p:nvSpPr>
                <p:spPr>
                  <a:xfrm>
                    <a:off x="9276493" y="2401004"/>
                    <a:ext cx="316497" cy="276999"/>
                  </a:xfrm>
                  <a:prstGeom prst="rect">
                    <a:avLst/>
                  </a:prstGeom>
                  <a:blipFill>
                    <a:blip r:embed="rId16"/>
                    <a:stretch>
                      <a:fillRect l="-1923"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文字方塊 150">
                    <a:extLst>
                      <a:ext uri="{FF2B5EF4-FFF2-40B4-BE49-F238E27FC236}">
                        <a16:creationId xmlns:a16="http://schemas.microsoft.com/office/drawing/2014/main" id="{22AE95B4-155D-413D-9DA2-7EB06A7395D8}"/>
                      </a:ext>
                    </a:extLst>
                  </p:cNvPr>
                  <p:cNvSpPr txBox="1"/>
                  <p:nvPr/>
                </p:nvSpPr>
                <p:spPr>
                  <a:xfrm>
                    <a:off x="9544638"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3</m:t>
                              </m:r>
                            </m:sub>
                          </m:sSub>
                        </m:oMath>
                      </m:oMathPara>
                    </a14:m>
                    <a:endParaRPr lang="zh-TW" altLang="en-US" dirty="0">
                      <a:solidFill>
                        <a:schemeClr val="bg1"/>
                      </a:solidFill>
                    </a:endParaRPr>
                  </a:p>
                </p:txBody>
              </p:sp>
            </mc:Choice>
            <mc:Fallback xmlns="">
              <p:sp>
                <p:nvSpPr>
                  <p:cNvPr id="151" name="文字方塊 150">
                    <a:extLst>
                      <a:ext uri="{FF2B5EF4-FFF2-40B4-BE49-F238E27FC236}">
                        <a16:creationId xmlns:a16="http://schemas.microsoft.com/office/drawing/2014/main" id="{22AE95B4-155D-413D-9DA2-7EB06A7395D8}"/>
                      </a:ext>
                    </a:extLst>
                  </p:cNvPr>
                  <p:cNvSpPr txBox="1">
                    <a:spLocks noRot="1" noChangeAspect="1" noMove="1" noResize="1" noEditPoints="1" noAdjustHandles="1" noChangeArrowheads="1" noChangeShapeType="1" noTextEdit="1"/>
                  </p:cNvSpPr>
                  <p:nvPr/>
                </p:nvSpPr>
                <p:spPr>
                  <a:xfrm>
                    <a:off x="9544638" y="2401004"/>
                    <a:ext cx="316497" cy="276999"/>
                  </a:xfrm>
                  <a:prstGeom prst="rect">
                    <a:avLst/>
                  </a:prstGeom>
                  <a:blipFill>
                    <a:blip r:embed="rId17"/>
                    <a:stretch>
                      <a:fillRect l="-1923" b="-17778"/>
                    </a:stretch>
                  </a:blipFill>
                </p:spPr>
                <p:txBody>
                  <a:bodyPr/>
                  <a:lstStyle/>
                  <a:p>
                    <a:r>
                      <a:rPr lang="en-US">
                        <a:noFill/>
                      </a:rPr>
                      <a:t> </a:t>
                    </a:r>
                  </a:p>
                </p:txBody>
              </p:sp>
            </mc:Fallback>
          </mc:AlternateContent>
          <p:sp>
            <p:nvSpPr>
              <p:cNvPr id="152" name="橢圓 151">
                <a:extLst>
                  <a:ext uri="{FF2B5EF4-FFF2-40B4-BE49-F238E27FC236}">
                    <a16:creationId xmlns:a16="http://schemas.microsoft.com/office/drawing/2014/main" id="{85522A49-1E28-4C73-AC75-D680C062AEF7}"/>
                  </a:ext>
                </a:extLst>
              </p:cNvPr>
              <p:cNvSpPr/>
              <p:nvPr/>
            </p:nvSpPr>
            <p:spPr>
              <a:xfrm>
                <a:off x="9210984" y="189858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3" name="直線單箭頭接點 152">
                <a:extLst>
                  <a:ext uri="{FF2B5EF4-FFF2-40B4-BE49-F238E27FC236}">
                    <a16:creationId xmlns:a16="http://schemas.microsoft.com/office/drawing/2014/main" id="{A392EB42-BCA9-489C-96C1-9DE87915F414}"/>
                  </a:ext>
                </a:extLst>
              </p:cNvPr>
              <p:cNvCxnSpPr>
                <a:stCxn id="152" idx="3"/>
              </p:cNvCxnSpPr>
              <p:nvPr/>
            </p:nvCxnSpPr>
            <p:spPr>
              <a:xfrm flipH="1">
                <a:off x="9005691" y="200812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直線單箭頭接點 153">
                <a:extLst>
                  <a:ext uri="{FF2B5EF4-FFF2-40B4-BE49-F238E27FC236}">
                    <a16:creationId xmlns:a16="http://schemas.microsoft.com/office/drawing/2014/main" id="{34220998-C4F8-48CB-A37B-5A6D667BEFF6}"/>
                  </a:ext>
                </a:extLst>
              </p:cNvPr>
              <p:cNvCxnSpPr>
                <a:stCxn id="152" idx="5"/>
                <a:endCxn id="145" idx="0"/>
              </p:cNvCxnSpPr>
              <p:nvPr/>
            </p:nvCxnSpPr>
            <p:spPr>
              <a:xfrm>
                <a:off x="9320526" y="200812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8" name="橢圓 117">
              <a:extLst>
                <a:ext uri="{FF2B5EF4-FFF2-40B4-BE49-F238E27FC236}">
                  <a16:creationId xmlns:a16="http://schemas.microsoft.com/office/drawing/2014/main" id="{2DC3D554-8A30-4FFE-ACFA-D89910DAA604}"/>
                </a:ext>
              </a:extLst>
            </p:cNvPr>
            <p:cNvSpPr/>
            <p:nvPr/>
          </p:nvSpPr>
          <p:spPr>
            <a:xfrm>
              <a:off x="8434871" y="54812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9" name="矩形 118">
              <a:extLst>
                <a:ext uri="{FF2B5EF4-FFF2-40B4-BE49-F238E27FC236}">
                  <a16:creationId xmlns:a16="http://schemas.microsoft.com/office/drawing/2014/main" id="{2141CF53-7233-4562-875F-22C25BC9F1DB}"/>
                </a:ext>
              </a:extLst>
            </p:cNvPr>
            <p:cNvSpPr/>
            <p:nvPr/>
          </p:nvSpPr>
          <p:spPr>
            <a:xfrm>
              <a:off x="8235446" y="57812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0" name="矩形 119">
              <a:extLst>
                <a:ext uri="{FF2B5EF4-FFF2-40B4-BE49-F238E27FC236}">
                  <a16:creationId xmlns:a16="http://schemas.microsoft.com/office/drawing/2014/main" id="{5B2150B0-E7F8-4EF6-9BCC-4FEB9966AF07}"/>
                </a:ext>
              </a:extLst>
            </p:cNvPr>
            <p:cNvSpPr/>
            <p:nvPr/>
          </p:nvSpPr>
          <p:spPr>
            <a:xfrm>
              <a:off x="8517186" y="57812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1" name="直線單箭頭接點 120">
              <a:extLst>
                <a:ext uri="{FF2B5EF4-FFF2-40B4-BE49-F238E27FC236}">
                  <a16:creationId xmlns:a16="http://schemas.microsoft.com/office/drawing/2014/main" id="{D1A5E370-5042-4B4D-B02D-3240CCEF4D36}"/>
                </a:ext>
              </a:extLst>
            </p:cNvPr>
            <p:cNvCxnSpPr>
              <a:stCxn id="118" idx="3"/>
              <a:endCxn id="119" idx="0"/>
            </p:cNvCxnSpPr>
            <p:nvPr/>
          </p:nvCxnSpPr>
          <p:spPr>
            <a:xfrm flipH="1">
              <a:off x="8359725" y="55907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a:extLst>
                <a:ext uri="{FF2B5EF4-FFF2-40B4-BE49-F238E27FC236}">
                  <a16:creationId xmlns:a16="http://schemas.microsoft.com/office/drawing/2014/main" id="{970C89DC-92D1-4C92-BFCA-7EE0AB580ACE}"/>
                </a:ext>
              </a:extLst>
            </p:cNvPr>
            <p:cNvCxnSpPr>
              <a:stCxn id="118" idx="5"/>
              <a:endCxn id="120" idx="0"/>
            </p:cNvCxnSpPr>
            <p:nvPr/>
          </p:nvCxnSpPr>
          <p:spPr>
            <a:xfrm>
              <a:off x="8544413" y="55907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8D2FE5DF-89A1-406E-8343-2A936075181C}"/>
                    </a:ext>
                  </a:extLst>
                </p:cNvPr>
                <p:cNvSpPr txBox="1"/>
                <p:nvPr/>
              </p:nvSpPr>
              <p:spPr>
                <a:xfrm>
                  <a:off x="8215070" y="57305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4</m:t>
                            </m:r>
                          </m:sub>
                        </m:sSub>
                      </m:oMath>
                    </m:oMathPara>
                  </a14:m>
                  <a:endParaRPr lang="zh-TW" altLang="en-US" dirty="0">
                    <a:solidFill>
                      <a:schemeClr val="bg1"/>
                    </a:solidFill>
                  </a:endParaRPr>
                </a:p>
              </p:txBody>
            </p:sp>
          </mc:Choice>
          <mc:Fallback xmlns="">
            <p:sp>
              <p:nvSpPr>
                <p:cNvPr id="123" name="文字方塊 122">
                  <a:extLst>
                    <a:ext uri="{FF2B5EF4-FFF2-40B4-BE49-F238E27FC236}">
                      <a16:creationId xmlns:a16="http://schemas.microsoft.com/office/drawing/2014/main" id="{8D2FE5DF-89A1-406E-8343-2A936075181C}"/>
                    </a:ext>
                  </a:extLst>
                </p:cNvPr>
                <p:cNvSpPr txBox="1">
                  <a:spLocks noRot="1" noChangeAspect="1" noMove="1" noResize="1" noEditPoints="1" noAdjustHandles="1" noChangeArrowheads="1" noChangeShapeType="1" noTextEdit="1"/>
                </p:cNvSpPr>
                <p:nvPr/>
              </p:nvSpPr>
              <p:spPr>
                <a:xfrm>
                  <a:off x="8215070" y="5730504"/>
                  <a:ext cx="316497" cy="276999"/>
                </a:xfrm>
                <a:prstGeom prst="rect">
                  <a:avLst/>
                </a:prstGeom>
                <a:blipFill>
                  <a:blip r:embed="rId18"/>
                  <a:stretch>
                    <a:fillRect l="-1923"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AFB17686-39C7-4831-B17D-8867F674A710}"/>
                    </a:ext>
                  </a:extLst>
                </p:cNvPr>
                <p:cNvSpPr txBox="1"/>
                <p:nvPr/>
              </p:nvSpPr>
              <p:spPr>
                <a:xfrm>
                  <a:off x="8485876" y="57305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5</m:t>
                            </m:r>
                          </m:sub>
                        </m:sSub>
                      </m:oMath>
                    </m:oMathPara>
                  </a14:m>
                  <a:endParaRPr lang="zh-TW" altLang="en-US" dirty="0">
                    <a:solidFill>
                      <a:schemeClr val="bg1"/>
                    </a:solidFill>
                  </a:endParaRPr>
                </a:p>
              </p:txBody>
            </p:sp>
          </mc:Choice>
          <mc:Fallback xmlns="">
            <p:sp>
              <p:nvSpPr>
                <p:cNvPr id="124" name="文字方塊 123">
                  <a:extLst>
                    <a:ext uri="{FF2B5EF4-FFF2-40B4-BE49-F238E27FC236}">
                      <a16:creationId xmlns:a16="http://schemas.microsoft.com/office/drawing/2014/main" id="{AFB17686-39C7-4831-B17D-8867F674A710}"/>
                    </a:ext>
                  </a:extLst>
                </p:cNvPr>
                <p:cNvSpPr txBox="1">
                  <a:spLocks noRot="1" noChangeAspect="1" noMove="1" noResize="1" noEditPoints="1" noAdjustHandles="1" noChangeArrowheads="1" noChangeShapeType="1" noTextEdit="1"/>
                </p:cNvSpPr>
                <p:nvPr/>
              </p:nvSpPr>
              <p:spPr>
                <a:xfrm>
                  <a:off x="8485876" y="5730504"/>
                  <a:ext cx="316497" cy="276999"/>
                </a:xfrm>
                <a:prstGeom prst="rect">
                  <a:avLst/>
                </a:prstGeom>
                <a:blipFill>
                  <a:blip r:embed="rId19"/>
                  <a:stretch>
                    <a:fillRect l="-3846" b="-20000"/>
                  </a:stretch>
                </a:blipFill>
              </p:spPr>
              <p:txBody>
                <a:bodyPr/>
                <a:lstStyle/>
                <a:p>
                  <a:r>
                    <a:rPr lang="en-US">
                      <a:noFill/>
                    </a:rPr>
                    <a:t> </a:t>
                  </a:r>
                </a:p>
              </p:txBody>
            </p:sp>
          </mc:Fallback>
        </mc:AlternateContent>
        <p:sp>
          <p:nvSpPr>
            <p:cNvPr id="125" name="橢圓 124">
              <a:extLst>
                <a:ext uri="{FF2B5EF4-FFF2-40B4-BE49-F238E27FC236}">
                  <a16:creationId xmlns:a16="http://schemas.microsoft.com/office/drawing/2014/main" id="{7B312533-7753-4421-949F-A8E7EBE9FE17}"/>
                </a:ext>
              </a:extLst>
            </p:cNvPr>
            <p:cNvSpPr/>
            <p:nvPr/>
          </p:nvSpPr>
          <p:spPr>
            <a:xfrm>
              <a:off x="9001871" y="54812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6" name="矩形 125">
              <a:extLst>
                <a:ext uri="{FF2B5EF4-FFF2-40B4-BE49-F238E27FC236}">
                  <a16:creationId xmlns:a16="http://schemas.microsoft.com/office/drawing/2014/main" id="{3E4F5D2D-3BEB-41B7-A1C3-747ADB497D6F}"/>
                </a:ext>
              </a:extLst>
            </p:cNvPr>
            <p:cNvSpPr/>
            <p:nvPr/>
          </p:nvSpPr>
          <p:spPr>
            <a:xfrm>
              <a:off x="8802446" y="57812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7" name="矩形 126">
              <a:extLst>
                <a:ext uri="{FF2B5EF4-FFF2-40B4-BE49-F238E27FC236}">
                  <a16:creationId xmlns:a16="http://schemas.microsoft.com/office/drawing/2014/main" id="{8AEE2DA7-B57F-4FC0-9E9F-F5D9A15D1B11}"/>
                </a:ext>
              </a:extLst>
            </p:cNvPr>
            <p:cNvSpPr/>
            <p:nvPr/>
          </p:nvSpPr>
          <p:spPr>
            <a:xfrm>
              <a:off x="9084186" y="57812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8" name="直線單箭頭接點 127">
              <a:extLst>
                <a:ext uri="{FF2B5EF4-FFF2-40B4-BE49-F238E27FC236}">
                  <a16:creationId xmlns:a16="http://schemas.microsoft.com/office/drawing/2014/main" id="{78A4E293-6705-417C-BA7F-5B80CF86E68E}"/>
                </a:ext>
              </a:extLst>
            </p:cNvPr>
            <p:cNvCxnSpPr>
              <a:stCxn id="125" idx="3"/>
              <a:endCxn id="126" idx="0"/>
            </p:cNvCxnSpPr>
            <p:nvPr/>
          </p:nvCxnSpPr>
          <p:spPr>
            <a:xfrm flipH="1">
              <a:off x="8926725" y="55907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a:extLst>
                <a:ext uri="{FF2B5EF4-FFF2-40B4-BE49-F238E27FC236}">
                  <a16:creationId xmlns:a16="http://schemas.microsoft.com/office/drawing/2014/main" id="{DDB0ADDE-3778-4C55-A85E-106E879F92E6}"/>
                </a:ext>
              </a:extLst>
            </p:cNvPr>
            <p:cNvCxnSpPr>
              <a:stCxn id="125" idx="5"/>
              <a:endCxn id="127" idx="0"/>
            </p:cNvCxnSpPr>
            <p:nvPr/>
          </p:nvCxnSpPr>
          <p:spPr>
            <a:xfrm>
              <a:off x="9111413" y="55907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文字方塊 129">
                  <a:extLst>
                    <a:ext uri="{FF2B5EF4-FFF2-40B4-BE49-F238E27FC236}">
                      <a16:creationId xmlns:a16="http://schemas.microsoft.com/office/drawing/2014/main" id="{CA24CA93-E8E5-41F3-AAF7-1B46F75ED097}"/>
                    </a:ext>
                  </a:extLst>
                </p:cNvPr>
                <p:cNvSpPr txBox="1"/>
                <p:nvPr/>
              </p:nvSpPr>
              <p:spPr>
                <a:xfrm>
                  <a:off x="8784731" y="57305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6</m:t>
                            </m:r>
                          </m:sub>
                        </m:sSub>
                      </m:oMath>
                    </m:oMathPara>
                  </a14:m>
                  <a:endParaRPr lang="zh-TW" altLang="en-US" dirty="0">
                    <a:solidFill>
                      <a:schemeClr val="bg1"/>
                    </a:solidFill>
                  </a:endParaRPr>
                </a:p>
              </p:txBody>
            </p:sp>
          </mc:Choice>
          <mc:Fallback xmlns="">
            <p:sp>
              <p:nvSpPr>
                <p:cNvPr id="130" name="文字方塊 129">
                  <a:extLst>
                    <a:ext uri="{FF2B5EF4-FFF2-40B4-BE49-F238E27FC236}">
                      <a16:creationId xmlns:a16="http://schemas.microsoft.com/office/drawing/2014/main" id="{CA24CA93-E8E5-41F3-AAF7-1B46F75ED097}"/>
                    </a:ext>
                  </a:extLst>
                </p:cNvPr>
                <p:cNvSpPr txBox="1">
                  <a:spLocks noRot="1" noChangeAspect="1" noMove="1" noResize="1" noEditPoints="1" noAdjustHandles="1" noChangeArrowheads="1" noChangeShapeType="1" noTextEdit="1"/>
                </p:cNvSpPr>
                <p:nvPr/>
              </p:nvSpPr>
              <p:spPr>
                <a:xfrm>
                  <a:off x="8784731" y="5730504"/>
                  <a:ext cx="316497" cy="276999"/>
                </a:xfrm>
                <a:prstGeom prst="rect">
                  <a:avLst/>
                </a:prstGeom>
                <a:blipFill>
                  <a:blip r:embed="rId20"/>
                  <a:stretch>
                    <a:fillRect l="-384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1E5FF0D0-3BE1-4FAB-B3A5-8BB5DB7952DE}"/>
                    </a:ext>
                  </a:extLst>
                </p:cNvPr>
                <p:cNvSpPr txBox="1"/>
                <p:nvPr/>
              </p:nvSpPr>
              <p:spPr>
                <a:xfrm>
                  <a:off x="9052876" y="57305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smtClean="0">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b="0" i="1" smtClean="0">
                                <a:solidFill>
                                  <a:schemeClr val="bg1"/>
                                </a:solidFill>
                                <a:latin typeface="Cambria Math" panose="02040503050406030204" pitchFamily="18" charset="0"/>
                              </a:rPr>
                              <m:t>7</m:t>
                            </m:r>
                          </m:sub>
                        </m:sSub>
                      </m:oMath>
                    </m:oMathPara>
                  </a14:m>
                  <a:endParaRPr lang="zh-TW" altLang="en-US" dirty="0">
                    <a:solidFill>
                      <a:schemeClr val="bg1"/>
                    </a:solidFill>
                  </a:endParaRPr>
                </a:p>
              </p:txBody>
            </p:sp>
          </mc:Choice>
          <mc:Fallback xmlns="">
            <p:sp>
              <p:nvSpPr>
                <p:cNvPr id="131" name="文字方塊 130">
                  <a:extLst>
                    <a:ext uri="{FF2B5EF4-FFF2-40B4-BE49-F238E27FC236}">
                      <a16:creationId xmlns:a16="http://schemas.microsoft.com/office/drawing/2014/main" id="{1E5FF0D0-3BE1-4FAB-B3A5-8BB5DB7952DE}"/>
                    </a:ext>
                  </a:extLst>
                </p:cNvPr>
                <p:cNvSpPr txBox="1">
                  <a:spLocks noRot="1" noChangeAspect="1" noMove="1" noResize="1" noEditPoints="1" noAdjustHandles="1" noChangeArrowheads="1" noChangeShapeType="1" noTextEdit="1"/>
                </p:cNvSpPr>
                <p:nvPr/>
              </p:nvSpPr>
              <p:spPr>
                <a:xfrm>
                  <a:off x="9052876" y="5730504"/>
                  <a:ext cx="316497" cy="276999"/>
                </a:xfrm>
                <a:prstGeom prst="rect">
                  <a:avLst/>
                </a:prstGeom>
                <a:blipFill>
                  <a:blip r:embed="rId21"/>
                  <a:stretch>
                    <a:fillRect l="-3846" b="-17778"/>
                  </a:stretch>
                </a:blipFill>
              </p:spPr>
              <p:txBody>
                <a:bodyPr/>
                <a:lstStyle/>
                <a:p>
                  <a:r>
                    <a:rPr lang="en-US">
                      <a:noFill/>
                    </a:rPr>
                    <a:t> </a:t>
                  </a:r>
                </a:p>
              </p:txBody>
            </p:sp>
          </mc:Fallback>
        </mc:AlternateContent>
        <p:sp>
          <p:nvSpPr>
            <p:cNvPr id="132" name="橢圓 131">
              <a:extLst>
                <a:ext uri="{FF2B5EF4-FFF2-40B4-BE49-F238E27FC236}">
                  <a16:creationId xmlns:a16="http://schemas.microsoft.com/office/drawing/2014/main" id="{F504C5D1-5202-424D-8037-C5DD425FDC6D}"/>
                </a:ext>
              </a:extLst>
            </p:cNvPr>
            <p:cNvSpPr/>
            <p:nvPr/>
          </p:nvSpPr>
          <p:spPr>
            <a:xfrm>
              <a:off x="8719222" y="522808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3" name="直線單箭頭接點 132">
              <a:extLst>
                <a:ext uri="{FF2B5EF4-FFF2-40B4-BE49-F238E27FC236}">
                  <a16:creationId xmlns:a16="http://schemas.microsoft.com/office/drawing/2014/main" id="{7FBB1E33-E6CF-474B-B906-47EE00353715}"/>
                </a:ext>
              </a:extLst>
            </p:cNvPr>
            <p:cNvCxnSpPr>
              <a:stCxn id="132" idx="3"/>
            </p:cNvCxnSpPr>
            <p:nvPr/>
          </p:nvCxnSpPr>
          <p:spPr>
            <a:xfrm flipH="1">
              <a:off x="8513929" y="5337625"/>
              <a:ext cx="224088" cy="143618"/>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a:extLst>
                <a:ext uri="{FF2B5EF4-FFF2-40B4-BE49-F238E27FC236}">
                  <a16:creationId xmlns:a16="http://schemas.microsoft.com/office/drawing/2014/main" id="{3264C673-8C5E-43FA-BD56-EA5FFCFB3B4C}"/>
                </a:ext>
              </a:extLst>
            </p:cNvPr>
            <p:cNvCxnSpPr>
              <a:stCxn id="132" idx="5"/>
              <a:endCxn id="125" idx="0"/>
            </p:cNvCxnSpPr>
            <p:nvPr/>
          </p:nvCxnSpPr>
          <p:spPr>
            <a:xfrm>
              <a:off x="8828764" y="533762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橢圓 134">
              <a:extLst>
                <a:ext uri="{FF2B5EF4-FFF2-40B4-BE49-F238E27FC236}">
                  <a16:creationId xmlns:a16="http://schemas.microsoft.com/office/drawing/2014/main" id="{11C09B9E-AD7B-4EE0-99EF-4CC7C0795E77}"/>
                </a:ext>
              </a:extLst>
            </p:cNvPr>
            <p:cNvSpPr/>
            <p:nvPr/>
          </p:nvSpPr>
          <p:spPr>
            <a:xfrm>
              <a:off x="8171277" y="4986572"/>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6" name="直線單箭頭接點 135">
              <a:extLst>
                <a:ext uri="{FF2B5EF4-FFF2-40B4-BE49-F238E27FC236}">
                  <a16:creationId xmlns:a16="http://schemas.microsoft.com/office/drawing/2014/main" id="{E3637A23-DD2B-460F-8F29-855888532358}"/>
                </a:ext>
              </a:extLst>
            </p:cNvPr>
            <p:cNvCxnSpPr>
              <a:cxnSpLocks/>
              <a:stCxn id="135" idx="2"/>
              <a:endCxn id="152" idx="0"/>
            </p:cNvCxnSpPr>
            <p:nvPr/>
          </p:nvCxnSpPr>
          <p:spPr>
            <a:xfrm flipH="1">
              <a:off x="7652519" y="5050741"/>
              <a:ext cx="518758" cy="17734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7" name="直線單箭頭接點 136">
              <a:extLst>
                <a:ext uri="{FF2B5EF4-FFF2-40B4-BE49-F238E27FC236}">
                  <a16:creationId xmlns:a16="http://schemas.microsoft.com/office/drawing/2014/main" id="{988D4611-0273-4D43-9087-4B68DBEEB3F9}"/>
                </a:ext>
              </a:extLst>
            </p:cNvPr>
            <p:cNvCxnSpPr>
              <a:cxnSpLocks/>
              <a:stCxn id="135" idx="6"/>
              <a:endCxn id="132" idx="1"/>
            </p:cNvCxnSpPr>
            <p:nvPr/>
          </p:nvCxnSpPr>
          <p:spPr>
            <a:xfrm>
              <a:off x="8299614" y="5050741"/>
              <a:ext cx="438403" cy="196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5" name="群組 154">
            <a:extLst>
              <a:ext uri="{FF2B5EF4-FFF2-40B4-BE49-F238E27FC236}">
                <a16:creationId xmlns:a16="http://schemas.microsoft.com/office/drawing/2014/main" id="{E56B449C-9BEE-4359-8033-EC0B9CD6B50D}"/>
              </a:ext>
            </a:extLst>
          </p:cNvPr>
          <p:cNvGrpSpPr/>
          <p:nvPr/>
        </p:nvGrpSpPr>
        <p:grpSpPr>
          <a:xfrm>
            <a:off x="6606531" y="4846930"/>
            <a:ext cx="2248544" cy="1043220"/>
            <a:chOff x="7084199" y="4986572"/>
            <a:chExt cx="2248544" cy="1043220"/>
          </a:xfrm>
        </p:grpSpPr>
        <p:grpSp>
          <p:nvGrpSpPr>
            <p:cNvPr id="156" name="群組 155">
              <a:extLst>
                <a:ext uri="{FF2B5EF4-FFF2-40B4-BE49-F238E27FC236}">
                  <a16:creationId xmlns:a16="http://schemas.microsoft.com/office/drawing/2014/main" id="{FE7BC564-5552-4261-B084-926C8C8B0719}"/>
                </a:ext>
              </a:extLst>
            </p:cNvPr>
            <p:cNvGrpSpPr/>
            <p:nvPr/>
          </p:nvGrpSpPr>
          <p:grpSpPr>
            <a:xfrm>
              <a:off x="7084199" y="5228083"/>
              <a:ext cx="1117672" cy="801709"/>
              <a:chOff x="8706833" y="1898583"/>
              <a:chExt cx="1117672" cy="801709"/>
            </a:xfrm>
          </p:grpSpPr>
          <p:sp>
            <p:nvSpPr>
              <p:cNvPr id="177" name="橢圓 176">
                <a:extLst>
                  <a:ext uri="{FF2B5EF4-FFF2-40B4-BE49-F238E27FC236}">
                    <a16:creationId xmlns:a16="http://schemas.microsoft.com/office/drawing/2014/main" id="{24A3E305-3DD7-43AF-9457-5217475B3097}"/>
                  </a:ext>
                </a:extLst>
              </p:cNvPr>
              <p:cNvSpPr/>
              <p:nvPr/>
            </p:nvSpPr>
            <p:spPr>
              <a:xfrm>
                <a:off x="8926633" y="21517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8" name="矩形 177">
                <a:extLst>
                  <a:ext uri="{FF2B5EF4-FFF2-40B4-BE49-F238E27FC236}">
                    <a16:creationId xmlns:a16="http://schemas.microsoft.com/office/drawing/2014/main" id="{EE07FA0D-CCA0-47CB-974B-36229C406A0B}"/>
                  </a:ext>
                </a:extLst>
              </p:cNvPr>
              <p:cNvSpPr/>
              <p:nvPr/>
            </p:nvSpPr>
            <p:spPr>
              <a:xfrm>
                <a:off x="8727208" y="2451735"/>
                <a:ext cx="248557" cy="2485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9" name="矩形 178">
                <a:extLst>
                  <a:ext uri="{FF2B5EF4-FFF2-40B4-BE49-F238E27FC236}">
                    <a16:creationId xmlns:a16="http://schemas.microsoft.com/office/drawing/2014/main" id="{AF9B5662-D875-4020-A265-EB6F2829D42E}"/>
                  </a:ext>
                </a:extLst>
              </p:cNvPr>
              <p:cNvSpPr/>
              <p:nvPr/>
            </p:nvSpPr>
            <p:spPr>
              <a:xfrm>
                <a:off x="9008948" y="2451735"/>
                <a:ext cx="248557" cy="2485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0" name="直線單箭頭接點 179">
                <a:extLst>
                  <a:ext uri="{FF2B5EF4-FFF2-40B4-BE49-F238E27FC236}">
                    <a16:creationId xmlns:a16="http://schemas.microsoft.com/office/drawing/2014/main" id="{27BBB4E1-5E75-4994-A0BC-39A286949BC8}"/>
                  </a:ext>
                </a:extLst>
              </p:cNvPr>
              <p:cNvCxnSpPr>
                <a:stCxn id="177" idx="3"/>
                <a:endCxn id="178" idx="0"/>
              </p:cNvCxnSpPr>
              <p:nvPr/>
            </p:nvCxnSpPr>
            <p:spPr>
              <a:xfrm flipH="1">
                <a:off x="8851487" y="2261285"/>
                <a:ext cx="93941" cy="19045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1" name="直線單箭頭接點 180">
                <a:extLst>
                  <a:ext uri="{FF2B5EF4-FFF2-40B4-BE49-F238E27FC236}">
                    <a16:creationId xmlns:a16="http://schemas.microsoft.com/office/drawing/2014/main" id="{4F468845-88C9-430B-A150-6DA12EFC2753}"/>
                  </a:ext>
                </a:extLst>
              </p:cNvPr>
              <p:cNvCxnSpPr>
                <a:stCxn id="177" idx="5"/>
                <a:endCxn id="179" idx="0"/>
              </p:cNvCxnSpPr>
              <p:nvPr/>
            </p:nvCxnSpPr>
            <p:spPr>
              <a:xfrm>
                <a:off x="9036175" y="226128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B53EA063-443C-4D43-8424-A3F57B84B169}"/>
                      </a:ext>
                    </a:extLst>
                  </p:cNvPr>
                  <p:cNvSpPr txBox="1"/>
                  <p:nvPr/>
                </p:nvSpPr>
                <p:spPr>
                  <a:xfrm>
                    <a:off x="8706833" y="24010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i="1">
                                  <a:solidFill>
                                    <a:schemeClr val="bg1"/>
                                  </a:solidFill>
                                  <a:latin typeface="Cambria Math" panose="02040503050406030204" pitchFamily="18" charset="0"/>
                                </a:rPr>
                                <m:t>0</m:t>
                              </m:r>
                            </m:sub>
                          </m:sSub>
                        </m:oMath>
                      </m:oMathPara>
                    </a14:m>
                    <a:endParaRPr lang="zh-TW" altLang="en-US" dirty="0">
                      <a:solidFill>
                        <a:schemeClr val="bg1"/>
                      </a:solidFill>
                    </a:endParaRPr>
                  </a:p>
                </p:txBody>
              </p:sp>
            </mc:Choice>
            <mc:Fallback xmlns="">
              <p:sp>
                <p:nvSpPr>
                  <p:cNvPr id="182" name="文字方塊 181">
                    <a:extLst>
                      <a:ext uri="{FF2B5EF4-FFF2-40B4-BE49-F238E27FC236}">
                        <a16:creationId xmlns:a16="http://schemas.microsoft.com/office/drawing/2014/main" id="{B53EA063-443C-4D43-8424-A3F57B84B169}"/>
                      </a:ext>
                    </a:extLst>
                  </p:cNvPr>
                  <p:cNvSpPr txBox="1">
                    <a:spLocks noRot="1" noChangeAspect="1" noMove="1" noResize="1" noEditPoints="1" noAdjustHandles="1" noChangeArrowheads="1" noChangeShapeType="1" noTextEdit="1"/>
                  </p:cNvSpPr>
                  <p:nvPr/>
                </p:nvSpPr>
                <p:spPr>
                  <a:xfrm>
                    <a:off x="8706833" y="2401004"/>
                    <a:ext cx="316497" cy="276999"/>
                  </a:xfrm>
                  <a:prstGeom prst="rect">
                    <a:avLst/>
                  </a:prstGeom>
                  <a:blipFill>
                    <a:blip r:embed="rId22"/>
                    <a:stretch>
                      <a:fillRect l="-384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5F6D4C35-0BF2-4CF7-991A-81651EC5363C}"/>
                      </a:ext>
                    </a:extLst>
                  </p:cNvPr>
                  <p:cNvSpPr txBox="1"/>
                  <p:nvPr/>
                </p:nvSpPr>
                <p:spPr>
                  <a:xfrm>
                    <a:off x="8980301" y="2401004"/>
                    <a:ext cx="31117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i="1">
                                  <a:solidFill>
                                    <a:schemeClr val="bg1"/>
                                  </a:solidFill>
                                  <a:latin typeface="Cambria Math" panose="02040503050406030204" pitchFamily="18" charset="0"/>
                                </a:rPr>
                                <m:t>1</m:t>
                              </m:r>
                            </m:sub>
                          </m:sSub>
                        </m:oMath>
                      </m:oMathPara>
                    </a14:m>
                    <a:endParaRPr lang="zh-TW" altLang="en-US" dirty="0">
                      <a:solidFill>
                        <a:schemeClr val="bg1"/>
                      </a:solidFill>
                    </a:endParaRPr>
                  </a:p>
                </p:txBody>
              </p:sp>
            </mc:Choice>
            <mc:Fallback xmlns="">
              <p:sp>
                <p:nvSpPr>
                  <p:cNvPr id="183" name="文字方塊 182">
                    <a:extLst>
                      <a:ext uri="{FF2B5EF4-FFF2-40B4-BE49-F238E27FC236}">
                        <a16:creationId xmlns:a16="http://schemas.microsoft.com/office/drawing/2014/main" id="{5F6D4C35-0BF2-4CF7-991A-81651EC5363C}"/>
                      </a:ext>
                    </a:extLst>
                  </p:cNvPr>
                  <p:cNvSpPr txBox="1">
                    <a:spLocks noRot="1" noChangeAspect="1" noMove="1" noResize="1" noEditPoints="1" noAdjustHandles="1" noChangeArrowheads="1" noChangeShapeType="1" noTextEdit="1"/>
                  </p:cNvSpPr>
                  <p:nvPr/>
                </p:nvSpPr>
                <p:spPr>
                  <a:xfrm>
                    <a:off x="8980301" y="2401004"/>
                    <a:ext cx="311174" cy="276999"/>
                  </a:xfrm>
                  <a:prstGeom prst="rect">
                    <a:avLst/>
                  </a:prstGeom>
                  <a:blipFill>
                    <a:blip r:embed="rId23"/>
                    <a:stretch>
                      <a:fillRect l="-3922" b="-17391"/>
                    </a:stretch>
                  </a:blipFill>
                </p:spPr>
                <p:txBody>
                  <a:bodyPr/>
                  <a:lstStyle/>
                  <a:p>
                    <a:r>
                      <a:rPr lang="en-US">
                        <a:noFill/>
                      </a:rPr>
                      <a:t> </a:t>
                    </a:r>
                  </a:p>
                </p:txBody>
              </p:sp>
            </mc:Fallback>
          </mc:AlternateContent>
          <p:sp>
            <p:nvSpPr>
              <p:cNvPr id="184" name="橢圓 183">
                <a:extLst>
                  <a:ext uri="{FF2B5EF4-FFF2-40B4-BE49-F238E27FC236}">
                    <a16:creationId xmlns:a16="http://schemas.microsoft.com/office/drawing/2014/main" id="{16B2D4EF-4962-4872-9E18-F65957AE72CF}"/>
                  </a:ext>
                </a:extLst>
              </p:cNvPr>
              <p:cNvSpPr/>
              <p:nvPr/>
            </p:nvSpPr>
            <p:spPr>
              <a:xfrm>
                <a:off x="9493633" y="21517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5" name="矩形 184">
                <a:extLst>
                  <a:ext uri="{FF2B5EF4-FFF2-40B4-BE49-F238E27FC236}">
                    <a16:creationId xmlns:a16="http://schemas.microsoft.com/office/drawing/2014/main" id="{731BC646-4829-4B1E-B22E-F974DCB638FA}"/>
                  </a:ext>
                </a:extLst>
              </p:cNvPr>
              <p:cNvSpPr/>
              <p:nvPr/>
            </p:nvSpPr>
            <p:spPr>
              <a:xfrm>
                <a:off x="929420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6" name="矩形 185">
                <a:extLst>
                  <a:ext uri="{FF2B5EF4-FFF2-40B4-BE49-F238E27FC236}">
                    <a16:creationId xmlns:a16="http://schemas.microsoft.com/office/drawing/2014/main" id="{243CF727-1A67-41A9-AD43-CD6C740AC411}"/>
                  </a:ext>
                </a:extLst>
              </p:cNvPr>
              <p:cNvSpPr/>
              <p:nvPr/>
            </p:nvSpPr>
            <p:spPr>
              <a:xfrm>
                <a:off x="9575948" y="24517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7" name="直線單箭頭接點 186">
                <a:extLst>
                  <a:ext uri="{FF2B5EF4-FFF2-40B4-BE49-F238E27FC236}">
                    <a16:creationId xmlns:a16="http://schemas.microsoft.com/office/drawing/2014/main" id="{5ECDA2B9-257F-4D8E-B447-52C4DFF68516}"/>
                  </a:ext>
                </a:extLst>
              </p:cNvPr>
              <p:cNvCxnSpPr>
                <a:stCxn id="184" idx="3"/>
                <a:endCxn id="185" idx="0"/>
              </p:cNvCxnSpPr>
              <p:nvPr/>
            </p:nvCxnSpPr>
            <p:spPr>
              <a:xfrm flipH="1">
                <a:off x="9418487" y="22612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a:extLst>
                  <a:ext uri="{FF2B5EF4-FFF2-40B4-BE49-F238E27FC236}">
                    <a16:creationId xmlns:a16="http://schemas.microsoft.com/office/drawing/2014/main" id="{FF2E82AF-BFCB-451B-ADE5-5FCB2C83E381}"/>
                  </a:ext>
                </a:extLst>
              </p:cNvPr>
              <p:cNvCxnSpPr>
                <a:stCxn id="184" idx="5"/>
                <a:endCxn id="186" idx="0"/>
              </p:cNvCxnSpPr>
              <p:nvPr/>
            </p:nvCxnSpPr>
            <p:spPr>
              <a:xfrm>
                <a:off x="9603175" y="22612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9" name="文字方塊 188">
                    <a:extLst>
                      <a:ext uri="{FF2B5EF4-FFF2-40B4-BE49-F238E27FC236}">
                        <a16:creationId xmlns:a16="http://schemas.microsoft.com/office/drawing/2014/main" id="{15BF9C85-7CFF-499F-A8B4-8353A1B77422}"/>
                      </a:ext>
                    </a:extLst>
                  </p:cNvPr>
                  <p:cNvSpPr txBox="1"/>
                  <p:nvPr/>
                </p:nvSpPr>
                <p:spPr>
                  <a:xfrm>
                    <a:off x="9341767" y="2401004"/>
                    <a:ext cx="18594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89" name="文字方塊 188">
                    <a:extLst>
                      <a:ext uri="{FF2B5EF4-FFF2-40B4-BE49-F238E27FC236}">
                        <a16:creationId xmlns:a16="http://schemas.microsoft.com/office/drawing/2014/main" id="{15BF9C85-7CFF-499F-A8B4-8353A1B77422}"/>
                      </a:ext>
                    </a:extLst>
                  </p:cNvPr>
                  <p:cNvSpPr txBox="1">
                    <a:spLocks noRot="1" noChangeAspect="1" noMove="1" noResize="1" noEditPoints="1" noAdjustHandles="1" noChangeArrowheads="1" noChangeShapeType="1" noTextEdit="1"/>
                  </p:cNvSpPr>
                  <p:nvPr/>
                </p:nvSpPr>
                <p:spPr>
                  <a:xfrm>
                    <a:off x="9341767" y="2401004"/>
                    <a:ext cx="185948" cy="276999"/>
                  </a:xfrm>
                  <a:prstGeom prst="rect">
                    <a:avLst/>
                  </a:prstGeom>
                  <a:blipFill>
                    <a:blip r:embed="rId24"/>
                    <a:stretch>
                      <a:fillRect l="-43333" r="-166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0" name="文字方塊 189">
                    <a:extLst>
                      <a:ext uri="{FF2B5EF4-FFF2-40B4-BE49-F238E27FC236}">
                        <a16:creationId xmlns:a16="http://schemas.microsoft.com/office/drawing/2014/main" id="{DD5D9415-0A7E-46E4-987D-716666224894}"/>
                      </a:ext>
                    </a:extLst>
                  </p:cNvPr>
                  <p:cNvSpPr txBox="1"/>
                  <p:nvPr/>
                </p:nvSpPr>
                <p:spPr>
                  <a:xfrm>
                    <a:off x="9584264" y="2401004"/>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190" name="文字方塊 189">
                    <a:extLst>
                      <a:ext uri="{FF2B5EF4-FFF2-40B4-BE49-F238E27FC236}">
                        <a16:creationId xmlns:a16="http://schemas.microsoft.com/office/drawing/2014/main" id="{DD5D9415-0A7E-46E4-987D-716666224894}"/>
                      </a:ext>
                    </a:extLst>
                  </p:cNvPr>
                  <p:cNvSpPr txBox="1">
                    <a:spLocks noRot="1" noChangeAspect="1" noMove="1" noResize="1" noEditPoints="1" noAdjustHandles="1" noChangeArrowheads="1" noChangeShapeType="1" noTextEdit="1"/>
                  </p:cNvSpPr>
                  <p:nvPr/>
                </p:nvSpPr>
                <p:spPr>
                  <a:xfrm>
                    <a:off x="9584264" y="2401004"/>
                    <a:ext cx="237244" cy="276999"/>
                  </a:xfrm>
                  <a:prstGeom prst="rect">
                    <a:avLst/>
                  </a:prstGeom>
                  <a:blipFill>
                    <a:blip r:embed="rId25"/>
                    <a:stretch>
                      <a:fillRect l="-12821" r="-10256" b="-8696"/>
                    </a:stretch>
                  </a:blipFill>
                </p:spPr>
                <p:txBody>
                  <a:bodyPr/>
                  <a:lstStyle/>
                  <a:p>
                    <a:r>
                      <a:rPr lang="en-US">
                        <a:noFill/>
                      </a:rPr>
                      <a:t> </a:t>
                    </a:r>
                  </a:p>
                </p:txBody>
              </p:sp>
            </mc:Fallback>
          </mc:AlternateContent>
          <p:sp>
            <p:nvSpPr>
              <p:cNvPr id="191" name="橢圓 190">
                <a:extLst>
                  <a:ext uri="{FF2B5EF4-FFF2-40B4-BE49-F238E27FC236}">
                    <a16:creationId xmlns:a16="http://schemas.microsoft.com/office/drawing/2014/main" id="{6F1C8BC8-722E-49DC-8883-827CBB9558F0}"/>
                  </a:ext>
                </a:extLst>
              </p:cNvPr>
              <p:cNvSpPr/>
              <p:nvPr/>
            </p:nvSpPr>
            <p:spPr>
              <a:xfrm>
                <a:off x="9210984" y="189858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92" name="直線單箭頭接點 191">
                <a:extLst>
                  <a:ext uri="{FF2B5EF4-FFF2-40B4-BE49-F238E27FC236}">
                    <a16:creationId xmlns:a16="http://schemas.microsoft.com/office/drawing/2014/main" id="{2872B947-D41F-470A-AA87-FDEB733C7E94}"/>
                  </a:ext>
                </a:extLst>
              </p:cNvPr>
              <p:cNvCxnSpPr>
                <a:stCxn id="191" idx="3"/>
              </p:cNvCxnSpPr>
              <p:nvPr/>
            </p:nvCxnSpPr>
            <p:spPr>
              <a:xfrm flipH="1">
                <a:off x="9005691" y="2008125"/>
                <a:ext cx="224088" cy="143618"/>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a:extLst>
                  <a:ext uri="{FF2B5EF4-FFF2-40B4-BE49-F238E27FC236}">
                    <a16:creationId xmlns:a16="http://schemas.microsoft.com/office/drawing/2014/main" id="{C3814425-9A82-44DE-A2ED-611FDC3F4BDC}"/>
                  </a:ext>
                </a:extLst>
              </p:cNvPr>
              <p:cNvCxnSpPr>
                <a:stCxn id="191" idx="5"/>
                <a:endCxn id="184" idx="0"/>
              </p:cNvCxnSpPr>
              <p:nvPr/>
            </p:nvCxnSpPr>
            <p:spPr>
              <a:xfrm>
                <a:off x="9320526" y="200812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7" name="橢圓 156">
              <a:extLst>
                <a:ext uri="{FF2B5EF4-FFF2-40B4-BE49-F238E27FC236}">
                  <a16:creationId xmlns:a16="http://schemas.microsoft.com/office/drawing/2014/main" id="{BE7635DF-E64C-4D48-83E0-3CBFB6AC9F52}"/>
                </a:ext>
              </a:extLst>
            </p:cNvPr>
            <p:cNvSpPr/>
            <p:nvPr/>
          </p:nvSpPr>
          <p:spPr>
            <a:xfrm>
              <a:off x="8434871" y="54812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8" name="矩形 157">
              <a:extLst>
                <a:ext uri="{FF2B5EF4-FFF2-40B4-BE49-F238E27FC236}">
                  <a16:creationId xmlns:a16="http://schemas.microsoft.com/office/drawing/2014/main" id="{2FBCE44D-AEBF-40AA-A4A2-CB5398AB11AD}"/>
                </a:ext>
              </a:extLst>
            </p:cNvPr>
            <p:cNvSpPr/>
            <p:nvPr/>
          </p:nvSpPr>
          <p:spPr>
            <a:xfrm>
              <a:off x="8235446" y="5781235"/>
              <a:ext cx="248557" cy="2485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9" name="矩形 158">
              <a:extLst>
                <a:ext uri="{FF2B5EF4-FFF2-40B4-BE49-F238E27FC236}">
                  <a16:creationId xmlns:a16="http://schemas.microsoft.com/office/drawing/2014/main" id="{076B9F98-CC9B-41E7-B557-16A09FDF7F9F}"/>
                </a:ext>
              </a:extLst>
            </p:cNvPr>
            <p:cNvSpPr/>
            <p:nvPr/>
          </p:nvSpPr>
          <p:spPr>
            <a:xfrm>
              <a:off x="8517186" y="5781235"/>
              <a:ext cx="248557" cy="24855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0" name="直線單箭頭接點 159">
              <a:extLst>
                <a:ext uri="{FF2B5EF4-FFF2-40B4-BE49-F238E27FC236}">
                  <a16:creationId xmlns:a16="http://schemas.microsoft.com/office/drawing/2014/main" id="{AD0A72C5-10E8-4950-BA4B-88C092F22E29}"/>
                </a:ext>
              </a:extLst>
            </p:cNvPr>
            <p:cNvCxnSpPr>
              <a:stCxn id="157" idx="3"/>
              <a:endCxn id="158" idx="0"/>
            </p:cNvCxnSpPr>
            <p:nvPr/>
          </p:nvCxnSpPr>
          <p:spPr>
            <a:xfrm flipH="1">
              <a:off x="8359725" y="5590785"/>
              <a:ext cx="93941" cy="19045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直線單箭頭接點 160">
              <a:extLst>
                <a:ext uri="{FF2B5EF4-FFF2-40B4-BE49-F238E27FC236}">
                  <a16:creationId xmlns:a16="http://schemas.microsoft.com/office/drawing/2014/main" id="{0FE965E7-50B8-4F0B-8674-60739754674C}"/>
                </a:ext>
              </a:extLst>
            </p:cNvPr>
            <p:cNvCxnSpPr>
              <a:stCxn id="157" idx="5"/>
              <a:endCxn id="159" idx="0"/>
            </p:cNvCxnSpPr>
            <p:nvPr/>
          </p:nvCxnSpPr>
          <p:spPr>
            <a:xfrm>
              <a:off x="8544413" y="5590785"/>
              <a:ext cx="97052" cy="190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文字方塊 161">
                  <a:extLst>
                    <a:ext uri="{FF2B5EF4-FFF2-40B4-BE49-F238E27FC236}">
                      <a16:creationId xmlns:a16="http://schemas.microsoft.com/office/drawing/2014/main" id="{1EA13320-155A-4F17-84DB-DAB58CD5328C}"/>
                    </a:ext>
                  </a:extLst>
                </p:cNvPr>
                <p:cNvSpPr txBox="1"/>
                <p:nvPr/>
              </p:nvSpPr>
              <p:spPr>
                <a:xfrm>
                  <a:off x="8215070" y="57305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i="1">
                                <a:solidFill>
                                  <a:schemeClr val="bg1"/>
                                </a:solidFill>
                                <a:latin typeface="Cambria Math" panose="02040503050406030204" pitchFamily="18" charset="0"/>
                              </a:rPr>
                              <m:t>4</m:t>
                            </m:r>
                          </m:sub>
                        </m:sSub>
                      </m:oMath>
                    </m:oMathPara>
                  </a14:m>
                  <a:endParaRPr lang="zh-TW" altLang="en-US" dirty="0">
                    <a:solidFill>
                      <a:schemeClr val="bg1"/>
                    </a:solidFill>
                  </a:endParaRPr>
                </a:p>
              </p:txBody>
            </p:sp>
          </mc:Choice>
          <mc:Fallback xmlns="">
            <p:sp>
              <p:nvSpPr>
                <p:cNvPr id="162" name="文字方塊 161">
                  <a:extLst>
                    <a:ext uri="{FF2B5EF4-FFF2-40B4-BE49-F238E27FC236}">
                      <a16:creationId xmlns:a16="http://schemas.microsoft.com/office/drawing/2014/main" id="{1EA13320-155A-4F17-84DB-DAB58CD5328C}"/>
                    </a:ext>
                  </a:extLst>
                </p:cNvPr>
                <p:cNvSpPr txBox="1">
                  <a:spLocks noRot="1" noChangeAspect="1" noMove="1" noResize="1" noEditPoints="1" noAdjustHandles="1" noChangeArrowheads="1" noChangeShapeType="1" noTextEdit="1"/>
                </p:cNvSpPr>
                <p:nvPr/>
              </p:nvSpPr>
              <p:spPr>
                <a:xfrm>
                  <a:off x="8215070" y="5730504"/>
                  <a:ext cx="316497" cy="276999"/>
                </a:xfrm>
                <a:prstGeom prst="rect">
                  <a:avLst/>
                </a:prstGeom>
                <a:blipFill>
                  <a:blip r:embed="rId26"/>
                  <a:stretch>
                    <a:fillRect l="-1923"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文字方塊 162">
                  <a:extLst>
                    <a:ext uri="{FF2B5EF4-FFF2-40B4-BE49-F238E27FC236}">
                      <a16:creationId xmlns:a16="http://schemas.microsoft.com/office/drawing/2014/main" id="{F923E028-3868-4330-AA2C-A11060A01CDA}"/>
                    </a:ext>
                  </a:extLst>
                </p:cNvPr>
                <p:cNvSpPr txBox="1"/>
                <p:nvPr/>
              </p:nvSpPr>
              <p:spPr>
                <a:xfrm>
                  <a:off x="8485876" y="5730504"/>
                  <a:ext cx="316497"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𝑐</m:t>
                            </m:r>
                          </m:e>
                          <m:sub>
                            <m:r>
                              <a:rPr lang="en-US" altLang="zh-TW" i="1">
                                <a:solidFill>
                                  <a:schemeClr val="bg1"/>
                                </a:solidFill>
                                <a:latin typeface="Cambria Math" panose="02040503050406030204" pitchFamily="18" charset="0"/>
                              </a:rPr>
                              <m:t>5</m:t>
                            </m:r>
                          </m:sub>
                        </m:sSub>
                      </m:oMath>
                    </m:oMathPara>
                  </a14:m>
                  <a:endParaRPr lang="zh-TW" altLang="en-US" dirty="0">
                    <a:solidFill>
                      <a:schemeClr val="bg1"/>
                    </a:solidFill>
                  </a:endParaRPr>
                </a:p>
              </p:txBody>
            </p:sp>
          </mc:Choice>
          <mc:Fallback xmlns="">
            <p:sp>
              <p:nvSpPr>
                <p:cNvPr id="163" name="文字方塊 162">
                  <a:extLst>
                    <a:ext uri="{FF2B5EF4-FFF2-40B4-BE49-F238E27FC236}">
                      <a16:creationId xmlns:a16="http://schemas.microsoft.com/office/drawing/2014/main" id="{F923E028-3868-4330-AA2C-A11060A01CDA}"/>
                    </a:ext>
                  </a:extLst>
                </p:cNvPr>
                <p:cNvSpPr txBox="1">
                  <a:spLocks noRot="1" noChangeAspect="1" noMove="1" noResize="1" noEditPoints="1" noAdjustHandles="1" noChangeArrowheads="1" noChangeShapeType="1" noTextEdit="1"/>
                </p:cNvSpPr>
                <p:nvPr/>
              </p:nvSpPr>
              <p:spPr>
                <a:xfrm>
                  <a:off x="8485876" y="5730504"/>
                  <a:ext cx="316497" cy="276999"/>
                </a:xfrm>
                <a:prstGeom prst="rect">
                  <a:avLst/>
                </a:prstGeom>
                <a:blipFill>
                  <a:blip r:embed="rId27"/>
                  <a:stretch>
                    <a:fillRect l="-3846" b="-17391"/>
                  </a:stretch>
                </a:blipFill>
              </p:spPr>
              <p:txBody>
                <a:bodyPr/>
                <a:lstStyle/>
                <a:p>
                  <a:r>
                    <a:rPr lang="en-US">
                      <a:noFill/>
                    </a:rPr>
                    <a:t> </a:t>
                  </a:r>
                </a:p>
              </p:txBody>
            </p:sp>
          </mc:Fallback>
        </mc:AlternateContent>
        <p:sp>
          <p:nvSpPr>
            <p:cNvPr id="164" name="橢圓 163">
              <a:extLst>
                <a:ext uri="{FF2B5EF4-FFF2-40B4-BE49-F238E27FC236}">
                  <a16:creationId xmlns:a16="http://schemas.microsoft.com/office/drawing/2014/main" id="{93A5E917-6CB9-49F5-A951-4C6A08D0E16B}"/>
                </a:ext>
              </a:extLst>
            </p:cNvPr>
            <p:cNvSpPr/>
            <p:nvPr/>
          </p:nvSpPr>
          <p:spPr>
            <a:xfrm>
              <a:off x="9001871" y="548124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5" name="矩形 164">
              <a:extLst>
                <a:ext uri="{FF2B5EF4-FFF2-40B4-BE49-F238E27FC236}">
                  <a16:creationId xmlns:a16="http://schemas.microsoft.com/office/drawing/2014/main" id="{A6D2762C-B21A-4421-B34B-4A4E3C7C6862}"/>
                </a:ext>
              </a:extLst>
            </p:cNvPr>
            <p:cNvSpPr/>
            <p:nvPr/>
          </p:nvSpPr>
          <p:spPr>
            <a:xfrm>
              <a:off x="8802446" y="57812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6" name="矩形 165">
              <a:extLst>
                <a:ext uri="{FF2B5EF4-FFF2-40B4-BE49-F238E27FC236}">
                  <a16:creationId xmlns:a16="http://schemas.microsoft.com/office/drawing/2014/main" id="{DE6ED7F9-9A36-4812-B947-4B1BEA21A3B2}"/>
                </a:ext>
              </a:extLst>
            </p:cNvPr>
            <p:cNvSpPr/>
            <p:nvPr/>
          </p:nvSpPr>
          <p:spPr>
            <a:xfrm>
              <a:off x="9084186" y="5781235"/>
              <a:ext cx="248557" cy="2485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7" name="直線單箭頭接點 166">
              <a:extLst>
                <a:ext uri="{FF2B5EF4-FFF2-40B4-BE49-F238E27FC236}">
                  <a16:creationId xmlns:a16="http://schemas.microsoft.com/office/drawing/2014/main" id="{AE14F007-C02F-4C98-90BB-DF401DA12B58}"/>
                </a:ext>
              </a:extLst>
            </p:cNvPr>
            <p:cNvCxnSpPr>
              <a:stCxn id="164" idx="3"/>
              <a:endCxn id="165" idx="0"/>
            </p:cNvCxnSpPr>
            <p:nvPr/>
          </p:nvCxnSpPr>
          <p:spPr>
            <a:xfrm flipH="1">
              <a:off x="8926725" y="5590785"/>
              <a:ext cx="93941"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a:extLst>
                <a:ext uri="{FF2B5EF4-FFF2-40B4-BE49-F238E27FC236}">
                  <a16:creationId xmlns:a16="http://schemas.microsoft.com/office/drawing/2014/main" id="{9ADF0597-A34D-4775-9243-419960A5294C}"/>
                </a:ext>
              </a:extLst>
            </p:cNvPr>
            <p:cNvCxnSpPr>
              <a:stCxn id="164" idx="5"/>
              <a:endCxn id="166" idx="0"/>
            </p:cNvCxnSpPr>
            <p:nvPr/>
          </p:nvCxnSpPr>
          <p:spPr>
            <a:xfrm>
              <a:off x="9111413" y="5590785"/>
              <a:ext cx="97052"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C8B688E3-0B64-4187-BEC7-9EE5F1A7EEA6}"/>
                    </a:ext>
                  </a:extLst>
                </p:cNvPr>
                <p:cNvSpPr txBox="1"/>
                <p:nvPr/>
              </p:nvSpPr>
              <p:spPr>
                <a:xfrm>
                  <a:off x="8850005" y="5730504"/>
                  <a:ext cx="185948"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0</m:t>
                        </m:r>
                      </m:oMath>
                    </m:oMathPara>
                  </a14:m>
                  <a:endParaRPr lang="zh-TW" altLang="en-US" dirty="0">
                    <a:solidFill>
                      <a:schemeClr val="bg1"/>
                    </a:solidFill>
                  </a:endParaRPr>
                </a:p>
              </p:txBody>
            </p:sp>
          </mc:Choice>
          <mc:Fallback xmlns="">
            <p:sp>
              <p:nvSpPr>
                <p:cNvPr id="169" name="文字方塊 168">
                  <a:extLst>
                    <a:ext uri="{FF2B5EF4-FFF2-40B4-BE49-F238E27FC236}">
                      <a16:creationId xmlns:a16="http://schemas.microsoft.com/office/drawing/2014/main" id="{C8B688E3-0B64-4187-BEC7-9EE5F1A7EEA6}"/>
                    </a:ext>
                  </a:extLst>
                </p:cNvPr>
                <p:cNvSpPr txBox="1">
                  <a:spLocks noRot="1" noChangeAspect="1" noMove="1" noResize="1" noEditPoints="1" noAdjustHandles="1" noChangeArrowheads="1" noChangeShapeType="1" noTextEdit="1"/>
                </p:cNvSpPr>
                <p:nvPr/>
              </p:nvSpPr>
              <p:spPr>
                <a:xfrm>
                  <a:off x="8850005" y="5730504"/>
                  <a:ext cx="185948" cy="276999"/>
                </a:xfrm>
                <a:prstGeom prst="rect">
                  <a:avLst/>
                </a:prstGeom>
                <a:blipFill>
                  <a:blip r:embed="rId28"/>
                  <a:stretch>
                    <a:fillRect l="-41935" r="-1290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文字方塊 169">
                  <a:extLst>
                    <a:ext uri="{FF2B5EF4-FFF2-40B4-BE49-F238E27FC236}">
                      <a16:creationId xmlns:a16="http://schemas.microsoft.com/office/drawing/2014/main" id="{4BBD412D-7E9B-4FDB-9328-9E250C013A89}"/>
                    </a:ext>
                  </a:extLst>
                </p:cNvPr>
                <p:cNvSpPr txBox="1"/>
                <p:nvPr/>
              </p:nvSpPr>
              <p:spPr>
                <a:xfrm>
                  <a:off x="9092502" y="5730504"/>
                  <a:ext cx="237244"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170" name="文字方塊 169">
                  <a:extLst>
                    <a:ext uri="{FF2B5EF4-FFF2-40B4-BE49-F238E27FC236}">
                      <a16:creationId xmlns:a16="http://schemas.microsoft.com/office/drawing/2014/main" id="{4BBD412D-7E9B-4FDB-9328-9E250C013A89}"/>
                    </a:ext>
                  </a:extLst>
                </p:cNvPr>
                <p:cNvSpPr txBox="1">
                  <a:spLocks noRot="1" noChangeAspect="1" noMove="1" noResize="1" noEditPoints="1" noAdjustHandles="1" noChangeArrowheads="1" noChangeShapeType="1" noTextEdit="1"/>
                </p:cNvSpPr>
                <p:nvPr/>
              </p:nvSpPr>
              <p:spPr>
                <a:xfrm>
                  <a:off x="9092502" y="5730504"/>
                  <a:ext cx="237244" cy="276999"/>
                </a:xfrm>
                <a:prstGeom prst="rect">
                  <a:avLst/>
                </a:prstGeom>
                <a:blipFill>
                  <a:blip r:embed="rId29"/>
                  <a:stretch>
                    <a:fillRect l="-12821" r="-10256" b="-8696"/>
                  </a:stretch>
                </a:blipFill>
              </p:spPr>
              <p:txBody>
                <a:bodyPr/>
                <a:lstStyle/>
                <a:p>
                  <a:r>
                    <a:rPr lang="en-US">
                      <a:noFill/>
                    </a:rPr>
                    <a:t> </a:t>
                  </a:r>
                </a:p>
              </p:txBody>
            </p:sp>
          </mc:Fallback>
        </mc:AlternateContent>
        <p:sp>
          <p:nvSpPr>
            <p:cNvPr id="171" name="橢圓 170">
              <a:extLst>
                <a:ext uri="{FF2B5EF4-FFF2-40B4-BE49-F238E27FC236}">
                  <a16:creationId xmlns:a16="http://schemas.microsoft.com/office/drawing/2014/main" id="{362EDA6D-9297-4C5B-B05F-9192EAB6A04E}"/>
                </a:ext>
              </a:extLst>
            </p:cNvPr>
            <p:cNvSpPr/>
            <p:nvPr/>
          </p:nvSpPr>
          <p:spPr>
            <a:xfrm>
              <a:off x="8719222" y="5228083"/>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72" name="直線單箭頭接點 171">
              <a:extLst>
                <a:ext uri="{FF2B5EF4-FFF2-40B4-BE49-F238E27FC236}">
                  <a16:creationId xmlns:a16="http://schemas.microsoft.com/office/drawing/2014/main" id="{995CC863-783C-4670-BAB8-6997E043C70A}"/>
                </a:ext>
              </a:extLst>
            </p:cNvPr>
            <p:cNvCxnSpPr>
              <a:stCxn id="171" idx="3"/>
            </p:cNvCxnSpPr>
            <p:nvPr/>
          </p:nvCxnSpPr>
          <p:spPr>
            <a:xfrm flipH="1">
              <a:off x="8513929" y="5337625"/>
              <a:ext cx="224088" cy="143618"/>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3" name="直線單箭頭接點 172">
              <a:extLst>
                <a:ext uri="{FF2B5EF4-FFF2-40B4-BE49-F238E27FC236}">
                  <a16:creationId xmlns:a16="http://schemas.microsoft.com/office/drawing/2014/main" id="{A056F472-D245-4E84-89C0-2B5956C4AE52}"/>
                </a:ext>
              </a:extLst>
            </p:cNvPr>
            <p:cNvCxnSpPr>
              <a:stCxn id="171" idx="5"/>
              <a:endCxn id="164" idx="0"/>
            </p:cNvCxnSpPr>
            <p:nvPr/>
          </p:nvCxnSpPr>
          <p:spPr>
            <a:xfrm>
              <a:off x="8828764" y="5337625"/>
              <a:ext cx="23727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橢圓 173">
              <a:extLst>
                <a:ext uri="{FF2B5EF4-FFF2-40B4-BE49-F238E27FC236}">
                  <a16:creationId xmlns:a16="http://schemas.microsoft.com/office/drawing/2014/main" id="{D9FE49EF-1D57-46E9-B297-F17485A77D0C}"/>
                </a:ext>
              </a:extLst>
            </p:cNvPr>
            <p:cNvSpPr/>
            <p:nvPr/>
          </p:nvSpPr>
          <p:spPr>
            <a:xfrm>
              <a:off x="8171277" y="4986572"/>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75" name="直線單箭頭接點 174">
              <a:extLst>
                <a:ext uri="{FF2B5EF4-FFF2-40B4-BE49-F238E27FC236}">
                  <a16:creationId xmlns:a16="http://schemas.microsoft.com/office/drawing/2014/main" id="{7D7FBF67-2CB0-41C0-A6F9-6AE4FEE875CA}"/>
                </a:ext>
              </a:extLst>
            </p:cNvPr>
            <p:cNvCxnSpPr>
              <a:cxnSpLocks/>
              <a:stCxn id="174" idx="2"/>
              <a:endCxn id="191" idx="0"/>
            </p:cNvCxnSpPr>
            <p:nvPr/>
          </p:nvCxnSpPr>
          <p:spPr>
            <a:xfrm flipH="1">
              <a:off x="7652519" y="5050741"/>
              <a:ext cx="518758" cy="177342"/>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6" name="直線單箭頭接點 175">
              <a:extLst>
                <a:ext uri="{FF2B5EF4-FFF2-40B4-BE49-F238E27FC236}">
                  <a16:creationId xmlns:a16="http://schemas.microsoft.com/office/drawing/2014/main" id="{E3F04798-110E-4E35-9D01-4B7087B8A77C}"/>
                </a:ext>
              </a:extLst>
            </p:cNvPr>
            <p:cNvCxnSpPr>
              <a:cxnSpLocks/>
              <a:stCxn id="174" idx="6"/>
              <a:endCxn id="171" idx="1"/>
            </p:cNvCxnSpPr>
            <p:nvPr/>
          </p:nvCxnSpPr>
          <p:spPr>
            <a:xfrm>
              <a:off x="8299614" y="5050741"/>
              <a:ext cx="438403" cy="1961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94" name="向右箭號 60">
            <a:extLst>
              <a:ext uri="{FF2B5EF4-FFF2-40B4-BE49-F238E27FC236}">
                <a16:creationId xmlns:a16="http://schemas.microsoft.com/office/drawing/2014/main" id="{B13BE52C-DE6C-450A-B334-354BF69F3DA7}"/>
              </a:ext>
            </a:extLst>
          </p:cNvPr>
          <p:cNvSpPr/>
          <p:nvPr/>
        </p:nvSpPr>
        <p:spPr>
          <a:xfrm>
            <a:off x="5987527" y="5070748"/>
            <a:ext cx="635213" cy="177342"/>
          </a:xfrm>
          <a:prstGeom prst="rightArrow">
            <a:avLst>
              <a:gd name="adj1" fmla="val 50000"/>
              <a:gd name="adj2" fmla="val 88602"/>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solidFill>
                <a:srgbClr val="FF0000"/>
              </a:solidFill>
            </a:endParaRPr>
          </a:p>
        </p:txBody>
      </p:sp>
      <p:sp>
        <p:nvSpPr>
          <p:cNvPr id="196" name="文字方塊 195">
            <a:extLst>
              <a:ext uri="{FF2B5EF4-FFF2-40B4-BE49-F238E27FC236}">
                <a16:creationId xmlns:a16="http://schemas.microsoft.com/office/drawing/2014/main" id="{30A3D223-6059-483F-A31E-F83B11BCBCC8}"/>
              </a:ext>
            </a:extLst>
          </p:cNvPr>
          <p:cNvSpPr txBox="1"/>
          <p:nvPr/>
        </p:nvSpPr>
        <p:spPr>
          <a:xfrm>
            <a:off x="4211558" y="5897709"/>
            <a:ext cx="4207799" cy="523220"/>
          </a:xfrm>
          <a:prstGeom prst="rect">
            <a:avLst/>
          </a:prstGeom>
          <a:noFill/>
        </p:spPr>
        <p:txBody>
          <a:bodyPr wrap="square" rtlCol="0">
            <a:spAutoFit/>
          </a:bodyPr>
          <a:lstStyle/>
          <a:p>
            <a:r>
              <a:rPr lang="en-US" sz="2800" dirty="0">
                <a:solidFill>
                  <a:srgbClr val="FF0000"/>
                </a:solidFill>
                <a:latin typeface="Bahnschrift SemiBold SemiConden" panose="020B0502040204020203" pitchFamily="34" charset="0"/>
              </a:rPr>
              <a:t>(no amplitude normalization)</a:t>
            </a:r>
          </a:p>
        </p:txBody>
      </p:sp>
    </p:spTree>
    <p:extLst>
      <p:ext uri="{BB962C8B-B14F-4D97-AF65-F5344CB8AC3E}">
        <p14:creationId xmlns:p14="http://schemas.microsoft.com/office/powerpoint/2010/main" val="1927871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F2C3D337-CE61-2AB6-E7BB-344A1F036CD0}"/>
              </a:ext>
            </a:extLst>
          </p:cNvPr>
          <p:cNvSpPr txBox="1">
            <a:spLocks/>
          </p:cNvSpPr>
          <p:nvPr/>
        </p:nvSpPr>
        <p:spPr>
          <a:xfrm>
            <a:off x="609600" y="365760"/>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zh-TW" dirty="0">
                <a:solidFill>
                  <a:prstClr val="black"/>
                </a:solidFill>
                <a:latin typeface="Bahnschrift SemiBold SemiConden" panose="020B0502040204020203" pitchFamily="34" charset="0"/>
                <a:ea typeface="新細明體" panose="02020500000000000000" pitchFamily="18" charset="-120"/>
              </a:rPr>
              <a:t>E</a:t>
            </a:r>
            <a:r>
              <a:rPr kumimoji="0" lang="en-US" altLang="zh-TW" sz="4400" b="0" i="0" u="none" strike="noStrike" kern="1200" cap="none" spc="0" normalizeH="0" baseline="0" noProof="0" dirty="0" err="1">
                <a:ln>
                  <a:noFill/>
                </a:ln>
                <a:solidFill>
                  <a:prstClr val="black"/>
                </a:solidFill>
                <a:effectLst/>
                <a:uLnTx/>
                <a:uFillTx/>
                <a:latin typeface="Bahnschrift SemiBold SemiConden" panose="020B0502040204020203" pitchFamily="34" charset="0"/>
                <a:ea typeface="新細明體" panose="02020500000000000000" pitchFamily="18" charset="-120"/>
                <a:cs typeface="+mj-cs"/>
              </a:rPr>
              <a:t>xecution</a:t>
            </a:r>
            <a:r>
              <a:rPr kumimoji="0" lang="en-US" altLang="zh-TW" sz="44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j-cs"/>
              </a:rPr>
              <a:t> Path Decided by Measurement</a:t>
            </a:r>
            <a:endParaRPr kumimoji="0" lang="zh-TW" altLang="en-US" sz="44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j-cs"/>
            </a:endParaRPr>
          </a:p>
        </p:txBody>
      </p:sp>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14709A3B-084D-4921-8F4F-10B25029DE93}"/>
                  </a:ext>
                </a:extLst>
              </p:cNvPr>
              <p:cNvSpPr txBox="1">
                <a:spLocks/>
              </p:cNvSpPr>
              <p:nvPr/>
            </p:nvSpPr>
            <p:spPr>
              <a:xfrm>
                <a:off x="609600" y="1658183"/>
                <a:ext cx="10972800" cy="397426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5F497A"/>
                  </a:buClr>
                  <a:buSzTx/>
                  <a:buFont typeface="Webdings" panose="05030102010509060703" pitchFamily="18" charset="2"/>
                  <a:buChar char=""/>
                  <a:tabLst/>
                  <a:defRPr/>
                </a:pPr>
                <a:r>
                  <a:rPr kumimoji="0" lang="en-US" altLang="zh-TW" sz="3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if (</a:t>
                </a:r>
                <a14:m>
                  <m:oMath xmlns:m="http://schemas.openxmlformats.org/officeDocument/2006/math">
                    <m:r>
                      <a:rPr kumimoji="0" lang="zh-TW" altLang="en-US" sz="32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𝑀</m:t>
                    </m:r>
                    <m:r>
                      <a:rPr kumimoji="0" lang="en-US" altLang="zh-TW" sz="3200" b="0" i="1" u="none" strike="noStrike" kern="1200" cap="none" spc="0" normalizeH="0" baseline="-25000" noProof="0" dirty="0" smtClean="0">
                        <a:ln>
                          <a:noFill/>
                        </a:ln>
                        <a:solidFill>
                          <a:srgbClr val="FF0000"/>
                        </a:solidFill>
                        <a:effectLst/>
                        <a:uLnTx/>
                        <a:uFillTx/>
                        <a:latin typeface="Cambria Math" panose="02040503050406030204" pitchFamily="18" charset="0"/>
                        <a:cs typeface="+mn-cs"/>
                      </a:rPr>
                      <m:t>𝑞</m:t>
                    </m:r>
                    <m:r>
                      <a:rPr kumimoji="0" lang="en-US" altLang="zh-TW" sz="32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a:rPr kumimoji="0" lang="zh-TW" altLang="en-US" sz="32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𝑏</m:t>
                    </m:r>
                  </m:oMath>
                </a14:m>
                <a:r>
                  <a:rPr kumimoji="0" lang="en-US" altLang="zh-TW" sz="3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 then {</a:t>
                </a:r>
                <a14:m>
                  <m:oMath xmlns:m="http://schemas.openxmlformats.org/officeDocument/2006/math">
                    <m:r>
                      <a:rPr kumimoji="0" lang="zh-TW" altLang="en-US" sz="3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𝑃</m:t>
                    </m:r>
                    <m:r>
                      <a:rPr kumimoji="0" lang="en-US" altLang="zh-TW" sz="3200" b="0" i="1" u="none" strike="noStrike" kern="1200" cap="none" spc="0" normalizeH="0" baseline="-25000" noProof="0" dirty="0" smtClean="0">
                        <a:ln>
                          <a:noFill/>
                        </a:ln>
                        <a:solidFill>
                          <a:prstClr val="black"/>
                        </a:solidFill>
                        <a:effectLst/>
                        <a:uLnTx/>
                        <a:uFillTx/>
                        <a:latin typeface="Cambria Math" panose="02040503050406030204" pitchFamily="18" charset="0"/>
                        <a:cs typeface="+mn-cs"/>
                      </a:rPr>
                      <m:t>1</m:t>
                    </m:r>
                  </m:oMath>
                </a14:m>
                <a:r>
                  <a:rPr kumimoji="0" lang="en-US" altLang="zh-TW" sz="3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 else {</a:t>
                </a:r>
                <a14:m>
                  <m:oMath xmlns:m="http://schemas.openxmlformats.org/officeDocument/2006/math">
                    <m:r>
                      <a:rPr kumimoji="0" lang="zh-TW" altLang="en-US" sz="32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𝑃</m:t>
                    </m:r>
                    <m:r>
                      <a:rPr kumimoji="0" lang="en-US" altLang="zh-TW" sz="3200" b="0" i="1" u="none" strike="noStrike" kern="1200" cap="none" spc="0" normalizeH="0" baseline="-25000" noProof="0" dirty="0" smtClean="0">
                        <a:ln>
                          <a:noFill/>
                        </a:ln>
                        <a:solidFill>
                          <a:prstClr val="black"/>
                        </a:solidFill>
                        <a:effectLst/>
                        <a:uLnTx/>
                        <a:uFillTx/>
                        <a:latin typeface="Cambria Math" panose="02040503050406030204" pitchFamily="18" charset="0"/>
                        <a:cs typeface="+mn-cs"/>
                      </a:rPr>
                      <m:t>2</m:t>
                    </m:r>
                  </m:oMath>
                </a14:m>
                <a:r>
                  <a:rPr kumimoji="0" lang="en-US" altLang="zh-TW" sz="3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a:t>
                </a:r>
              </a:p>
              <a:p>
                <a:pPr marL="342900" marR="0" lvl="0" indent="-342900" algn="l" defTabSz="457200" rtl="0" eaLnBrk="1" fontAlgn="auto" latinLnBrk="0" hangingPunct="1">
                  <a:lnSpc>
                    <a:spcPct val="100000"/>
                  </a:lnSpc>
                  <a:spcBef>
                    <a:spcPct val="20000"/>
                  </a:spcBef>
                  <a:spcAft>
                    <a:spcPts val="0"/>
                  </a:spcAft>
                  <a:buClr>
                    <a:srgbClr val="5F497A"/>
                  </a:buClr>
                  <a:buSzTx/>
                  <a:buFont typeface="Webdings" panose="05030102010509060703" pitchFamily="18" charset="2"/>
                  <a:buChar char=""/>
                  <a:tabLst/>
                  <a:defRPr/>
                </a:pPr>
                <a:r>
                  <a:rPr kumimoji="0" lang="en-US" altLang="zh-TW" sz="3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while (</a:t>
                </a:r>
                <a14:m>
                  <m:oMath xmlns:m="http://schemas.openxmlformats.org/officeDocument/2006/math">
                    <m:r>
                      <a:rPr kumimoji="0" lang="zh-TW" altLang="en-US" sz="32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𝑀</m:t>
                    </m:r>
                    <m:r>
                      <a:rPr kumimoji="0" lang="en-US" altLang="zh-TW" sz="3200" b="0" i="1" u="none" strike="noStrike" kern="1200" cap="none" spc="0" normalizeH="0" baseline="-25000" noProof="0" dirty="0" smtClean="0">
                        <a:ln>
                          <a:noFill/>
                        </a:ln>
                        <a:solidFill>
                          <a:srgbClr val="FF0000"/>
                        </a:solidFill>
                        <a:effectLst/>
                        <a:uLnTx/>
                        <a:uFillTx/>
                        <a:latin typeface="Cambria Math" panose="02040503050406030204" pitchFamily="18" charset="0"/>
                        <a:cs typeface="+mn-cs"/>
                      </a:rPr>
                      <m:t>𝑞</m:t>
                    </m:r>
                    <m:r>
                      <a:rPr kumimoji="0" lang="en-US" altLang="zh-TW" sz="32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m:t>
                    </m:r>
                    <m:r>
                      <a:rPr kumimoji="0" lang="zh-TW" altLang="en-US" sz="3200" b="0" i="1" u="none" strike="noStrike" kern="1200" cap="none" spc="0" normalizeH="0" baseline="0" noProof="0" dirty="0" smtClean="0">
                        <a:ln>
                          <a:noFill/>
                        </a:ln>
                        <a:solidFill>
                          <a:srgbClr val="FF0000"/>
                        </a:solidFill>
                        <a:effectLst/>
                        <a:uLnTx/>
                        <a:uFillTx/>
                        <a:latin typeface="Cambria Math" panose="02040503050406030204" pitchFamily="18" charset="0"/>
                        <a:cs typeface="+mn-cs"/>
                      </a:rPr>
                      <m:t>𝑏</m:t>
                    </m:r>
                  </m:oMath>
                </a14:m>
                <a:r>
                  <a:rPr kumimoji="0" lang="en-US" altLang="zh-TW" sz="3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 do {</a:t>
                </a:r>
                <a:r>
                  <a:rPr kumimoji="0" lang="zh-TW" altLang="en-US" sz="3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𝑃</a:t>
                </a:r>
                <a:r>
                  <a:rPr kumimoji="0" lang="en-US" altLang="zh-TW" sz="3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a:t>
                </a:r>
              </a:p>
            </p:txBody>
          </p:sp>
        </mc:Choice>
        <mc:Fallback xmlns="">
          <p:sp>
            <p:nvSpPr>
              <p:cNvPr id="4" name="內容版面配置區 2">
                <a:extLst>
                  <a:ext uri="{FF2B5EF4-FFF2-40B4-BE49-F238E27FC236}">
                    <a16:creationId xmlns:a16="http://schemas.microsoft.com/office/drawing/2014/main" id="{14709A3B-084D-4921-8F4F-10B25029DE93}"/>
                  </a:ext>
                </a:extLst>
              </p:cNvPr>
              <p:cNvSpPr txBox="1">
                <a:spLocks noRot="1" noChangeAspect="1" noMove="1" noResize="1" noEditPoints="1" noAdjustHandles="1" noChangeArrowheads="1" noChangeShapeType="1" noTextEdit="1"/>
              </p:cNvSpPr>
              <p:nvPr/>
            </p:nvSpPr>
            <p:spPr>
              <a:xfrm>
                <a:off x="609600" y="1658183"/>
                <a:ext cx="10972800" cy="3974268"/>
              </a:xfrm>
              <a:prstGeom prst="rect">
                <a:avLst/>
              </a:prstGeom>
              <a:blipFill>
                <a:blip r:embed="rId3"/>
                <a:stretch>
                  <a:fillRect l="-1056" t="-2147"/>
                </a:stretch>
              </a:blipFill>
            </p:spPr>
            <p:txBody>
              <a:bodyPr/>
              <a:lstStyle/>
              <a:p>
                <a:r>
                  <a:rPr lang="en-US">
                    <a:noFill/>
                  </a:rPr>
                  <a:t> </a:t>
                </a:r>
              </a:p>
            </p:txBody>
          </p:sp>
        </mc:Fallback>
      </mc:AlternateContent>
      <p:sp>
        <p:nvSpPr>
          <p:cNvPr id="5" name="投影片編號版面配置區 3">
            <a:extLst>
              <a:ext uri="{FF2B5EF4-FFF2-40B4-BE49-F238E27FC236}">
                <a16:creationId xmlns:a16="http://schemas.microsoft.com/office/drawing/2014/main" id="{E6D7E1A6-9C8A-4350-8454-FDC819E2E8D5}"/>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808728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內容版面配置區 22">
            <a:extLst>
              <a:ext uri="{FF2B5EF4-FFF2-40B4-BE49-F238E27FC236}">
                <a16:creationId xmlns:a16="http://schemas.microsoft.com/office/drawing/2014/main" id="{DBF46C5F-C0CE-47D0-8972-2039AB81B1C6}"/>
              </a:ext>
            </a:extLst>
          </p:cNvPr>
          <p:cNvSpPr>
            <a:spLocks noGrp="1"/>
          </p:cNvSpPr>
          <p:nvPr>
            <p:ph idx="1"/>
          </p:nvPr>
        </p:nvSpPr>
        <p:spPr/>
        <p:txBody>
          <a:bodyPr/>
          <a:lstStyle/>
          <a:p>
            <a:endParaRPr lang="en-US" dirty="0"/>
          </a:p>
        </p:txBody>
      </p:sp>
      <p:pic>
        <p:nvPicPr>
          <p:cNvPr id="100" name="圖片 99">
            <a:extLst>
              <a:ext uri="{FF2B5EF4-FFF2-40B4-BE49-F238E27FC236}">
                <a16:creationId xmlns:a16="http://schemas.microsoft.com/office/drawing/2014/main" id="{19CDA79F-2784-40F0-9130-3444484DF4DB}"/>
              </a:ext>
            </a:extLst>
          </p:cNvPr>
          <p:cNvPicPr>
            <a:picLocks noChangeAspect="1"/>
          </p:cNvPicPr>
          <p:nvPr/>
        </p:nvPicPr>
        <p:blipFill>
          <a:blip r:embed="rId3"/>
          <a:stretch>
            <a:fillRect/>
          </a:stretch>
        </p:blipFill>
        <p:spPr>
          <a:xfrm>
            <a:off x="827919" y="1779823"/>
            <a:ext cx="5005323" cy="2868363"/>
          </a:xfrm>
          <a:prstGeom prst="rect">
            <a:avLst/>
          </a:prstGeom>
        </p:spPr>
      </p:pic>
      <p:grpSp>
        <p:nvGrpSpPr>
          <p:cNvPr id="22" name="群組 21">
            <a:extLst>
              <a:ext uri="{FF2B5EF4-FFF2-40B4-BE49-F238E27FC236}">
                <a16:creationId xmlns:a16="http://schemas.microsoft.com/office/drawing/2014/main" id="{B1F0BC68-8F11-453F-AA90-DDEFE140205A}"/>
              </a:ext>
            </a:extLst>
          </p:cNvPr>
          <p:cNvGrpSpPr/>
          <p:nvPr/>
        </p:nvGrpSpPr>
        <p:grpSpPr>
          <a:xfrm>
            <a:off x="5972810" y="1762125"/>
            <a:ext cx="2867633" cy="1538884"/>
            <a:chOff x="7649099" y="3308088"/>
            <a:chExt cx="2867633" cy="1538884"/>
          </a:xfrm>
        </p:grpSpPr>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E4BC84A-89FA-4527-9CAD-C645242285DC}"/>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0" name="文字方塊 19">
                  <a:extLst>
                    <a:ext uri="{FF2B5EF4-FFF2-40B4-BE49-F238E27FC236}">
                      <a16:creationId xmlns:a16="http://schemas.microsoft.com/office/drawing/2014/main" id="{0E4BC84A-89FA-4527-9CAD-C645242285DC}"/>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11"/>
                  <a:stretch>
                    <a:fillRect/>
                  </a:stretch>
                </a:blipFill>
              </p:spPr>
              <p:txBody>
                <a:bodyPr/>
                <a:lstStyle/>
                <a:p>
                  <a:r>
                    <a:rPr lang="en-US">
                      <a:noFill/>
                    </a:rPr>
                    <a:t> </a:t>
                  </a:r>
                </a:p>
              </p:txBody>
            </p:sp>
          </mc:Fallback>
        </mc:AlternateContent>
        <p:sp>
          <p:nvSpPr>
            <p:cNvPr id="5" name="橢圓 4">
              <a:extLst>
                <a:ext uri="{FF2B5EF4-FFF2-40B4-BE49-F238E27FC236}">
                  <a16:creationId xmlns:a16="http://schemas.microsoft.com/office/drawing/2014/main" id="{3F6309A7-4093-4414-9DC1-E6F11793DD80}"/>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90217AF-8D82-4F3D-A5D2-27A5E2FAD4C5}"/>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 name="矩形 5">
                  <a:extLst>
                    <a:ext uri="{FF2B5EF4-FFF2-40B4-BE49-F238E27FC236}">
                      <a16:creationId xmlns:a16="http://schemas.microsoft.com/office/drawing/2014/main" id="{B90217AF-8D82-4F3D-A5D2-27A5E2FAD4C5}"/>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CA17CC6-D222-44C3-9A3F-839A5DE17ADB}"/>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 name="矩形 6">
                  <a:extLst>
                    <a:ext uri="{FF2B5EF4-FFF2-40B4-BE49-F238E27FC236}">
                      <a16:creationId xmlns:a16="http://schemas.microsoft.com/office/drawing/2014/main" id="{0CA17CC6-D222-44C3-9A3F-839A5DE17ADB}"/>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13"/>
                  <a:stretch>
                    <a:fillRect/>
                  </a:stretch>
                </a:blipFill>
              </p:spPr>
              <p:txBody>
                <a:bodyPr/>
                <a:lstStyle/>
                <a:p>
                  <a:r>
                    <a:rPr lang="en-US">
                      <a:noFill/>
                    </a:rPr>
                    <a:t> </a:t>
                  </a:r>
                </a:p>
              </p:txBody>
            </p:sp>
          </mc:Fallback>
        </mc:AlternateContent>
        <p:cxnSp>
          <p:nvCxnSpPr>
            <p:cNvPr id="9" name="直線單箭頭接點 8">
              <a:extLst>
                <a:ext uri="{FF2B5EF4-FFF2-40B4-BE49-F238E27FC236}">
                  <a16:creationId xmlns:a16="http://schemas.microsoft.com/office/drawing/2014/main" id="{375DF406-6558-403E-80BE-FF985E897E46}"/>
                </a:ext>
              </a:extLst>
            </p:cNvPr>
            <p:cNvCxnSpPr>
              <a:cxnSpLocks/>
              <a:stCxn id="5" idx="3"/>
              <a:endCxn id="6"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7401715D-CD63-4805-9657-C3EC1EB80565}"/>
                </a:ext>
              </a:extLst>
            </p:cNvPr>
            <p:cNvCxnSpPr>
              <a:cxnSpLocks/>
              <a:stCxn id="5" idx="5"/>
              <a:endCxn id="7"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橢圓 10">
              <a:extLst>
                <a:ext uri="{FF2B5EF4-FFF2-40B4-BE49-F238E27FC236}">
                  <a16:creationId xmlns:a16="http://schemas.microsoft.com/office/drawing/2014/main" id="{4560E105-D4F2-4E5A-8636-E6B126D5B23F}"/>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29624C8-46CB-4156-A41A-7B2024C6143D}"/>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sSub>
                          <m:sSubPr>
                            <m:ctrlP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𝑎</m:t>
                            </m:r>
                          </m:e>
                          <m:sub>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0</m:t>
                            </m:r>
                          </m:sub>
                        </m:sSub>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2" name="矩形 11">
                  <a:extLst>
                    <a:ext uri="{FF2B5EF4-FFF2-40B4-BE49-F238E27FC236}">
                      <a16:creationId xmlns:a16="http://schemas.microsoft.com/office/drawing/2014/main" id="{429624C8-46CB-4156-A41A-7B2024C6143D}"/>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DE1C463-8B69-4DB5-8889-CC9489AE1629}"/>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sSub>
                          <m:sSubPr>
                            <m:ctrlP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𝑎</m:t>
                            </m:r>
                          </m:e>
                          <m:sub>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3" name="矩形 12">
                  <a:extLst>
                    <a:ext uri="{FF2B5EF4-FFF2-40B4-BE49-F238E27FC236}">
                      <a16:creationId xmlns:a16="http://schemas.microsoft.com/office/drawing/2014/main" id="{9DE1C463-8B69-4DB5-8889-CC9489AE1629}"/>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15"/>
                  <a:stretch>
                    <a:fillRect/>
                  </a:stretch>
                </a:blipFill>
              </p:spPr>
              <p:txBody>
                <a:bodyPr/>
                <a:lstStyle/>
                <a:p>
                  <a:r>
                    <a:rPr lang="en-US">
                      <a:noFill/>
                    </a:rPr>
                    <a:t> </a:t>
                  </a:r>
                </a:p>
              </p:txBody>
            </p:sp>
          </mc:Fallback>
        </mc:AlternateContent>
        <p:cxnSp>
          <p:nvCxnSpPr>
            <p:cNvPr id="14" name="直線單箭頭接點 13">
              <a:extLst>
                <a:ext uri="{FF2B5EF4-FFF2-40B4-BE49-F238E27FC236}">
                  <a16:creationId xmlns:a16="http://schemas.microsoft.com/office/drawing/2014/main" id="{4E612AAE-8766-4F8F-9667-0B8557EDCF19}"/>
                </a:ext>
              </a:extLst>
            </p:cNvPr>
            <p:cNvCxnSpPr>
              <a:cxnSpLocks/>
              <a:stCxn id="11" idx="3"/>
              <a:endCxn id="12"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4762DB75-E59C-4282-BB54-BCF22B383709}"/>
                </a:ext>
              </a:extLst>
            </p:cNvPr>
            <p:cNvCxnSpPr>
              <a:cxnSpLocks/>
              <a:stCxn id="11" idx="5"/>
              <a:endCxn id="13"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a:extLst>
                <a:ext uri="{FF2B5EF4-FFF2-40B4-BE49-F238E27FC236}">
                  <a16:creationId xmlns:a16="http://schemas.microsoft.com/office/drawing/2014/main" id="{35D9AA22-74DA-4649-9102-3E43B51C6AB8}"/>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24EEC1E6-A606-4E59-B66F-ED2E02C4ED97}"/>
                </a:ext>
              </a:extLst>
            </p:cNvPr>
            <p:cNvCxnSpPr>
              <a:cxnSpLocks/>
              <a:stCxn id="16" idx="3"/>
              <a:endCxn id="5"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A3EE36D-1180-4CF9-B729-3B0CEF380CFD}"/>
                </a:ext>
              </a:extLst>
            </p:cNvPr>
            <p:cNvCxnSpPr>
              <a:stCxn id="16" idx="5"/>
              <a:endCxn id="11"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AAC22E6-E8E5-42CF-B221-1B60D550908D}"/>
                    </a:ext>
                  </a:extLst>
                </p:cNvPr>
                <p:cNvSpPr txBox="1"/>
                <p:nvPr/>
              </p:nvSpPr>
              <p:spPr>
                <a:xfrm>
                  <a:off x="9729657" y="3308088"/>
                  <a:ext cx="787075" cy="1538883"/>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9" name="文字方塊 18">
                  <a:extLst>
                    <a:ext uri="{FF2B5EF4-FFF2-40B4-BE49-F238E27FC236}">
                      <a16:creationId xmlns:a16="http://schemas.microsoft.com/office/drawing/2014/main" id="{1AAC22E6-E8E5-42CF-B221-1B60D550908D}"/>
                    </a:ext>
                  </a:extLst>
                </p:cNvPr>
                <p:cNvSpPr txBox="1">
                  <a:spLocks noRot="1" noChangeAspect="1" noMove="1" noResize="1" noEditPoints="1" noAdjustHandles="1" noChangeArrowheads="1" noChangeShapeType="1" noTextEdit="1"/>
                </p:cNvSpPr>
                <p:nvPr/>
              </p:nvSpPr>
              <p:spPr>
                <a:xfrm>
                  <a:off x="9729657" y="3308088"/>
                  <a:ext cx="787075" cy="1538883"/>
                </a:xfrm>
                <a:prstGeom prst="rect">
                  <a:avLst/>
                </a:prstGeom>
                <a:blipFill>
                  <a:blip r:embed="rId16"/>
                  <a:stretch>
                    <a:fillRect/>
                  </a:stretch>
                </a:blipFill>
              </p:spPr>
              <p:txBody>
                <a:bodyPr/>
                <a:lstStyle/>
                <a:p>
                  <a:r>
                    <a:rPr lang="en-US">
                      <a:noFill/>
                    </a:rPr>
                    <a:t> </a:t>
                  </a:r>
                </a:p>
              </p:txBody>
            </p:sp>
          </mc:Fallback>
        </mc:AlternateContent>
      </p:grpSp>
      <p:cxnSp>
        <p:nvCxnSpPr>
          <p:cNvPr id="21" name="直線單箭頭接點 20">
            <a:extLst>
              <a:ext uri="{FF2B5EF4-FFF2-40B4-BE49-F238E27FC236}">
                <a16:creationId xmlns:a16="http://schemas.microsoft.com/office/drawing/2014/main" id="{54E8A468-7033-4EE5-9F04-4D0B4D951B8E}"/>
              </a:ext>
            </a:extLst>
          </p:cNvPr>
          <p:cNvCxnSpPr>
            <a:cxnSpLocks/>
          </p:cNvCxnSpPr>
          <p:nvPr/>
        </p:nvCxnSpPr>
        <p:spPr>
          <a:xfrm>
            <a:off x="4483100" y="2641600"/>
            <a:ext cx="1612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標題 1">
                <a:extLst>
                  <a:ext uri="{FF2B5EF4-FFF2-40B4-BE49-F238E27FC236}">
                    <a16:creationId xmlns:a16="http://schemas.microsoft.com/office/drawing/2014/main" id="{798659E5-8CA0-4C5C-88BB-D4CDCB8D3813}"/>
                  </a:ext>
                </a:extLst>
              </p:cNvPr>
              <p:cNvSpPr>
                <a:spLocks noGrp="1"/>
              </p:cNvSpPr>
              <p:nvPr>
                <p:ph type="title"/>
              </p:nvPr>
            </p:nvSpPr>
            <p:spPr>
              <a:xfrm>
                <a:off x="838200" y="365125"/>
                <a:ext cx="10515600" cy="1325563"/>
              </a:xfrm>
            </p:spPr>
            <p:txBody>
              <a:bodyPr>
                <a:normAutofit/>
              </a:bodyPr>
              <a:lstStyle/>
              <a:p>
                <a:pPr algn="ctr"/>
                <a:r>
                  <a:rPr lang="en-US" altLang="zh-TW" sz="4400" dirty="0">
                    <a:latin typeface="Bahnschrift SemiBold SemiConden" panose="020B0502040204020203" pitchFamily="34" charset="0"/>
                  </a:rPr>
                  <a:t>if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then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1</m:t>
                    </m:r>
                  </m:oMath>
                </a14:m>
                <a:r>
                  <a:rPr lang="en-US" altLang="zh-TW" sz="4400" dirty="0">
                    <a:latin typeface="Bahnschrift SemiBold SemiConden" panose="020B0502040204020203" pitchFamily="34" charset="0"/>
                  </a:rPr>
                  <a:t>} else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2</m:t>
                    </m:r>
                  </m:oMath>
                </a14:m>
                <a:r>
                  <a:rPr lang="en-US" altLang="zh-TW" sz="4400" dirty="0">
                    <a:latin typeface="Bahnschrift SemiBold SemiConden" panose="020B0502040204020203" pitchFamily="34" charset="0"/>
                  </a:rPr>
                  <a:t>}</a:t>
                </a:r>
                <a:endParaRPr lang="zh-TW" altLang="en-US" sz="4400" dirty="0">
                  <a:latin typeface="Bahnschrift SemiBold SemiConden" panose="020B0502040204020203" pitchFamily="34" charset="0"/>
                </a:endParaRPr>
              </a:p>
            </p:txBody>
          </p:sp>
        </mc:Choice>
        <mc:Fallback xmlns="">
          <p:sp>
            <p:nvSpPr>
              <p:cNvPr id="25" name="標題 1">
                <a:extLst>
                  <a:ext uri="{FF2B5EF4-FFF2-40B4-BE49-F238E27FC236}">
                    <a16:creationId xmlns:a16="http://schemas.microsoft.com/office/drawing/2014/main" id="{798659E5-8CA0-4C5C-88BB-D4CDCB8D3813}"/>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854B7AE2-DDFA-405C-B7FB-8EC8FE991160}"/>
                  </a:ext>
                </a:extLst>
              </p:cNvPr>
              <p:cNvSpPr txBox="1"/>
              <p:nvPr/>
            </p:nvSpPr>
            <p:spPr>
              <a:xfrm>
                <a:off x="8122624" y="2848304"/>
                <a:ext cx="18572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1</m:t>
                              </m:r>
                            </m:sub>
                          </m:sSub>
                        </m:e>
                      </m:d>
                    </m:oMath>
                  </m:oMathPara>
                </a14:m>
                <a:endParaRPr lang="en-US" sz="2800" dirty="0"/>
              </a:p>
            </p:txBody>
          </p:sp>
        </mc:Choice>
        <mc:Fallback xmlns="">
          <p:sp>
            <p:nvSpPr>
              <p:cNvPr id="27" name="文字方塊 26">
                <a:extLst>
                  <a:ext uri="{FF2B5EF4-FFF2-40B4-BE49-F238E27FC236}">
                    <a16:creationId xmlns:a16="http://schemas.microsoft.com/office/drawing/2014/main" id="{854B7AE2-DDFA-405C-B7FB-8EC8FE991160}"/>
                  </a:ext>
                </a:extLst>
              </p:cNvPr>
              <p:cNvSpPr txBox="1">
                <a:spLocks noRot="1" noChangeAspect="1" noMove="1" noResize="1" noEditPoints="1" noAdjustHandles="1" noChangeArrowheads="1" noChangeShapeType="1" noTextEdit="1"/>
              </p:cNvSpPr>
              <p:nvPr/>
            </p:nvSpPr>
            <p:spPr>
              <a:xfrm>
                <a:off x="8122624" y="2848304"/>
                <a:ext cx="1857233" cy="523220"/>
              </a:xfrm>
              <a:prstGeom prst="rect">
                <a:avLst/>
              </a:prstGeom>
              <a:blipFill>
                <a:blip r:embed="rId18"/>
                <a:stretch>
                  <a:fillRect/>
                </a:stretch>
              </a:blipFill>
            </p:spPr>
            <p:txBody>
              <a:bodyPr/>
              <a:lstStyle/>
              <a:p>
                <a:r>
                  <a:rPr lang="en-US">
                    <a:noFill/>
                  </a:rPr>
                  <a:t> </a:t>
                </a:r>
              </a:p>
            </p:txBody>
          </p:sp>
        </mc:Fallback>
      </mc:AlternateContent>
      <p:sp>
        <p:nvSpPr>
          <p:cNvPr id="31" name="投影片編號版面配置區 3">
            <a:extLst>
              <a:ext uri="{FF2B5EF4-FFF2-40B4-BE49-F238E27FC236}">
                <a16:creationId xmlns:a16="http://schemas.microsoft.com/office/drawing/2014/main" id="{63534AB2-B8EF-4B42-9FBB-5EC1AEB447D6}"/>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831171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996E63-F4CE-46A0-B2B6-012730AAEB37}"/>
              </a:ext>
            </a:extLst>
          </p:cNvPr>
          <p:cNvSpPr>
            <a:spLocks noGrp="1"/>
          </p:cNvSpPr>
          <p:nvPr>
            <p:ph type="title"/>
          </p:nvPr>
        </p:nvSpPr>
        <p:spPr>
          <a:xfrm>
            <a:off x="609600" y="365760"/>
            <a:ext cx="10972800" cy="1143000"/>
          </a:xfrm>
        </p:spPr>
        <p:txBody>
          <a:bodyPr>
            <a:normAutofit/>
          </a:bodyPr>
          <a:lstStyle/>
          <a:p>
            <a:r>
              <a:rPr lang="en-US" dirty="0">
                <a:latin typeface="Bahnschrift SemiBold SemiConden" panose="020B0502040204020203" pitchFamily="34" charset="0"/>
              </a:rPr>
              <a:t>Generalized to a Quantum Circuit</a:t>
            </a:r>
          </a:p>
        </p:txBody>
      </p:sp>
      <p:sp>
        <p:nvSpPr>
          <p:cNvPr id="4" name="投影片編號版面配置區 3">
            <a:extLst>
              <a:ext uri="{FF2B5EF4-FFF2-40B4-BE49-F238E27FC236}">
                <a16:creationId xmlns:a16="http://schemas.microsoft.com/office/drawing/2014/main" id="{B6752AE7-53E8-49DC-B6F8-813856B6B7E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pic>
        <p:nvPicPr>
          <p:cNvPr id="5" name="圖片 4">
            <a:extLst>
              <a:ext uri="{FF2B5EF4-FFF2-40B4-BE49-F238E27FC236}">
                <a16:creationId xmlns:a16="http://schemas.microsoft.com/office/drawing/2014/main" id="{7ADC7506-77E5-49C3-8AAF-8DB3A2A56957}"/>
              </a:ext>
            </a:extLst>
          </p:cNvPr>
          <p:cNvPicPr>
            <a:picLocks noChangeAspect="1"/>
          </p:cNvPicPr>
          <p:nvPr/>
        </p:nvPicPr>
        <p:blipFill>
          <a:blip r:embed="rId3"/>
          <a:stretch>
            <a:fillRect/>
          </a:stretch>
        </p:blipFill>
        <p:spPr>
          <a:xfrm>
            <a:off x="4010210" y="1506367"/>
            <a:ext cx="4211109" cy="3627391"/>
          </a:xfrm>
          <a:prstGeom prst="rect">
            <a:avLst/>
          </a:prstGeom>
        </p:spPr>
      </p:pic>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1DAA1F9F-4331-43AB-9039-D7F6E1559E1B}"/>
                  </a:ext>
                </a:extLst>
              </p:cNvPr>
              <p:cNvSpPr txBox="1"/>
              <p:nvPr/>
            </p:nvSpPr>
            <p:spPr>
              <a:xfrm>
                <a:off x="3666231" y="1859599"/>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0</m:t>
                          </m:r>
                        </m:sub>
                      </m:sSub>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21" name="文字方塊 20">
                <a:extLst>
                  <a:ext uri="{FF2B5EF4-FFF2-40B4-BE49-F238E27FC236}">
                    <a16:creationId xmlns:a16="http://schemas.microsoft.com/office/drawing/2014/main" id="{1DAA1F9F-4331-43AB-9039-D7F6E1559E1B}"/>
                  </a:ext>
                </a:extLst>
              </p:cNvPr>
              <p:cNvSpPr txBox="1">
                <a:spLocks noRot="1" noChangeAspect="1" noMove="1" noResize="1" noEditPoints="1" noAdjustHandles="1" noChangeArrowheads="1" noChangeShapeType="1" noTextEdit="1"/>
              </p:cNvSpPr>
              <p:nvPr/>
            </p:nvSpPr>
            <p:spPr>
              <a:xfrm>
                <a:off x="3666231" y="1859599"/>
                <a:ext cx="449986" cy="441468"/>
              </a:xfrm>
              <a:prstGeom prst="rect">
                <a:avLst/>
              </a:prstGeom>
              <a:blipFill>
                <a:blip r:embed="rId4"/>
                <a:stretch>
                  <a:fillRect l="-8108"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0BFBA085-2F4A-4E0D-9D7B-2DC8B275D4A6}"/>
                  </a:ext>
                </a:extLst>
              </p:cNvPr>
              <p:cNvSpPr txBox="1"/>
              <p:nvPr/>
            </p:nvSpPr>
            <p:spPr>
              <a:xfrm>
                <a:off x="3622474" y="1490522"/>
                <a:ext cx="155905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a:t>
                </a:r>
                <a14:m>
                  <m:oMath xmlns:m="http://schemas.openxmlformats.org/officeDocument/2006/math">
                    <m:sSub>
                      <m:sSub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sub>
                    </m:sSub>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amplitude)</a:t>
                </a:r>
              </a:p>
            </p:txBody>
          </p:sp>
        </mc:Choice>
        <mc:Fallback xmlns="">
          <p:sp>
            <p:nvSpPr>
              <p:cNvPr id="7" name="文字方塊 6">
                <a:extLst>
                  <a:ext uri="{FF2B5EF4-FFF2-40B4-BE49-F238E27FC236}">
                    <a16:creationId xmlns:a16="http://schemas.microsoft.com/office/drawing/2014/main" id="{0BFBA085-2F4A-4E0D-9D7B-2DC8B275D4A6}"/>
                  </a:ext>
                </a:extLst>
              </p:cNvPr>
              <p:cNvSpPr txBox="1">
                <a:spLocks noRot="1" noChangeAspect="1" noMove="1" noResize="1" noEditPoints="1" noAdjustHandles="1" noChangeArrowheads="1" noChangeShapeType="1" noTextEdit="1"/>
              </p:cNvSpPr>
              <p:nvPr/>
            </p:nvSpPr>
            <p:spPr>
              <a:xfrm>
                <a:off x="3622474" y="1490522"/>
                <a:ext cx="1559057" cy="369332"/>
              </a:xfrm>
              <a:prstGeom prst="rect">
                <a:avLst/>
              </a:prstGeom>
              <a:blipFill>
                <a:blip r:embed="rId5"/>
                <a:stretch>
                  <a:fillRect l="-3125" t="-10000" r="-351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A73973FE-BD92-4358-A7FD-58C5898C385A}"/>
                  </a:ext>
                </a:extLst>
              </p:cNvPr>
              <p:cNvSpPr txBox="1"/>
              <p:nvPr/>
            </p:nvSpPr>
            <p:spPr>
              <a:xfrm>
                <a:off x="9795186" y="1472184"/>
                <a:ext cx="1559057"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a:t>
                </a:r>
                <a14:m>
                  <m:oMath xmlns:m="http://schemas.openxmlformats.org/officeDocument/2006/math">
                    <m:sSubSup>
                      <m:sSubSupPr>
                        <m:ctrlP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SupPr>
                      <m:e>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𝑐</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𝑖</m:t>
                        </m:r>
                      </m:sub>
                      <m:sup>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m:t>
                        </m:r>
                      </m:sup>
                    </m:sSubSup>
                  </m:oMath>
                </a14:m>
                <a:r>
                  <a:rPr kumimoji="0" lang="en-US" sz="1800" b="0" i="0" u="none" strike="noStrike" kern="1200" cap="none" spc="0" normalizeH="0" baseline="0" noProof="0" dirty="0">
                    <a:ln>
                      <a:noFill/>
                    </a:ln>
                    <a:solidFill>
                      <a:prstClr val="black"/>
                    </a:solidFill>
                    <a:effectLst/>
                    <a:uLnTx/>
                    <a:uFillTx/>
                    <a:latin typeface="Times New Roman"/>
                    <a:ea typeface="微軟正黑體"/>
                    <a:cs typeface="+mn-cs"/>
                  </a:rPr>
                  <a:t>: amplitude)</a:t>
                </a:r>
              </a:p>
            </p:txBody>
          </p:sp>
        </mc:Choice>
        <mc:Fallback xmlns="">
          <p:sp>
            <p:nvSpPr>
              <p:cNvPr id="45" name="文字方塊 44">
                <a:extLst>
                  <a:ext uri="{FF2B5EF4-FFF2-40B4-BE49-F238E27FC236}">
                    <a16:creationId xmlns:a16="http://schemas.microsoft.com/office/drawing/2014/main" id="{A73973FE-BD92-4358-A7FD-58C5898C385A}"/>
                  </a:ext>
                </a:extLst>
              </p:cNvPr>
              <p:cNvSpPr txBox="1">
                <a:spLocks noRot="1" noChangeAspect="1" noMove="1" noResize="1" noEditPoints="1" noAdjustHandles="1" noChangeArrowheads="1" noChangeShapeType="1" noTextEdit="1"/>
              </p:cNvSpPr>
              <p:nvPr/>
            </p:nvSpPr>
            <p:spPr>
              <a:xfrm>
                <a:off x="9795186" y="1472184"/>
                <a:ext cx="1559057" cy="369332"/>
              </a:xfrm>
              <a:prstGeom prst="rect">
                <a:avLst/>
              </a:prstGeom>
              <a:blipFill>
                <a:blip r:embed="rId6"/>
                <a:stretch>
                  <a:fillRect l="-3516" t="-10000" r="-312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40881902-1DEC-4719-9B38-41C7B5996550}"/>
                  </a:ext>
                </a:extLst>
              </p:cNvPr>
              <p:cNvSpPr txBox="1"/>
              <p:nvPr/>
            </p:nvSpPr>
            <p:spPr>
              <a:xfrm>
                <a:off x="877824" y="5998307"/>
                <a:ext cx="10475880"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Dirac</m:t>
                      </m:r>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 </m:t>
                      </m:r>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notation</m:t>
                      </m:r>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 </m:t>
                      </m:r>
                      <m:sSub>
                        <m:sSub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0</m:t>
                          </m:r>
                        </m:sub>
                      </m:sSub>
                      <m:d>
                        <m:dPr>
                          <m:begChr m:val="|"/>
                          <m:endChr m:val="⟩"/>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000</m:t>
                          </m:r>
                        </m:e>
                      </m:d>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2</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10</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3</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11</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4</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00</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5</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6</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110</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7</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111</m:t>
                          </m:r>
                        </m:e>
                      </m:d>
                    </m:oMath>
                  </m:oMathPara>
                </a14:m>
                <a:endParaRPr kumimoji="0" lang="en-US" sz="2000" b="0" i="0" u="none" strike="noStrike" kern="1200" cap="none" spc="0" normalizeH="0" baseline="0" noProof="0" dirty="0">
                  <a:ln>
                    <a:noFill/>
                  </a:ln>
                  <a:solidFill>
                    <a:srgbClr val="0070C0"/>
                  </a:solidFill>
                  <a:effectLst/>
                  <a:uLnTx/>
                  <a:uFillTx/>
                  <a:latin typeface="Times New Roman"/>
                  <a:ea typeface="微軟正黑體"/>
                  <a:cs typeface="+mn-cs"/>
                </a:endParaRPr>
              </a:p>
            </p:txBody>
          </p:sp>
        </mc:Choice>
        <mc:Fallback xmlns="">
          <p:sp>
            <p:nvSpPr>
              <p:cNvPr id="6" name="文字方塊 5">
                <a:extLst>
                  <a:ext uri="{FF2B5EF4-FFF2-40B4-BE49-F238E27FC236}">
                    <a16:creationId xmlns:a16="http://schemas.microsoft.com/office/drawing/2014/main" id="{40881902-1DEC-4719-9B38-41C7B5996550}"/>
                  </a:ext>
                </a:extLst>
              </p:cNvPr>
              <p:cNvSpPr txBox="1">
                <a:spLocks noRot="1" noChangeAspect="1" noMove="1" noResize="1" noEditPoints="1" noAdjustHandles="1" noChangeArrowheads="1" noChangeShapeType="1" noTextEdit="1"/>
              </p:cNvSpPr>
              <p:nvPr/>
            </p:nvSpPr>
            <p:spPr>
              <a:xfrm>
                <a:off x="877824" y="5998307"/>
                <a:ext cx="10475880" cy="307777"/>
              </a:xfrm>
              <a:prstGeom prst="rect">
                <a:avLst/>
              </a:prstGeom>
              <a:blipFill>
                <a:blip r:embed="rId7"/>
                <a:stretch>
                  <a:fillRect l="-116" b="-18000"/>
                </a:stretch>
              </a:blipFill>
            </p:spPr>
            <p:txBody>
              <a:bodyPr/>
              <a:lstStyle/>
              <a:p>
                <a:r>
                  <a:rPr lang="en-US">
                    <a:noFill/>
                  </a:rPr>
                  <a:t> </a:t>
                </a:r>
              </a:p>
            </p:txBody>
          </p:sp>
        </mc:Fallback>
      </mc:AlternateContent>
      <p:cxnSp>
        <p:nvCxnSpPr>
          <p:cNvPr id="59" name="直線單箭頭接點 58">
            <a:extLst>
              <a:ext uri="{FF2B5EF4-FFF2-40B4-BE49-F238E27FC236}">
                <a16:creationId xmlns:a16="http://schemas.microsoft.com/office/drawing/2014/main" id="{F58BDA39-9DEF-4774-90FE-F221F73F46E5}"/>
              </a:ext>
            </a:extLst>
          </p:cNvPr>
          <p:cNvCxnSpPr>
            <a:cxnSpLocks/>
          </p:cNvCxnSpPr>
          <p:nvPr/>
        </p:nvCxnSpPr>
        <p:spPr>
          <a:xfrm>
            <a:off x="4709160" y="5144285"/>
            <a:ext cx="3657600" cy="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直線接點 59">
            <a:extLst>
              <a:ext uri="{FF2B5EF4-FFF2-40B4-BE49-F238E27FC236}">
                <a16:creationId xmlns:a16="http://schemas.microsoft.com/office/drawing/2014/main" id="{D450CDC3-299D-474A-AFEA-0F15AE12E27E}"/>
              </a:ext>
            </a:extLst>
          </p:cNvPr>
          <p:cNvCxnSpPr/>
          <p:nvPr/>
        </p:nvCxnSpPr>
        <p:spPr>
          <a:xfrm>
            <a:off x="5004514" y="4936333"/>
            <a:ext cx="0" cy="4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直線接點 60">
            <a:extLst>
              <a:ext uri="{FF2B5EF4-FFF2-40B4-BE49-F238E27FC236}">
                <a16:creationId xmlns:a16="http://schemas.microsoft.com/office/drawing/2014/main" id="{47B7587D-04BF-4A32-AD0A-EFD97FBB1B05}"/>
              </a:ext>
            </a:extLst>
          </p:cNvPr>
          <p:cNvCxnSpPr/>
          <p:nvPr/>
        </p:nvCxnSpPr>
        <p:spPr>
          <a:xfrm>
            <a:off x="5960404" y="4936333"/>
            <a:ext cx="0" cy="4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直線接點 61">
            <a:extLst>
              <a:ext uri="{FF2B5EF4-FFF2-40B4-BE49-F238E27FC236}">
                <a16:creationId xmlns:a16="http://schemas.microsoft.com/office/drawing/2014/main" id="{FC1D18CA-EA10-4AA6-8F52-1FA3663940F2}"/>
              </a:ext>
            </a:extLst>
          </p:cNvPr>
          <p:cNvCxnSpPr/>
          <p:nvPr/>
        </p:nvCxnSpPr>
        <p:spPr>
          <a:xfrm>
            <a:off x="6999377" y="4936333"/>
            <a:ext cx="0" cy="4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直線接點 62">
            <a:extLst>
              <a:ext uri="{FF2B5EF4-FFF2-40B4-BE49-F238E27FC236}">
                <a16:creationId xmlns:a16="http://schemas.microsoft.com/office/drawing/2014/main" id="{B4B0064F-E116-49FA-842C-487678FFEE90}"/>
              </a:ext>
            </a:extLst>
          </p:cNvPr>
          <p:cNvCxnSpPr/>
          <p:nvPr/>
        </p:nvCxnSpPr>
        <p:spPr>
          <a:xfrm>
            <a:off x="8010373" y="4928616"/>
            <a:ext cx="0" cy="4567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57F2D931-516B-4ADF-B299-AAB01EFA2014}"/>
                  </a:ext>
                </a:extLst>
              </p:cNvPr>
              <p:cNvSpPr txBox="1"/>
              <p:nvPr/>
            </p:nvSpPr>
            <p:spPr>
              <a:xfrm>
                <a:off x="4715813" y="5338833"/>
                <a:ext cx="5774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𝑡</m:t>
                          </m:r>
                        </m:e>
                        <m:sub>
                          <m:r>
                            <a:rPr lang="en-US" sz="2800" b="0" i="1" dirty="0" smtClean="0">
                              <a:latin typeface="Cambria Math" panose="02040503050406030204" pitchFamily="18" charset="0"/>
                            </a:rPr>
                            <m:t>0</m:t>
                          </m:r>
                        </m:sub>
                      </m:sSub>
                    </m:oMath>
                  </m:oMathPara>
                </a14:m>
                <a:endParaRPr lang="en-US" sz="2800" dirty="0"/>
              </a:p>
            </p:txBody>
          </p:sp>
        </mc:Choice>
        <mc:Fallback xmlns="">
          <p:sp>
            <p:nvSpPr>
              <p:cNvPr id="64" name="文字方塊 63">
                <a:extLst>
                  <a:ext uri="{FF2B5EF4-FFF2-40B4-BE49-F238E27FC236}">
                    <a16:creationId xmlns:a16="http://schemas.microsoft.com/office/drawing/2014/main" id="{57F2D931-516B-4ADF-B299-AAB01EFA2014}"/>
                  </a:ext>
                </a:extLst>
              </p:cNvPr>
              <p:cNvSpPr txBox="1">
                <a:spLocks noRot="1" noChangeAspect="1" noMove="1" noResize="1" noEditPoints="1" noAdjustHandles="1" noChangeArrowheads="1" noChangeShapeType="1" noTextEdit="1"/>
              </p:cNvSpPr>
              <p:nvPr/>
            </p:nvSpPr>
            <p:spPr>
              <a:xfrm>
                <a:off x="4715813" y="5338833"/>
                <a:ext cx="577402"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45E66549-D46D-411E-8642-7E1A39DC37F7}"/>
                  </a:ext>
                </a:extLst>
              </p:cNvPr>
              <p:cNvSpPr txBox="1"/>
              <p:nvPr/>
            </p:nvSpPr>
            <p:spPr>
              <a:xfrm>
                <a:off x="5681528" y="5341587"/>
                <a:ext cx="5774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𝑡</m:t>
                          </m:r>
                        </m:e>
                        <m:sub>
                          <m:r>
                            <a:rPr lang="en-US" sz="2800" b="0" i="1" dirty="0" smtClean="0">
                              <a:latin typeface="Cambria Math" panose="02040503050406030204" pitchFamily="18" charset="0"/>
                            </a:rPr>
                            <m:t>1</m:t>
                          </m:r>
                        </m:sub>
                      </m:sSub>
                    </m:oMath>
                  </m:oMathPara>
                </a14:m>
                <a:endParaRPr lang="en-US" sz="2800" dirty="0"/>
              </a:p>
            </p:txBody>
          </p:sp>
        </mc:Choice>
        <mc:Fallback xmlns="">
          <p:sp>
            <p:nvSpPr>
              <p:cNvPr id="65" name="文字方塊 64">
                <a:extLst>
                  <a:ext uri="{FF2B5EF4-FFF2-40B4-BE49-F238E27FC236}">
                    <a16:creationId xmlns:a16="http://schemas.microsoft.com/office/drawing/2014/main" id="{45E66549-D46D-411E-8642-7E1A39DC37F7}"/>
                  </a:ext>
                </a:extLst>
              </p:cNvPr>
              <p:cNvSpPr txBox="1">
                <a:spLocks noRot="1" noChangeAspect="1" noMove="1" noResize="1" noEditPoints="1" noAdjustHandles="1" noChangeArrowheads="1" noChangeShapeType="1" noTextEdit="1"/>
              </p:cNvSpPr>
              <p:nvPr/>
            </p:nvSpPr>
            <p:spPr>
              <a:xfrm>
                <a:off x="5681528" y="5341587"/>
                <a:ext cx="577402"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EB2A392E-6E2A-407E-9FEA-7016F2D392A4}"/>
                  </a:ext>
                </a:extLst>
              </p:cNvPr>
              <p:cNvSpPr txBox="1"/>
              <p:nvPr/>
            </p:nvSpPr>
            <p:spPr>
              <a:xfrm>
                <a:off x="6698397" y="5338833"/>
                <a:ext cx="57740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𝑡</m:t>
                          </m:r>
                        </m:e>
                        <m:sub>
                          <m:r>
                            <a:rPr lang="en-US" sz="2800" b="0" i="1" dirty="0" smtClean="0">
                              <a:latin typeface="Cambria Math" panose="02040503050406030204" pitchFamily="18" charset="0"/>
                            </a:rPr>
                            <m:t>2</m:t>
                          </m:r>
                        </m:sub>
                      </m:sSub>
                    </m:oMath>
                  </m:oMathPara>
                </a14:m>
                <a:endParaRPr lang="en-US" sz="2800" dirty="0"/>
              </a:p>
            </p:txBody>
          </p:sp>
        </mc:Choice>
        <mc:Fallback xmlns="">
          <p:sp>
            <p:nvSpPr>
              <p:cNvPr id="66" name="文字方塊 65">
                <a:extLst>
                  <a:ext uri="{FF2B5EF4-FFF2-40B4-BE49-F238E27FC236}">
                    <a16:creationId xmlns:a16="http://schemas.microsoft.com/office/drawing/2014/main" id="{EB2A392E-6E2A-407E-9FEA-7016F2D392A4}"/>
                  </a:ext>
                </a:extLst>
              </p:cNvPr>
              <p:cNvSpPr txBox="1">
                <a:spLocks noRot="1" noChangeAspect="1" noMove="1" noResize="1" noEditPoints="1" noAdjustHandles="1" noChangeArrowheads="1" noChangeShapeType="1" noTextEdit="1"/>
              </p:cNvSpPr>
              <p:nvPr/>
            </p:nvSpPr>
            <p:spPr>
              <a:xfrm>
                <a:off x="6698397" y="5338833"/>
                <a:ext cx="577402"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0B8D49FE-3309-4F13-BA8F-75B84DBE5AF7}"/>
                  </a:ext>
                </a:extLst>
              </p:cNvPr>
              <p:cNvSpPr txBox="1"/>
              <p:nvPr/>
            </p:nvSpPr>
            <p:spPr>
              <a:xfrm>
                <a:off x="7716036" y="5338833"/>
                <a:ext cx="57740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i="1" dirty="0" smtClean="0">
                              <a:latin typeface="Cambria Math" panose="02040503050406030204" pitchFamily="18" charset="0"/>
                            </a:rPr>
                            <m:t>𝑡</m:t>
                          </m:r>
                        </m:e>
                        <m:sub>
                          <m:r>
                            <a:rPr lang="en-US" sz="2800" b="0" i="1" dirty="0" smtClean="0">
                              <a:latin typeface="Cambria Math" panose="02040503050406030204" pitchFamily="18" charset="0"/>
                            </a:rPr>
                            <m:t>3</m:t>
                          </m:r>
                        </m:sub>
                      </m:sSub>
                    </m:oMath>
                  </m:oMathPara>
                </a14:m>
                <a:endParaRPr lang="en-US" sz="2800" dirty="0"/>
              </a:p>
            </p:txBody>
          </p:sp>
        </mc:Choice>
        <mc:Fallback xmlns="">
          <p:sp>
            <p:nvSpPr>
              <p:cNvPr id="67" name="文字方塊 66">
                <a:extLst>
                  <a:ext uri="{FF2B5EF4-FFF2-40B4-BE49-F238E27FC236}">
                    <a16:creationId xmlns:a16="http://schemas.microsoft.com/office/drawing/2014/main" id="{0B8D49FE-3309-4F13-BA8F-75B84DBE5AF7}"/>
                  </a:ext>
                </a:extLst>
              </p:cNvPr>
              <p:cNvSpPr txBox="1">
                <a:spLocks noRot="1" noChangeAspect="1" noMove="1" noResize="1" noEditPoints="1" noAdjustHandles="1" noChangeArrowheads="1" noChangeShapeType="1" noTextEdit="1"/>
              </p:cNvSpPr>
              <p:nvPr/>
            </p:nvSpPr>
            <p:spPr>
              <a:xfrm>
                <a:off x="7716036" y="5338833"/>
                <a:ext cx="577401" cy="523220"/>
              </a:xfrm>
              <a:prstGeom prst="rect">
                <a:avLst/>
              </a:prstGeom>
              <a:blipFill>
                <a:blip r:embed="rId11"/>
                <a:stretch>
                  <a:fillRect/>
                </a:stretch>
              </a:blipFill>
            </p:spPr>
            <p:txBody>
              <a:bodyPr/>
              <a:lstStyle/>
              <a:p>
                <a:r>
                  <a:rPr lang="en-US">
                    <a:noFill/>
                  </a:rPr>
                  <a:t> </a:t>
                </a:r>
              </a:p>
            </p:txBody>
          </p:sp>
        </mc:Fallback>
      </mc:AlternateContent>
      <p:cxnSp>
        <p:nvCxnSpPr>
          <p:cNvPr id="68" name="直線接點 67">
            <a:extLst>
              <a:ext uri="{FF2B5EF4-FFF2-40B4-BE49-F238E27FC236}">
                <a16:creationId xmlns:a16="http://schemas.microsoft.com/office/drawing/2014/main" id="{E0F7BF74-C1B5-425C-87E5-C5EBE109E92C}"/>
              </a:ext>
            </a:extLst>
          </p:cNvPr>
          <p:cNvCxnSpPr>
            <a:cxnSpLocks/>
          </p:cNvCxnSpPr>
          <p:nvPr/>
        </p:nvCxnSpPr>
        <p:spPr>
          <a:xfrm>
            <a:off x="5004514" y="1954006"/>
            <a:ext cx="0" cy="2880498"/>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9" name="直線接點 68">
            <a:extLst>
              <a:ext uri="{FF2B5EF4-FFF2-40B4-BE49-F238E27FC236}">
                <a16:creationId xmlns:a16="http://schemas.microsoft.com/office/drawing/2014/main" id="{5BB2603D-630A-44D6-8B07-9DCA611422A1}"/>
              </a:ext>
            </a:extLst>
          </p:cNvPr>
          <p:cNvCxnSpPr>
            <a:cxnSpLocks/>
          </p:cNvCxnSpPr>
          <p:nvPr/>
        </p:nvCxnSpPr>
        <p:spPr>
          <a:xfrm>
            <a:off x="5960404" y="1958578"/>
            <a:ext cx="0" cy="2875926"/>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0" name="直線接點 69">
            <a:extLst>
              <a:ext uri="{FF2B5EF4-FFF2-40B4-BE49-F238E27FC236}">
                <a16:creationId xmlns:a16="http://schemas.microsoft.com/office/drawing/2014/main" id="{31ECF34B-51FF-4ABB-B34D-AF7B61C3B103}"/>
              </a:ext>
            </a:extLst>
          </p:cNvPr>
          <p:cNvCxnSpPr>
            <a:cxnSpLocks/>
          </p:cNvCxnSpPr>
          <p:nvPr/>
        </p:nvCxnSpPr>
        <p:spPr>
          <a:xfrm>
            <a:off x="6999377" y="1958578"/>
            <a:ext cx="0" cy="2875926"/>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1" name="直線接點 70">
            <a:extLst>
              <a:ext uri="{FF2B5EF4-FFF2-40B4-BE49-F238E27FC236}">
                <a16:creationId xmlns:a16="http://schemas.microsoft.com/office/drawing/2014/main" id="{2E71A807-479A-4DF8-9ADA-77CBD3BE6034}"/>
              </a:ext>
            </a:extLst>
          </p:cNvPr>
          <p:cNvCxnSpPr>
            <a:cxnSpLocks/>
          </p:cNvCxnSpPr>
          <p:nvPr/>
        </p:nvCxnSpPr>
        <p:spPr>
          <a:xfrm>
            <a:off x="8010373" y="1958578"/>
            <a:ext cx="0" cy="2875926"/>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106" name="群組 105">
            <a:extLst>
              <a:ext uri="{FF2B5EF4-FFF2-40B4-BE49-F238E27FC236}">
                <a16:creationId xmlns:a16="http://schemas.microsoft.com/office/drawing/2014/main" id="{A45620A2-A5ED-45A0-AD2A-EF3678D85149}"/>
              </a:ext>
            </a:extLst>
          </p:cNvPr>
          <p:cNvGrpSpPr>
            <a:grpSpLocks noChangeAspect="1"/>
          </p:cNvGrpSpPr>
          <p:nvPr/>
        </p:nvGrpSpPr>
        <p:grpSpPr>
          <a:xfrm>
            <a:off x="2347522" y="1855752"/>
            <a:ext cx="1263198" cy="3971390"/>
            <a:chOff x="9796791" y="2660160"/>
            <a:chExt cx="1063852" cy="3344660"/>
          </a:xfrm>
        </p:grpSpPr>
        <p:grpSp>
          <p:nvGrpSpPr>
            <p:cNvPr id="107" name="群組 106">
              <a:extLst>
                <a:ext uri="{FF2B5EF4-FFF2-40B4-BE49-F238E27FC236}">
                  <a16:creationId xmlns:a16="http://schemas.microsoft.com/office/drawing/2014/main" id="{E847FF1A-859D-4F0C-84DE-C2FAC6DF7567}"/>
                </a:ext>
              </a:extLst>
            </p:cNvPr>
            <p:cNvGrpSpPr>
              <a:grpSpLocks noChangeAspect="1"/>
            </p:cNvGrpSpPr>
            <p:nvPr/>
          </p:nvGrpSpPr>
          <p:grpSpPr>
            <a:xfrm>
              <a:off x="9796791" y="5594214"/>
              <a:ext cx="1063852" cy="410606"/>
              <a:chOff x="8376065" y="2308423"/>
              <a:chExt cx="2215523" cy="855107"/>
            </a:xfrm>
          </p:grpSpPr>
          <p:sp>
            <p:nvSpPr>
              <p:cNvPr id="136" name="立方體 135">
                <a:extLst>
                  <a:ext uri="{FF2B5EF4-FFF2-40B4-BE49-F238E27FC236}">
                    <a16:creationId xmlns:a16="http://schemas.microsoft.com/office/drawing/2014/main" id="{3E91BB6A-E943-4162-8DD3-725EAA70C3D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37" name="立方體 136">
                <a:extLst>
                  <a:ext uri="{FF2B5EF4-FFF2-40B4-BE49-F238E27FC236}">
                    <a16:creationId xmlns:a16="http://schemas.microsoft.com/office/drawing/2014/main" id="{910FCE98-B009-4DB5-AE5D-0D3856250A92}"/>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38" name="立方體 137">
                <a:extLst>
                  <a:ext uri="{FF2B5EF4-FFF2-40B4-BE49-F238E27FC236}">
                    <a16:creationId xmlns:a16="http://schemas.microsoft.com/office/drawing/2014/main" id="{4CE21FD2-4563-4E3B-B608-2AE63533F083}"/>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08" name="群組 107">
              <a:extLst>
                <a:ext uri="{FF2B5EF4-FFF2-40B4-BE49-F238E27FC236}">
                  <a16:creationId xmlns:a16="http://schemas.microsoft.com/office/drawing/2014/main" id="{B2DE8FC9-2FDD-4222-9DBC-E6116CF73F0F}"/>
                </a:ext>
              </a:extLst>
            </p:cNvPr>
            <p:cNvGrpSpPr>
              <a:grpSpLocks noChangeAspect="1"/>
            </p:cNvGrpSpPr>
            <p:nvPr/>
          </p:nvGrpSpPr>
          <p:grpSpPr>
            <a:xfrm>
              <a:off x="9796791" y="5172817"/>
              <a:ext cx="1063852" cy="410606"/>
              <a:chOff x="8376065" y="2308423"/>
              <a:chExt cx="2215523" cy="855107"/>
            </a:xfrm>
          </p:grpSpPr>
          <p:sp>
            <p:nvSpPr>
              <p:cNvPr id="133" name="立方體 132">
                <a:extLst>
                  <a:ext uri="{FF2B5EF4-FFF2-40B4-BE49-F238E27FC236}">
                    <a16:creationId xmlns:a16="http://schemas.microsoft.com/office/drawing/2014/main" id="{51082C09-05C5-4BBD-9467-099F410CD6D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34" name="立方體 133">
                <a:extLst>
                  <a:ext uri="{FF2B5EF4-FFF2-40B4-BE49-F238E27FC236}">
                    <a16:creationId xmlns:a16="http://schemas.microsoft.com/office/drawing/2014/main" id="{DBB4742E-8BEE-43C9-AA56-4D3998BB5F36}"/>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35" name="立方體 134">
                <a:extLst>
                  <a:ext uri="{FF2B5EF4-FFF2-40B4-BE49-F238E27FC236}">
                    <a16:creationId xmlns:a16="http://schemas.microsoft.com/office/drawing/2014/main" id="{1EFB1022-4A67-4415-91A3-E477C10D5A4E}"/>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09" name="群組 108">
              <a:extLst>
                <a:ext uri="{FF2B5EF4-FFF2-40B4-BE49-F238E27FC236}">
                  <a16:creationId xmlns:a16="http://schemas.microsoft.com/office/drawing/2014/main" id="{12F2A62C-9245-4FC9-A475-65829F1496A6}"/>
                </a:ext>
              </a:extLst>
            </p:cNvPr>
            <p:cNvGrpSpPr>
              <a:grpSpLocks noChangeAspect="1"/>
            </p:cNvGrpSpPr>
            <p:nvPr/>
          </p:nvGrpSpPr>
          <p:grpSpPr>
            <a:xfrm>
              <a:off x="9796791" y="4758226"/>
              <a:ext cx="1063852" cy="410606"/>
              <a:chOff x="8376065" y="2308423"/>
              <a:chExt cx="2215523" cy="855107"/>
            </a:xfrm>
          </p:grpSpPr>
          <p:sp>
            <p:nvSpPr>
              <p:cNvPr id="130" name="立方體 129">
                <a:extLst>
                  <a:ext uri="{FF2B5EF4-FFF2-40B4-BE49-F238E27FC236}">
                    <a16:creationId xmlns:a16="http://schemas.microsoft.com/office/drawing/2014/main" id="{6D761B68-96F8-4E70-8041-8433565F91F9}"/>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31" name="立方體 130">
                <a:extLst>
                  <a:ext uri="{FF2B5EF4-FFF2-40B4-BE49-F238E27FC236}">
                    <a16:creationId xmlns:a16="http://schemas.microsoft.com/office/drawing/2014/main" id="{B52795A7-F00D-4C90-95EB-4A0179D3C539}"/>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32" name="立方體 131">
                <a:extLst>
                  <a:ext uri="{FF2B5EF4-FFF2-40B4-BE49-F238E27FC236}">
                    <a16:creationId xmlns:a16="http://schemas.microsoft.com/office/drawing/2014/main" id="{0FF83466-CF57-415A-8638-BCACC1033998}"/>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10" name="群組 109">
              <a:extLst>
                <a:ext uri="{FF2B5EF4-FFF2-40B4-BE49-F238E27FC236}">
                  <a16:creationId xmlns:a16="http://schemas.microsoft.com/office/drawing/2014/main" id="{39C86C25-4EEC-4E9E-9CA0-ED5F84063662}"/>
                </a:ext>
              </a:extLst>
            </p:cNvPr>
            <p:cNvGrpSpPr>
              <a:grpSpLocks noChangeAspect="1"/>
            </p:cNvGrpSpPr>
            <p:nvPr/>
          </p:nvGrpSpPr>
          <p:grpSpPr>
            <a:xfrm>
              <a:off x="9796791" y="4337799"/>
              <a:ext cx="1063852" cy="410606"/>
              <a:chOff x="8376065" y="2308423"/>
              <a:chExt cx="2215523" cy="855107"/>
            </a:xfrm>
          </p:grpSpPr>
          <p:sp>
            <p:nvSpPr>
              <p:cNvPr id="127" name="立方體 126">
                <a:extLst>
                  <a:ext uri="{FF2B5EF4-FFF2-40B4-BE49-F238E27FC236}">
                    <a16:creationId xmlns:a16="http://schemas.microsoft.com/office/drawing/2014/main" id="{1F8B9E7F-DAB3-43D1-84B0-47241E5A3E06}"/>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28" name="立方體 127">
                <a:extLst>
                  <a:ext uri="{FF2B5EF4-FFF2-40B4-BE49-F238E27FC236}">
                    <a16:creationId xmlns:a16="http://schemas.microsoft.com/office/drawing/2014/main" id="{3FD21E9F-3DBC-4061-935F-4F98EA7FE573}"/>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29" name="立方體 128">
                <a:extLst>
                  <a:ext uri="{FF2B5EF4-FFF2-40B4-BE49-F238E27FC236}">
                    <a16:creationId xmlns:a16="http://schemas.microsoft.com/office/drawing/2014/main" id="{CDB2E3E4-9375-43FF-8F97-D2FF23C740CB}"/>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11" name="群組 110">
              <a:extLst>
                <a:ext uri="{FF2B5EF4-FFF2-40B4-BE49-F238E27FC236}">
                  <a16:creationId xmlns:a16="http://schemas.microsoft.com/office/drawing/2014/main" id="{B7F6346D-C3B8-46A4-ACD6-819A91B73F79}"/>
                </a:ext>
              </a:extLst>
            </p:cNvPr>
            <p:cNvGrpSpPr>
              <a:grpSpLocks noChangeAspect="1"/>
            </p:cNvGrpSpPr>
            <p:nvPr/>
          </p:nvGrpSpPr>
          <p:grpSpPr>
            <a:xfrm>
              <a:off x="9796791" y="3914479"/>
              <a:ext cx="1063852" cy="410606"/>
              <a:chOff x="8376065" y="2308423"/>
              <a:chExt cx="2215523" cy="855107"/>
            </a:xfrm>
          </p:grpSpPr>
          <p:sp>
            <p:nvSpPr>
              <p:cNvPr id="124" name="立方體 123">
                <a:extLst>
                  <a:ext uri="{FF2B5EF4-FFF2-40B4-BE49-F238E27FC236}">
                    <a16:creationId xmlns:a16="http://schemas.microsoft.com/office/drawing/2014/main" id="{5EC879A6-DE26-4949-87E2-9F6D705976D1}"/>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25" name="立方體 124">
                <a:extLst>
                  <a:ext uri="{FF2B5EF4-FFF2-40B4-BE49-F238E27FC236}">
                    <a16:creationId xmlns:a16="http://schemas.microsoft.com/office/drawing/2014/main" id="{49F6DD7A-B03D-4122-8BD1-6F87B80C0F90}"/>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26" name="立方體 125">
                <a:extLst>
                  <a:ext uri="{FF2B5EF4-FFF2-40B4-BE49-F238E27FC236}">
                    <a16:creationId xmlns:a16="http://schemas.microsoft.com/office/drawing/2014/main" id="{327EE408-477C-4E5E-BE06-F4EE1C72C1B2}"/>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12" name="群組 111">
              <a:extLst>
                <a:ext uri="{FF2B5EF4-FFF2-40B4-BE49-F238E27FC236}">
                  <a16:creationId xmlns:a16="http://schemas.microsoft.com/office/drawing/2014/main" id="{A8DC502A-BC99-4F71-92F8-092E561FBE5C}"/>
                </a:ext>
              </a:extLst>
            </p:cNvPr>
            <p:cNvGrpSpPr>
              <a:grpSpLocks noChangeAspect="1"/>
            </p:cNvGrpSpPr>
            <p:nvPr/>
          </p:nvGrpSpPr>
          <p:grpSpPr>
            <a:xfrm>
              <a:off x="9796791" y="3495657"/>
              <a:ext cx="1063852" cy="410606"/>
              <a:chOff x="8376065" y="2308423"/>
              <a:chExt cx="2215523" cy="855107"/>
            </a:xfrm>
          </p:grpSpPr>
          <p:sp>
            <p:nvSpPr>
              <p:cNvPr id="121" name="立方體 120">
                <a:extLst>
                  <a:ext uri="{FF2B5EF4-FFF2-40B4-BE49-F238E27FC236}">
                    <a16:creationId xmlns:a16="http://schemas.microsoft.com/office/drawing/2014/main" id="{E69DD5FB-D9D1-4033-80C3-CC8695B29A7E}"/>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22" name="立方體 121">
                <a:extLst>
                  <a:ext uri="{FF2B5EF4-FFF2-40B4-BE49-F238E27FC236}">
                    <a16:creationId xmlns:a16="http://schemas.microsoft.com/office/drawing/2014/main" id="{1DD36BFC-5D35-4ABD-9C8C-8C24923172E9}"/>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23" name="立方體 122">
                <a:extLst>
                  <a:ext uri="{FF2B5EF4-FFF2-40B4-BE49-F238E27FC236}">
                    <a16:creationId xmlns:a16="http://schemas.microsoft.com/office/drawing/2014/main" id="{B0B6EBAF-C2B1-41AA-99A9-98FE49039A4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13" name="群組 112">
              <a:extLst>
                <a:ext uri="{FF2B5EF4-FFF2-40B4-BE49-F238E27FC236}">
                  <a16:creationId xmlns:a16="http://schemas.microsoft.com/office/drawing/2014/main" id="{2B135991-76D2-498A-BE70-140B2ED70C5D}"/>
                </a:ext>
              </a:extLst>
            </p:cNvPr>
            <p:cNvGrpSpPr>
              <a:grpSpLocks noChangeAspect="1"/>
            </p:cNvGrpSpPr>
            <p:nvPr/>
          </p:nvGrpSpPr>
          <p:grpSpPr>
            <a:xfrm>
              <a:off x="9796791" y="3077980"/>
              <a:ext cx="1063852" cy="410606"/>
              <a:chOff x="8376065" y="2308423"/>
              <a:chExt cx="2215523" cy="855107"/>
            </a:xfrm>
          </p:grpSpPr>
          <p:sp>
            <p:nvSpPr>
              <p:cNvPr id="118" name="立方體 117">
                <a:extLst>
                  <a:ext uri="{FF2B5EF4-FFF2-40B4-BE49-F238E27FC236}">
                    <a16:creationId xmlns:a16="http://schemas.microsoft.com/office/drawing/2014/main" id="{FE053E7C-84C7-4197-9C75-37EBE401B711}"/>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19" name="立方體 118">
                <a:extLst>
                  <a:ext uri="{FF2B5EF4-FFF2-40B4-BE49-F238E27FC236}">
                    <a16:creationId xmlns:a16="http://schemas.microsoft.com/office/drawing/2014/main" id="{3B830CFC-510B-4BD4-BC04-36CE23C7C574}"/>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20" name="立方體 119">
                <a:extLst>
                  <a:ext uri="{FF2B5EF4-FFF2-40B4-BE49-F238E27FC236}">
                    <a16:creationId xmlns:a16="http://schemas.microsoft.com/office/drawing/2014/main" id="{EB07CEA2-5044-4B18-AFD8-E056DE19E17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14" name="群組 113">
              <a:extLst>
                <a:ext uri="{FF2B5EF4-FFF2-40B4-BE49-F238E27FC236}">
                  <a16:creationId xmlns:a16="http://schemas.microsoft.com/office/drawing/2014/main" id="{EF96810A-D785-45D4-BB88-95595E12FA11}"/>
                </a:ext>
              </a:extLst>
            </p:cNvPr>
            <p:cNvGrpSpPr>
              <a:grpSpLocks noChangeAspect="1"/>
            </p:cNvGrpSpPr>
            <p:nvPr/>
          </p:nvGrpSpPr>
          <p:grpSpPr>
            <a:xfrm>
              <a:off x="9796791" y="2660160"/>
              <a:ext cx="1063852" cy="410606"/>
              <a:chOff x="8376065" y="2308423"/>
              <a:chExt cx="2215523" cy="855107"/>
            </a:xfrm>
          </p:grpSpPr>
          <p:sp>
            <p:nvSpPr>
              <p:cNvPr id="115" name="立方體 114">
                <a:extLst>
                  <a:ext uri="{FF2B5EF4-FFF2-40B4-BE49-F238E27FC236}">
                    <a16:creationId xmlns:a16="http://schemas.microsoft.com/office/drawing/2014/main" id="{D0D60D86-9FC5-42E4-BCAB-2F267C546B6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16" name="立方體 115">
                <a:extLst>
                  <a:ext uri="{FF2B5EF4-FFF2-40B4-BE49-F238E27FC236}">
                    <a16:creationId xmlns:a16="http://schemas.microsoft.com/office/drawing/2014/main" id="{DFD05E0C-4A25-419D-AF20-BD1122D37D60}"/>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17" name="立方體 116">
                <a:extLst>
                  <a:ext uri="{FF2B5EF4-FFF2-40B4-BE49-F238E27FC236}">
                    <a16:creationId xmlns:a16="http://schemas.microsoft.com/office/drawing/2014/main" id="{317CCE82-9487-46D5-AB67-72D9C6A4304E}"/>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mc:AlternateContent xmlns:mc="http://schemas.openxmlformats.org/markup-compatibility/2006" xmlns:a14="http://schemas.microsoft.com/office/drawing/2010/main">
        <mc:Choice Requires="a14">
          <p:sp>
            <p:nvSpPr>
              <p:cNvPr id="140" name="文字方塊 139">
                <a:extLst>
                  <a:ext uri="{FF2B5EF4-FFF2-40B4-BE49-F238E27FC236}">
                    <a16:creationId xmlns:a16="http://schemas.microsoft.com/office/drawing/2014/main" id="{830DBB8E-0996-4FC0-8466-D70B703F7BDB}"/>
                  </a:ext>
                </a:extLst>
              </p:cNvPr>
              <p:cNvSpPr txBox="1"/>
              <p:nvPr/>
            </p:nvSpPr>
            <p:spPr>
              <a:xfrm>
                <a:off x="3657599" y="2357857"/>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1</m:t>
                          </m:r>
                        </m:sub>
                      </m:sSub>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40" name="文字方塊 139">
                <a:extLst>
                  <a:ext uri="{FF2B5EF4-FFF2-40B4-BE49-F238E27FC236}">
                    <a16:creationId xmlns:a16="http://schemas.microsoft.com/office/drawing/2014/main" id="{830DBB8E-0996-4FC0-8466-D70B703F7BDB}"/>
                  </a:ext>
                </a:extLst>
              </p:cNvPr>
              <p:cNvSpPr txBox="1">
                <a:spLocks noRot="1" noChangeAspect="1" noMove="1" noResize="1" noEditPoints="1" noAdjustHandles="1" noChangeArrowheads="1" noChangeShapeType="1" noTextEdit="1"/>
              </p:cNvSpPr>
              <p:nvPr/>
            </p:nvSpPr>
            <p:spPr>
              <a:xfrm>
                <a:off x="3657599" y="2357857"/>
                <a:ext cx="449986" cy="441468"/>
              </a:xfrm>
              <a:prstGeom prst="rect">
                <a:avLst/>
              </a:prstGeom>
              <a:blipFill>
                <a:blip r:embed="rId12"/>
                <a:stretch>
                  <a:fillRect l="-8108"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C568CFDC-1CA8-4EDF-9692-DB94AB4D4200}"/>
                  </a:ext>
                </a:extLst>
              </p:cNvPr>
              <p:cNvSpPr txBox="1"/>
              <p:nvPr/>
            </p:nvSpPr>
            <p:spPr>
              <a:xfrm>
                <a:off x="3666043" y="2883700"/>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b>
                      </m:sSub>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41" name="文字方塊 140">
                <a:extLst>
                  <a:ext uri="{FF2B5EF4-FFF2-40B4-BE49-F238E27FC236}">
                    <a16:creationId xmlns:a16="http://schemas.microsoft.com/office/drawing/2014/main" id="{C568CFDC-1CA8-4EDF-9692-DB94AB4D4200}"/>
                  </a:ext>
                </a:extLst>
              </p:cNvPr>
              <p:cNvSpPr txBox="1">
                <a:spLocks noRot="1" noChangeAspect="1" noMove="1" noResize="1" noEditPoints="1" noAdjustHandles="1" noChangeArrowheads="1" noChangeShapeType="1" noTextEdit="1"/>
              </p:cNvSpPr>
              <p:nvPr/>
            </p:nvSpPr>
            <p:spPr>
              <a:xfrm>
                <a:off x="3666043" y="2883700"/>
                <a:ext cx="449986" cy="441468"/>
              </a:xfrm>
              <a:prstGeom prst="rect">
                <a:avLst/>
              </a:prstGeom>
              <a:blipFill>
                <a:blip r:embed="rId13"/>
                <a:stretch>
                  <a:fillRect l="-8108"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2C7466AD-9451-40D4-868B-6DC3D6D795DB}"/>
                  </a:ext>
                </a:extLst>
              </p:cNvPr>
              <p:cNvSpPr txBox="1"/>
              <p:nvPr/>
            </p:nvSpPr>
            <p:spPr>
              <a:xfrm>
                <a:off x="3666043" y="3375175"/>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3</m:t>
                          </m:r>
                        </m:sub>
                      </m:sSub>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42" name="文字方塊 141">
                <a:extLst>
                  <a:ext uri="{FF2B5EF4-FFF2-40B4-BE49-F238E27FC236}">
                    <a16:creationId xmlns:a16="http://schemas.microsoft.com/office/drawing/2014/main" id="{2C7466AD-9451-40D4-868B-6DC3D6D795DB}"/>
                  </a:ext>
                </a:extLst>
              </p:cNvPr>
              <p:cNvSpPr txBox="1">
                <a:spLocks noRot="1" noChangeAspect="1" noMove="1" noResize="1" noEditPoints="1" noAdjustHandles="1" noChangeArrowheads="1" noChangeShapeType="1" noTextEdit="1"/>
              </p:cNvSpPr>
              <p:nvPr/>
            </p:nvSpPr>
            <p:spPr>
              <a:xfrm>
                <a:off x="3666043" y="3375175"/>
                <a:ext cx="449986" cy="441468"/>
              </a:xfrm>
              <a:prstGeom prst="rect">
                <a:avLst/>
              </a:prstGeom>
              <a:blipFill>
                <a:blip r:embed="rId14"/>
                <a:stretch>
                  <a:fillRect l="-8108"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605DF683-A2FE-48E5-A7F8-1D868CA93AA2}"/>
                  </a:ext>
                </a:extLst>
              </p:cNvPr>
              <p:cNvSpPr txBox="1"/>
              <p:nvPr/>
            </p:nvSpPr>
            <p:spPr>
              <a:xfrm>
                <a:off x="3666043" y="3900509"/>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4</m:t>
                          </m:r>
                        </m:sub>
                      </m:sSub>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43" name="文字方塊 142">
                <a:extLst>
                  <a:ext uri="{FF2B5EF4-FFF2-40B4-BE49-F238E27FC236}">
                    <a16:creationId xmlns:a16="http://schemas.microsoft.com/office/drawing/2014/main" id="{605DF683-A2FE-48E5-A7F8-1D868CA93AA2}"/>
                  </a:ext>
                </a:extLst>
              </p:cNvPr>
              <p:cNvSpPr txBox="1">
                <a:spLocks noRot="1" noChangeAspect="1" noMove="1" noResize="1" noEditPoints="1" noAdjustHandles="1" noChangeArrowheads="1" noChangeShapeType="1" noTextEdit="1"/>
              </p:cNvSpPr>
              <p:nvPr/>
            </p:nvSpPr>
            <p:spPr>
              <a:xfrm>
                <a:off x="3666043" y="3900509"/>
                <a:ext cx="449986" cy="441468"/>
              </a:xfrm>
              <a:prstGeom prst="rect">
                <a:avLst/>
              </a:prstGeom>
              <a:blipFill>
                <a:blip r:embed="rId15"/>
                <a:stretch>
                  <a:fillRect l="-8108"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文字方塊 143">
                <a:extLst>
                  <a:ext uri="{FF2B5EF4-FFF2-40B4-BE49-F238E27FC236}">
                    <a16:creationId xmlns:a16="http://schemas.microsoft.com/office/drawing/2014/main" id="{317B44BC-B93B-4C01-9BF3-9427CD8E1174}"/>
                  </a:ext>
                </a:extLst>
              </p:cNvPr>
              <p:cNvSpPr txBox="1"/>
              <p:nvPr/>
            </p:nvSpPr>
            <p:spPr>
              <a:xfrm>
                <a:off x="3657599" y="4398940"/>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5</m:t>
                          </m:r>
                        </m:sub>
                      </m:sSub>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44" name="文字方塊 143">
                <a:extLst>
                  <a:ext uri="{FF2B5EF4-FFF2-40B4-BE49-F238E27FC236}">
                    <a16:creationId xmlns:a16="http://schemas.microsoft.com/office/drawing/2014/main" id="{317B44BC-B93B-4C01-9BF3-9427CD8E1174}"/>
                  </a:ext>
                </a:extLst>
              </p:cNvPr>
              <p:cNvSpPr txBox="1">
                <a:spLocks noRot="1" noChangeAspect="1" noMove="1" noResize="1" noEditPoints="1" noAdjustHandles="1" noChangeArrowheads="1" noChangeShapeType="1" noTextEdit="1"/>
              </p:cNvSpPr>
              <p:nvPr/>
            </p:nvSpPr>
            <p:spPr>
              <a:xfrm>
                <a:off x="3657599" y="4398940"/>
                <a:ext cx="449986" cy="441468"/>
              </a:xfrm>
              <a:prstGeom prst="rect">
                <a:avLst/>
              </a:prstGeom>
              <a:blipFill>
                <a:blip r:embed="rId16"/>
                <a:stretch>
                  <a:fillRect l="-8108"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文字方塊 144">
                <a:extLst>
                  <a:ext uri="{FF2B5EF4-FFF2-40B4-BE49-F238E27FC236}">
                    <a16:creationId xmlns:a16="http://schemas.microsoft.com/office/drawing/2014/main" id="{FBAEAD3F-98A6-433E-B3F8-A32E5C5832A3}"/>
                  </a:ext>
                </a:extLst>
              </p:cNvPr>
              <p:cNvSpPr txBox="1"/>
              <p:nvPr/>
            </p:nvSpPr>
            <p:spPr>
              <a:xfrm>
                <a:off x="3666043" y="4898128"/>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6</m:t>
                          </m:r>
                        </m:sub>
                      </m:sSub>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45" name="文字方塊 144">
                <a:extLst>
                  <a:ext uri="{FF2B5EF4-FFF2-40B4-BE49-F238E27FC236}">
                    <a16:creationId xmlns:a16="http://schemas.microsoft.com/office/drawing/2014/main" id="{FBAEAD3F-98A6-433E-B3F8-A32E5C5832A3}"/>
                  </a:ext>
                </a:extLst>
              </p:cNvPr>
              <p:cNvSpPr txBox="1">
                <a:spLocks noRot="1" noChangeAspect="1" noMove="1" noResize="1" noEditPoints="1" noAdjustHandles="1" noChangeArrowheads="1" noChangeShapeType="1" noTextEdit="1"/>
              </p:cNvSpPr>
              <p:nvPr/>
            </p:nvSpPr>
            <p:spPr>
              <a:xfrm>
                <a:off x="3666043" y="4898128"/>
                <a:ext cx="449986" cy="441468"/>
              </a:xfrm>
              <a:prstGeom prst="rect">
                <a:avLst/>
              </a:prstGeom>
              <a:blipFill>
                <a:blip r:embed="rId17"/>
                <a:stretch>
                  <a:fillRect l="-8108"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文字方塊 145">
                <a:extLst>
                  <a:ext uri="{FF2B5EF4-FFF2-40B4-BE49-F238E27FC236}">
                    <a16:creationId xmlns:a16="http://schemas.microsoft.com/office/drawing/2014/main" id="{BEA7DA81-3D23-4915-972E-1E348FA7567F}"/>
                  </a:ext>
                </a:extLst>
              </p:cNvPr>
              <p:cNvSpPr txBox="1"/>
              <p:nvPr/>
            </p:nvSpPr>
            <p:spPr>
              <a:xfrm>
                <a:off x="3666043" y="5396559"/>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7</m:t>
                          </m:r>
                        </m:sub>
                      </m:sSub>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46" name="文字方塊 145">
                <a:extLst>
                  <a:ext uri="{FF2B5EF4-FFF2-40B4-BE49-F238E27FC236}">
                    <a16:creationId xmlns:a16="http://schemas.microsoft.com/office/drawing/2014/main" id="{BEA7DA81-3D23-4915-972E-1E348FA7567F}"/>
                  </a:ext>
                </a:extLst>
              </p:cNvPr>
              <p:cNvSpPr txBox="1">
                <a:spLocks noRot="1" noChangeAspect="1" noMove="1" noResize="1" noEditPoints="1" noAdjustHandles="1" noChangeArrowheads="1" noChangeShapeType="1" noTextEdit="1"/>
              </p:cNvSpPr>
              <p:nvPr/>
            </p:nvSpPr>
            <p:spPr>
              <a:xfrm>
                <a:off x="3666043" y="5396559"/>
                <a:ext cx="449986" cy="441468"/>
              </a:xfrm>
              <a:prstGeom prst="rect">
                <a:avLst/>
              </a:prstGeom>
              <a:blipFill>
                <a:blip r:embed="rId18"/>
                <a:stretch>
                  <a:fillRect l="-8108" b="-4110"/>
                </a:stretch>
              </a:blipFill>
              <a:ln w="12700" cap="flat">
                <a:noFill/>
                <a:miter lim="400000"/>
              </a:ln>
              <a:effectLst/>
            </p:spPr>
            <p:txBody>
              <a:bodyPr/>
              <a:lstStyle/>
              <a:p>
                <a:r>
                  <a:rPr lang="en-US">
                    <a:noFill/>
                  </a:rPr>
                  <a:t> </a:t>
                </a:r>
              </a:p>
            </p:txBody>
          </p:sp>
        </mc:Fallback>
      </mc:AlternateContent>
      <p:grpSp>
        <p:nvGrpSpPr>
          <p:cNvPr id="3" name="群組 2">
            <a:extLst>
              <a:ext uri="{FF2B5EF4-FFF2-40B4-BE49-F238E27FC236}">
                <a16:creationId xmlns:a16="http://schemas.microsoft.com/office/drawing/2014/main" id="{A7DB0BDE-1E91-4B42-BE3E-30EAEDBC6322}"/>
              </a:ext>
            </a:extLst>
          </p:cNvPr>
          <p:cNvGrpSpPr/>
          <p:nvPr/>
        </p:nvGrpSpPr>
        <p:grpSpPr>
          <a:xfrm>
            <a:off x="8531988" y="1856613"/>
            <a:ext cx="1768695" cy="3982275"/>
            <a:chOff x="8432956" y="2243265"/>
            <a:chExt cx="1768695" cy="3982275"/>
          </a:xfrm>
        </p:grpSpPr>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06A062B5-CDD5-486F-967C-AD4831069F70}"/>
                    </a:ext>
                  </a:extLst>
                </p:cNvPr>
                <p:cNvSpPr txBox="1"/>
                <p:nvPr/>
              </p:nvSpPr>
              <p:spPr>
                <a:xfrm>
                  <a:off x="9751665" y="2247112"/>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Sup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0</m:t>
                            </m:r>
                          </m:sub>
                          <m:sup>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m:t>
                            </m:r>
                          </m:sup>
                        </m:sSubSup>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47" name="文字方塊 146">
                  <a:extLst>
                    <a:ext uri="{FF2B5EF4-FFF2-40B4-BE49-F238E27FC236}">
                      <a16:creationId xmlns:a16="http://schemas.microsoft.com/office/drawing/2014/main" id="{06A062B5-CDD5-486F-967C-AD4831069F70}"/>
                    </a:ext>
                  </a:extLst>
                </p:cNvPr>
                <p:cNvSpPr txBox="1">
                  <a:spLocks noRot="1" noChangeAspect="1" noMove="1" noResize="1" noEditPoints="1" noAdjustHandles="1" noChangeArrowheads="1" noChangeShapeType="1" noTextEdit="1"/>
                </p:cNvSpPr>
                <p:nvPr/>
              </p:nvSpPr>
              <p:spPr>
                <a:xfrm>
                  <a:off x="9751665" y="2247112"/>
                  <a:ext cx="449986" cy="441468"/>
                </a:xfrm>
                <a:prstGeom prst="rect">
                  <a:avLst/>
                </a:prstGeom>
                <a:blipFill>
                  <a:blip r:embed="rId19"/>
                  <a:stretch>
                    <a:fillRect l="-8108" b="-5479"/>
                  </a:stretch>
                </a:blipFill>
                <a:ln w="12700" cap="flat">
                  <a:noFill/>
                  <a:miter lim="400000"/>
                </a:ln>
                <a:effectLst/>
              </p:spPr>
              <p:txBody>
                <a:bodyPr/>
                <a:lstStyle/>
                <a:p>
                  <a:r>
                    <a:rPr lang="en-US">
                      <a:noFill/>
                    </a:rPr>
                    <a:t> </a:t>
                  </a:r>
                </a:p>
              </p:txBody>
            </p:sp>
          </mc:Fallback>
        </mc:AlternateContent>
        <p:grpSp>
          <p:nvGrpSpPr>
            <p:cNvPr id="148" name="群組 147">
              <a:extLst>
                <a:ext uri="{FF2B5EF4-FFF2-40B4-BE49-F238E27FC236}">
                  <a16:creationId xmlns:a16="http://schemas.microsoft.com/office/drawing/2014/main" id="{D0CACB8D-4114-4A89-B181-F7AB6DE66EA6}"/>
                </a:ext>
              </a:extLst>
            </p:cNvPr>
            <p:cNvGrpSpPr>
              <a:grpSpLocks noChangeAspect="1"/>
            </p:cNvGrpSpPr>
            <p:nvPr/>
          </p:nvGrpSpPr>
          <p:grpSpPr>
            <a:xfrm>
              <a:off x="8432956" y="2243265"/>
              <a:ext cx="1263198" cy="3971390"/>
              <a:chOff x="9796791" y="2660160"/>
              <a:chExt cx="1063852" cy="3344660"/>
            </a:xfrm>
          </p:grpSpPr>
          <p:grpSp>
            <p:nvGrpSpPr>
              <p:cNvPr id="149" name="群組 148">
                <a:extLst>
                  <a:ext uri="{FF2B5EF4-FFF2-40B4-BE49-F238E27FC236}">
                    <a16:creationId xmlns:a16="http://schemas.microsoft.com/office/drawing/2014/main" id="{93A77339-CFF0-4848-BD0D-D78FE4322C73}"/>
                  </a:ext>
                </a:extLst>
              </p:cNvPr>
              <p:cNvGrpSpPr>
                <a:grpSpLocks noChangeAspect="1"/>
              </p:cNvGrpSpPr>
              <p:nvPr/>
            </p:nvGrpSpPr>
            <p:grpSpPr>
              <a:xfrm>
                <a:off x="9796791" y="5594214"/>
                <a:ext cx="1063852" cy="410606"/>
                <a:chOff x="8376065" y="2308423"/>
                <a:chExt cx="2215523" cy="855107"/>
              </a:xfrm>
            </p:grpSpPr>
            <p:sp>
              <p:nvSpPr>
                <p:cNvPr id="178" name="立方體 177">
                  <a:extLst>
                    <a:ext uri="{FF2B5EF4-FFF2-40B4-BE49-F238E27FC236}">
                      <a16:creationId xmlns:a16="http://schemas.microsoft.com/office/drawing/2014/main" id="{28757966-7BCE-4989-B9A7-9F25367A23ED}"/>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9" name="立方體 178">
                  <a:extLst>
                    <a:ext uri="{FF2B5EF4-FFF2-40B4-BE49-F238E27FC236}">
                      <a16:creationId xmlns:a16="http://schemas.microsoft.com/office/drawing/2014/main" id="{C6C764C6-7903-42A4-B35E-C2A92FDC1AFB}"/>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80" name="立方體 179">
                  <a:extLst>
                    <a:ext uri="{FF2B5EF4-FFF2-40B4-BE49-F238E27FC236}">
                      <a16:creationId xmlns:a16="http://schemas.microsoft.com/office/drawing/2014/main" id="{69E4A22B-E96B-4FB9-AEF5-DBC85C215FD4}"/>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50" name="群組 149">
                <a:extLst>
                  <a:ext uri="{FF2B5EF4-FFF2-40B4-BE49-F238E27FC236}">
                    <a16:creationId xmlns:a16="http://schemas.microsoft.com/office/drawing/2014/main" id="{DAFF3B7A-F6A6-40F7-A083-4C7669D3E91C}"/>
                  </a:ext>
                </a:extLst>
              </p:cNvPr>
              <p:cNvGrpSpPr>
                <a:grpSpLocks noChangeAspect="1"/>
              </p:cNvGrpSpPr>
              <p:nvPr/>
            </p:nvGrpSpPr>
            <p:grpSpPr>
              <a:xfrm>
                <a:off x="9796791" y="5172817"/>
                <a:ext cx="1063852" cy="410606"/>
                <a:chOff x="8376065" y="2308423"/>
                <a:chExt cx="2215523" cy="855107"/>
              </a:xfrm>
            </p:grpSpPr>
            <p:sp>
              <p:nvSpPr>
                <p:cNvPr id="175" name="立方體 174">
                  <a:extLst>
                    <a:ext uri="{FF2B5EF4-FFF2-40B4-BE49-F238E27FC236}">
                      <a16:creationId xmlns:a16="http://schemas.microsoft.com/office/drawing/2014/main" id="{3062C197-4FC4-4622-B2C4-471BDB600ABD}"/>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6" name="立方體 175">
                  <a:extLst>
                    <a:ext uri="{FF2B5EF4-FFF2-40B4-BE49-F238E27FC236}">
                      <a16:creationId xmlns:a16="http://schemas.microsoft.com/office/drawing/2014/main" id="{6C41D496-2608-4668-AD4F-D521E97C188E}"/>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7" name="立方體 176">
                  <a:extLst>
                    <a:ext uri="{FF2B5EF4-FFF2-40B4-BE49-F238E27FC236}">
                      <a16:creationId xmlns:a16="http://schemas.microsoft.com/office/drawing/2014/main" id="{84697999-C727-470B-9FCC-8EAAF724F4F6}"/>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51" name="群組 150">
                <a:extLst>
                  <a:ext uri="{FF2B5EF4-FFF2-40B4-BE49-F238E27FC236}">
                    <a16:creationId xmlns:a16="http://schemas.microsoft.com/office/drawing/2014/main" id="{AE56E48C-6A15-4230-B6A4-55C31992DEAD}"/>
                  </a:ext>
                </a:extLst>
              </p:cNvPr>
              <p:cNvGrpSpPr>
                <a:grpSpLocks noChangeAspect="1"/>
              </p:cNvGrpSpPr>
              <p:nvPr/>
            </p:nvGrpSpPr>
            <p:grpSpPr>
              <a:xfrm>
                <a:off x="9796791" y="4758226"/>
                <a:ext cx="1063852" cy="410606"/>
                <a:chOff x="8376065" y="2308423"/>
                <a:chExt cx="2215523" cy="855107"/>
              </a:xfrm>
            </p:grpSpPr>
            <p:sp>
              <p:nvSpPr>
                <p:cNvPr id="172" name="立方體 171">
                  <a:extLst>
                    <a:ext uri="{FF2B5EF4-FFF2-40B4-BE49-F238E27FC236}">
                      <a16:creationId xmlns:a16="http://schemas.microsoft.com/office/drawing/2014/main" id="{D8CAA7B6-2A9D-4358-8975-626A1CB1106D}"/>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3" name="立方體 172">
                  <a:extLst>
                    <a:ext uri="{FF2B5EF4-FFF2-40B4-BE49-F238E27FC236}">
                      <a16:creationId xmlns:a16="http://schemas.microsoft.com/office/drawing/2014/main" id="{DF4E2AD8-9454-4993-BF6D-1A75C522E1D3}"/>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4" name="立方體 173">
                  <a:extLst>
                    <a:ext uri="{FF2B5EF4-FFF2-40B4-BE49-F238E27FC236}">
                      <a16:creationId xmlns:a16="http://schemas.microsoft.com/office/drawing/2014/main" id="{C6D16D36-7CB0-4821-9A51-D127DB03D21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52" name="群組 151">
                <a:extLst>
                  <a:ext uri="{FF2B5EF4-FFF2-40B4-BE49-F238E27FC236}">
                    <a16:creationId xmlns:a16="http://schemas.microsoft.com/office/drawing/2014/main" id="{D41F6B11-5902-4B19-90AD-CB31B047C282}"/>
                  </a:ext>
                </a:extLst>
              </p:cNvPr>
              <p:cNvGrpSpPr>
                <a:grpSpLocks noChangeAspect="1"/>
              </p:cNvGrpSpPr>
              <p:nvPr/>
            </p:nvGrpSpPr>
            <p:grpSpPr>
              <a:xfrm>
                <a:off x="9796791" y="4337799"/>
                <a:ext cx="1063852" cy="410606"/>
                <a:chOff x="8376065" y="2308423"/>
                <a:chExt cx="2215523" cy="855107"/>
              </a:xfrm>
            </p:grpSpPr>
            <p:sp>
              <p:nvSpPr>
                <p:cNvPr id="169" name="立方體 168">
                  <a:extLst>
                    <a:ext uri="{FF2B5EF4-FFF2-40B4-BE49-F238E27FC236}">
                      <a16:creationId xmlns:a16="http://schemas.microsoft.com/office/drawing/2014/main" id="{F63E33DD-5CAF-4456-99AF-BF26EBC86255}"/>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0" name="立方體 169">
                  <a:extLst>
                    <a:ext uri="{FF2B5EF4-FFF2-40B4-BE49-F238E27FC236}">
                      <a16:creationId xmlns:a16="http://schemas.microsoft.com/office/drawing/2014/main" id="{E3441573-ADFE-420F-980C-1AB85B5DA831}"/>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71" name="立方體 170">
                  <a:extLst>
                    <a:ext uri="{FF2B5EF4-FFF2-40B4-BE49-F238E27FC236}">
                      <a16:creationId xmlns:a16="http://schemas.microsoft.com/office/drawing/2014/main" id="{A49ED23F-EEEE-4C49-B5F9-3F5E861DF1D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53" name="群組 152">
                <a:extLst>
                  <a:ext uri="{FF2B5EF4-FFF2-40B4-BE49-F238E27FC236}">
                    <a16:creationId xmlns:a16="http://schemas.microsoft.com/office/drawing/2014/main" id="{5EDC0C08-8531-4BB3-9871-A76D0EA99E46}"/>
                  </a:ext>
                </a:extLst>
              </p:cNvPr>
              <p:cNvGrpSpPr>
                <a:grpSpLocks noChangeAspect="1"/>
              </p:cNvGrpSpPr>
              <p:nvPr/>
            </p:nvGrpSpPr>
            <p:grpSpPr>
              <a:xfrm>
                <a:off x="9796791" y="3914479"/>
                <a:ext cx="1063852" cy="410606"/>
                <a:chOff x="8376065" y="2308423"/>
                <a:chExt cx="2215523" cy="855107"/>
              </a:xfrm>
            </p:grpSpPr>
            <p:sp>
              <p:nvSpPr>
                <p:cNvPr id="166" name="立方體 165">
                  <a:extLst>
                    <a:ext uri="{FF2B5EF4-FFF2-40B4-BE49-F238E27FC236}">
                      <a16:creationId xmlns:a16="http://schemas.microsoft.com/office/drawing/2014/main" id="{1F79A614-14CD-495F-9A08-25B13C26450A}"/>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67" name="立方體 166">
                  <a:extLst>
                    <a:ext uri="{FF2B5EF4-FFF2-40B4-BE49-F238E27FC236}">
                      <a16:creationId xmlns:a16="http://schemas.microsoft.com/office/drawing/2014/main" id="{C277F4DB-4409-46AC-B40D-0613032622EA}"/>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68" name="立方體 167">
                  <a:extLst>
                    <a:ext uri="{FF2B5EF4-FFF2-40B4-BE49-F238E27FC236}">
                      <a16:creationId xmlns:a16="http://schemas.microsoft.com/office/drawing/2014/main" id="{9C4158F1-4183-465C-B16A-350D137465B8}"/>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54" name="群組 153">
                <a:extLst>
                  <a:ext uri="{FF2B5EF4-FFF2-40B4-BE49-F238E27FC236}">
                    <a16:creationId xmlns:a16="http://schemas.microsoft.com/office/drawing/2014/main" id="{90BDE90A-374E-43BD-B4B7-FFB6849A87CC}"/>
                  </a:ext>
                </a:extLst>
              </p:cNvPr>
              <p:cNvGrpSpPr>
                <a:grpSpLocks noChangeAspect="1"/>
              </p:cNvGrpSpPr>
              <p:nvPr/>
            </p:nvGrpSpPr>
            <p:grpSpPr>
              <a:xfrm>
                <a:off x="9796791" y="3495657"/>
                <a:ext cx="1063852" cy="410606"/>
                <a:chOff x="8376065" y="2308423"/>
                <a:chExt cx="2215523" cy="855107"/>
              </a:xfrm>
            </p:grpSpPr>
            <p:sp>
              <p:nvSpPr>
                <p:cNvPr id="163" name="立方體 162">
                  <a:extLst>
                    <a:ext uri="{FF2B5EF4-FFF2-40B4-BE49-F238E27FC236}">
                      <a16:creationId xmlns:a16="http://schemas.microsoft.com/office/drawing/2014/main" id="{47EFC5E9-91B6-42DD-A2F8-024CFF7EE3FC}"/>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64" name="立方體 163">
                  <a:extLst>
                    <a:ext uri="{FF2B5EF4-FFF2-40B4-BE49-F238E27FC236}">
                      <a16:creationId xmlns:a16="http://schemas.microsoft.com/office/drawing/2014/main" id="{84AAC2AE-B7D4-40B3-8789-00BDEF25A921}"/>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65" name="立方體 164">
                  <a:extLst>
                    <a:ext uri="{FF2B5EF4-FFF2-40B4-BE49-F238E27FC236}">
                      <a16:creationId xmlns:a16="http://schemas.microsoft.com/office/drawing/2014/main" id="{61C0D898-F771-4A27-8E7D-6A31544465C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55" name="群組 154">
                <a:extLst>
                  <a:ext uri="{FF2B5EF4-FFF2-40B4-BE49-F238E27FC236}">
                    <a16:creationId xmlns:a16="http://schemas.microsoft.com/office/drawing/2014/main" id="{A901C8EB-49D2-4532-8D9A-2EC1276EEFA2}"/>
                  </a:ext>
                </a:extLst>
              </p:cNvPr>
              <p:cNvGrpSpPr>
                <a:grpSpLocks noChangeAspect="1"/>
              </p:cNvGrpSpPr>
              <p:nvPr/>
            </p:nvGrpSpPr>
            <p:grpSpPr>
              <a:xfrm>
                <a:off x="9796791" y="3077980"/>
                <a:ext cx="1063852" cy="410606"/>
                <a:chOff x="8376065" y="2308423"/>
                <a:chExt cx="2215523" cy="855107"/>
              </a:xfrm>
            </p:grpSpPr>
            <p:sp>
              <p:nvSpPr>
                <p:cNvPr id="160" name="立方體 159">
                  <a:extLst>
                    <a:ext uri="{FF2B5EF4-FFF2-40B4-BE49-F238E27FC236}">
                      <a16:creationId xmlns:a16="http://schemas.microsoft.com/office/drawing/2014/main" id="{8E181128-CF0A-466F-B691-85D00836EED3}"/>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61" name="立方體 160">
                  <a:extLst>
                    <a:ext uri="{FF2B5EF4-FFF2-40B4-BE49-F238E27FC236}">
                      <a16:creationId xmlns:a16="http://schemas.microsoft.com/office/drawing/2014/main" id="{B8D38E74-D8D5-49C0-BEAF-76F66C8DFC51}"/>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62" name="立方體 161">
                  <a:extLst>
                    <a:ext uri="{FF2B5EF4-FFF2-40B4-BE49-F238E27FC236}">
                      <a16:creationId xmlns:a16="http://schemas.microsoft.com/office/drawing/2014/main" id="{E15CF435-FAC4-4A21-87DD-87A089462CB0}"/>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156" name="群組 155">
                <a:extLst>
                  <a:ext uri="{FF2B5EF4-FFF2-40B4-BE49-F238E27FC236}">
                    <a16:creationId xmlns:a16="http://schemas.microsoft.com/office/drawing/2014/main" id="{5E475561-2153-424C-BCBF-203A8BCB0419}"/>
                  </a:ext>
                </a:extLst>
              </p:cNvPr>
              <p:cNvGrpSpPr>
                <a:grpSpLocks noChangeAspect="1"/>
              </p:cNvGrpSpPr>
              <p:nvPr/>
            </p:nvGrpSpPr>
            <p:grpSpPr>
              <a:xfrm>
                <a:off x="9796791" y="2660160"/>
                <a:ext cx="1063852" cy="410606"/>
                <a:chOff x="8376065" y="2308423"/>
                <a:chExt cx="2215523" cy="855107"/>
              </a:xfrm>
            </p:grpSpPr>
            <p:sp>
              <p:nvSpPr>
                <p:cNvPr id="157" name="立方體 156">
                  <a:extLst>
                    <a:ext uri="{FF2B5EF4-FFF2-40B4-BE49-F238E27FC236}">
                      <a16:creationId xmlns:a16="http://schemas.microsoft.com/office/drawing/2014/main" id="{B69DA575-C77F-489B-9BAB-2D7154CAF6E1}"/>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58" name="立方體 157">
                  <a:extLst>
                    <a:ext uri="{FF2B5EF4-FFF2-40B4-BE49-F238E27FC236}">
                      <a16:creationId xmlns:a16="http://schemas.microsoft.com/office/drawing/2014/main" id="{F5E34082-7AB5-472E-80D7-BD148176DD82}"/>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159" name="立方體 158">
                  <a:extLst>
                    <a:ext uri="{FF2B5EF4-FFF2-40B4-BE49-F238E27FC236}">
                      <a16:creationId xmlns:a16="http://schemas.microsoft.com/office/drawing/2014/main" id="{F8BB29D3-8152-4F8B-BF59-071653CA298F}"/>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mc:AlternateContent xmlns:mc="http://schemas.openxmlformats.org/markup-compatibility/2006" xmlns:a14="http://schemas.microsoft.com/office/drawing/2010/main">
          <mc:Choice Requires="a14">
            <p:sp>
              <p:nvSpPr>
                <p:cNvPr id="181" name="文字方塊 180">
                  <a:extLst>
                    <a:ext uri="{FF2B5EF4-FFF2-40B4-BE49-F238E27FC236}">
                      <a16:creationId xmlns:a16="http://schemas.microsoft.com/office/drawing/2014/main" id="{8A684748-EE2E-45AD-9C75-C568FEBE4457}"/>
                    </a:ext>
                  </a:extLst>
                </p:cNvPr>
                <p:cNvSpPr txBox="1"/>
                <p:nvPr/>
              </p:nvSpPr>
              <p:spPr>
                <a:xfrm>
                  <a:off x="9743033" y="2745370"/>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Sup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1</m:t>
                            </m:r>
                          </m:sub>
                          <m:sup>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m:t>
                            </m:r>
                          </m:sup>
                        </m:sSubSup>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81" name="文字方塊 180">
                  <a:extLst>
                    <a:ext uri="{FF2B5EF4-FFF2-40B4-BE49-F238E27FC236}">
                      <a16:creationId xmlns:a16="http://schemas.microsoft.com/office/drawing/2014/main" id="{8A684748-EE2E-45AD-9C75-C568FEBE4457}"/>
                    </a:ext>
                  </a:extLst>
                </p:cNvPr>
                <p:cNvSpPr txBox="1">
                  <a:spLocks noRot="1" noChangeAspect="1" noMove="1" noResize="1" noEditPoints="1" noAdjustHandles="1" noChangeArrowheads="1" noChangeShapeType="1" noTextEdit="1"/>
                </p:cNvSpPr>
                <p:nvPr/>
              </p:nvSpPr>
              <p:spPr>
                <a:xfrm>
                  <a:off x="9743033" y="2745370"/>
                  <a:ext cx="449986" cy="441468"/>
                </a:xfrm>
                <a:prstGeom prst="rect">
                  <a:avLst/>
                </a:prstGeom>
                <a:blipFill>
                  <a:blip r:embed="rId20"/>
                  <a:stretch>
                    <a:fillRect l="-9589" b="-694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文字方塊 181">
                  <a:extLst>
                    <a:ext uri="{FF2B5EF4-FFF2-40B4-BE49-F238E27FC236}">
                      <a16:creationId xmlns:a16="http://schemas.microsoft.com/office/drawing/2014/main" id="{7DC42D46-B98A-4B8E-9E5E-85AB224538D3}"/>
                    </a:ext>
                  </a:extLst>
                </p:cNvPr>
                <p:cNvSpPr txBox="1"/>
                <p:nvPr/>
              </p:nvSpPr>
              <p:spPr>
                <a:xfrm>
                  <a:off x="9751477" y="3271213"/>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Sup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2</m:t>
                            </m:r>
                          </m:sub>
                          <m:sup>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m:t>
                            </m:r>
                          </m:sup>
                        </m:sSubSup>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82" name="文字方塊 181">
                  <a:extLst>
                    <a:ext uri="{FF2B5EF4-FFF2-40B4-BE49-F238E27FC236}">
                      <a16:creationId xmlns:a16="http://schemas.microsoft.com/office/drawing/2014/main" id="{7DC42D46-B98A-4B8E-9E5E-85AB224538D3}"/>
                    </a:ext>
                  </a:extLst>
                </p:cNvPr>
                <p:cNvSpPr txBox="1">
                  <a:spLocks noRot="1" noChangeAspect="1" noMove="1" noResize="1" noEditPoints="1" noAdjustHandles="1" noChangeArrowheads="1" noChangeShapeType="1" noTextEdit="1"/>
                </p:cNvSpPr>
                <p:nvPr/>
              </p:nvSpPr>
              <p:spPr>
                <a:xfrm>
                  <a:off x="9751477" y="3271213"/>
                  <a:ext cx="449986" cy="441468"/>
                </a:xfrm>
                <a:prstGeom prst="rect">
                  <a:avLst/>
                </a:prstGeom>
                <a:blipFill>
                  <a:blip r:embed="rId21"/>
                  <a:stretch>
                    <a:fillRect l="-8108" b="-5479"/>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文字方塊 182">
                  <a:extLst>
                    <a:ext uri="{FF2B5EF4-FFF2-40B4-BE49-F238E27FC236}">
                      <a16:creationId xmlns:a16="http://schemas.microsoft.com/office/drawing/2014/main" id="{A5AF6D87-CEED-47AD-8DFD-356E4C4E079C}"/>
                    </a:ext>
                  </a:extLst>
                </p:cNvPr>
                <p:cNvSpPr txBox="1"/>
                <p:nvPr/>
              </p:nvSpPr>
              <p:spPr>
                <a:xfrm>
                  <a:off x="9751477" y="3762688"/>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Sup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lang="en-US" altLang="zh-TW" sz="2400" b="1" i="1" dirty="0">
                                <a:solidFill>
                                  <a:srgbClr val="000000"/>
                                </a:solidFill>
                                <a:latin typeface="Cambria Math" panose="02040503050406030204" pitchFamily="18" charset="0"/>
                                <a:ea typeface="Helvetica Neue"/>
                                <a:cs typeface="Times New Roman" panose="02020603050405020304" pitchFamily="18" charset="0"/>
                                <a:sym typeface="Helvetica Neue"/>
                              </a:rPr>
                              <m:t>3</m:t>
                            </m:r>
                          </m:sub>
                          <m:sup>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m:t>
                            </m:r>
                          </m:sup>
                        </m:sSubSup>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83" name="文字方塊 182">
                  <a:extLst>
                    <a:ext uri="{FF2B5EF4-FFF2-40B4-BE49-F238E27FC236}">
                      <a16:creationId xmlns:a16="http://schemas.microsoft.com/office/drawing/2014/main" id="{A5AF6D87-CEED-47AD-8DFD-356E4C4E079C}"/>
                    </a:ext>
                  </a:extLst>
                </p:cNvPr>
                <p:cNvSpPr txBox="1">
                  <a:spLocks noRot="1" noChangeAspect="1" noMove="1" noResize="1" noEditPoints="1" noAdjustHandles="1" noChangeArrowheads="1" noChangeShapeType="1" noTextEdit="1"/>
                </p:cNvSpPr>
                <p:nvPr/>
              </p:nvSpPr>
              <p:spPr>
                <a:xfrm>
                  <a:off x="9751477" y="3762688"/>
                  <a:ext cx="449986" cy="441468"/>
                </a:xfrm>
                <a:prstGeom prst="rect">
                  <a:avLst/>
                </a:prstGeom>
                <a:blipFill>
                  <a:blip r:embed="rId22"/>
                  <a:stretch>
                    <a:fillRect l="-8108" b="-694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文字方塊 183">
                  <a:extLst>
                    <a:ext uri="{FF2B5EF4-FFF2-40B4-BE49-F238E27FC236}">
                      <a16:creationId xmlns:a16="http://schemas.microsoft.com/office/drawing/2014/main" id="{69CB0BB3-3F3A-4784-9BC9-9BC68D558917}"/>
                    </a:ext>
                  </a:extLst>
                </p:cNvPr>
                <p:cNvSpPr txBox="1"/>
                <p:nvPr/>
              </p:nvSpPr>
              <p:spPr>
                <a:xfrm>
                  <a:off x="9751477" y="4288022"/>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Sup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4</m:t>
                            </m:r>
                          </m:sub>
                          <m:sup>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m:t>
                            </m:r>
                          </m:sup>
                        </m:sSubSup>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84" name="文字方塊 183">
                  <a:extLst>
                    <a:ext uri="{FF2B5EF4-FFF2-40B4-BE49-F238E27FC236}">
                      <a16:creationId xmlns:a16="http://schemas.microsoft.com/office/drawing/2014/main" id="{69CB0BB3-3F3A-4784-9BC9-9BC68D558917}"/>
                    </a:ext>
                  </a:extLst>
                </p:cNvPr>
                <p:cNvSpPr txBox="1">
                  <a:spLocks noRot="1" noChangeAspect="1" noMove="1" noResize="1" noEditPoints="1" noAdjustHandles="1" noChangeArrowheads="1" noChangeShapeType="1" noTextEdit="1"/>
                </p:cNvSpPr>
                <p:nvPr/>
              </p:nvSpPr>
              <p:spPr>
                <a:xfrm>
                  <a:off x="9751477" y="4288022"/>
                  <a:ext cx="449986" cy="441468"/>
                </a:xfrm>
                <a:prstGeom prst="rect">
                  <a:avLst/>
                </a:prstGeom>
                <a:blipFill>
                  <a:blip r:embed="rId23"/>
                  <a:stretch>
                    <a:fillRect l="-8108" b="-694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文字方塊 184">
                  <a:extLst>
                    <a:ext uri="{FF2B5EF4-FFF2-40B4-BE49-F238E27FC236}">
                      <a16:creationId xmlns:a16="http://schemas.microsoft.com/office/drawing/2014/main" id="{19C7D02E-99D7-4BC4-82BE-BACCAC74521B}"/>
                    </a:ext>
                  </a:extLst>
                </p:cNvPr>
                <p:cNvSpPr txBox="1"/>
                <p:nvPr/>
              </p:nvSpPr>
              <p:spPr>
                <a:xfrm>
                  <a:off x="9743033" y="4786453"/>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Sup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5</m:t>
                            </m:r>
                          </m:sub>
                          <m:sup>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m:t>
                            </m:r>
                          </m:sup>
                        </m:sSubSup>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85" name="文字方塊 184">
                  <a:extLst>
                    <a:ext uri="{FF2B5EF4-FFF2-40B4-BE49-F238E27FC236}">
                      <a16:creationId xmlns:a16="http://schemas.microsoft.com/office/drawing/2014/main" id="{19C7D02E-99D7-4BC4-82BE-BACCAC74521B}"/>
                    </a:ext>
                  </a:extLst>
                </p:cNvPr>
                <p:cNvSpPr txBox="1">
                  <a:spLocks noRot="1" noChangeAspect="1" noMove="1" noResize="1" noEditPoints="1" noAdjustHandles="1" noChangeArrowheads="1" noChangeShapeType="1" noTextEdit="1"/>
                </p:cNvSpPr>
                <p:nvPr/>
              </p:nvSpPr>
              <p:spPr>
                <a:xfrm>
                  <a:off x="9743033" y="4786453"/>
                  <a:ext cx="449986" cy="441468"/>
                </a:xfrm>
                <a:prstGeom prst="rect">
                  <a:avLst/>
                </a:prstGeom>
                <a:blipFill>
                  <a:blip r:embed="rId24"/>
                  <a:stretch>
                    <a:fillRect l="-9589" b="-8333"/>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6" name="文字方塊 185">
                  <a:extLst>
                    <a:ext uri="{FF2B5EF4-FFF2-40B4-BE49-F238E27FC236}">
                      <a16:creationId xmlns:a16="http://schemas.microsoft.com/office/drawing/2014/main" id="{F41F4468-C748-4C2C-AE6B-2F6A2D8141DC}"/>
                    </a:ext>
                  </a:extLst>
                </p:cNvPr>
                <p:cNvSpPr txBox="1"/>
                <p:nvPr/>
              </p:nvSpPr>
              <p:spPr>
                <a:xfrm>
                  <a:off x="9751477" y="5285641"/>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Sup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6</m:t>
                            </m:r>
                          </m:sub>
                          <m:sup>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m:t>
                            </m:r>
                          </m:sup>
                        </m:sSubSup>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86" name="文字方塊 185">
                  <a:extLst>
                    <a:ext uri="{FF2B5EF4-FFF2-40B4-BE49-F238E27FC236}">
                      <a16:creationId xmlns:a16="http://schemas.microsoft.com/office/drawing/2014/main" id="{F41F4468-C748-4C2C-AE6B-2F6A2D8141DC}"/>
                    </a:ext>
                  </a:extLst>
                </p:cNvPr>
                <p:cNvSpPr txBox="1">
                  <a:spLocks noRot="1" noChangeAspect="1" noMove="1" noResize="1" noEditPoints="1" noAdjustHandles="1" noChangeArrowheads="1" noChangeShapeType="1" noTextEdit="1"/>
                </p:cNvSpPr>
                <p:nvPr/>
              </p:nvSpPr>
              <p:spPr>
                <a:xfrm>
                  <a:off x="9751477" y="5285641"/>
                  <a:ext cx="449986" cy="441468"/>
                </a:xfrm>
                <a:prstGeom prst="rect">
                  <a:avLst/>
                </a:prstGeom>
                <a:blipFill>
                  <a:blip r:embed="rId25"/>
                  <a:stretch>
                    <a:fillRect l="-8108" b="-6944"/>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文字方塊 186">
                  <a:extLst>
                    <a:ext uri="{FF2B5EF4-FFF2-40B4-BE49-F238E27FC236}">
                      <a16:creationId xmlns:a16="http://schemas.microsoft.com/office/drawing/2014/main" id="{38A11A9F-4662-40F2-9D6D-C4FDBB05673D}"/>
                    </a:ext>
                  </a:extLst>
                </p:cNvPr>
                <p:cNvSpPr txBox="1"/>
                <p:nvPr/>
              </p:nvSpPr>
              <p:spPr>
                <a:xfrm>
                  <a:off x="9751477" y="5784072"/>
                  <a:ext cx="449986" cy="4414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ctrlPr>
                          </m:sSubSupPr>
                          <m:e>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𝒄</m:t>
                            </m:r>
                          </m:e>
                          <m:sub>
                            <m:r>
                              <a:rPr kumimoji="0" lang="en-US" altLang="zh-TW" sz="2400" b="0"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7</m:t>
                            </m:r>
                          </m:sub>
                          <m:sup>
                            <m:r>
                              <a:rPr kumimoji="0" lang="en-US" altLang="zh-TW" sz="2400" b="1" i="1" u="none" strike="noStrike" kern="1200" cap="none" spc="0" normalizeH="0" baseline="0" noProof="0" dirty="0" smtClean="0">
                                <a:ln>
                                  <a:noFill/>
                                </a:ln>
                                <a:solidFill>
                                  <a:srgbClr val="000000"/>
                                </a:solidFill>
                                <a:effectLst/>
                                <a:uLnTx/>
                                <a:uFillTx/>
                                <a:latin typeface="Cambria Math" panose="02040503050406030204" pitchFamily="18" charset="0"/>
                                <a:ea typeface="Helvetica Neue"/>
                                <a:cs typeface="Times New Roman" panose="02020603050405020304" pitchFamily="18" charset="0"/>
                                <a:sym typeface="Helvetica Neue"/>
                              </a:rPr>
                              <m:t>′</m:t>
                            </m:r>
                          </m:sup>
                        </m:sSubSup>
                      </m:oMath>
                    </m:oMathPara>
                  </a14:m>
                  <a:endParaRPr kumimoji="0" lang="zh-TW"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Helvetica Neue"/>
                    <a:cs typeface="Times New Roman" panose="02020603050405020304" pitchFamily="18" charset="0"/>
                    <a:sym typeface="Helvetica Neue"/>
                  </a:endParaRPr>
                </a:p>
              </p:txBody>
            </p:sp>
          </mc:Choice>
          <mc:Fallback xmlns="">
            <p:sp>
              <p:nvSpPr>
                <p:cNvPr id="187" name="文字方塊 186">
                  <a:extLst>
                    <a:ext uri="{FF2B5EF4-FFF2-40B4-BE49-F238E27FC236}">
                      <a16:creationId xmlns:a16="http://schemas.microsoft.com/office/drawing/2014/main" id="{38A11A9F-4662-40F2-9D6D-C4FDBB05673D}"/>
                    </a:ext>
                  </a:extLst>
                </p:cNvPr>
                <p:cNvSpPr txBox="1">
                  <a:spLocks noRot="1" noChangeAspect="1" noMove="1" noResize="1" noEditPoints="1" noAdjustHandles="1" noChangeArrowheads="1" noChangeShapeType="1" noTextEdit="1"/>
                </p:cNvSpPr>
                <p:nvPr/>
              </p:nvSpPr>
              <p:spPr>
                <a:xfrm>
                  <a:off x="9751477" y="5784072"/>
                  <a:ext cx="449986" cy="441468"/>
                </a:xfrm>
                <a:prstGeom prst="rect">
                  <a:avLst/>
                </a:prstGeom>
                <a:blipFill>
                  <a:blip r:embed="rId26"/>
                  <a:stretch>
                    <a:fillRect l="-8108" b="-6849"/>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2857728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內容版面配置區 22">
            <a:extLst>
              <a:ext uri="{FF2B5EF4-FFF2-40B4-BE49-F238E27FC236}">
                <a16:creationId xmlns:a16="http://schemas.microsoft.com/office/drawing/2014/main" id="{DBF46C5F-C0CE-47D0-8972-2039AB81B1C6}"/>
              </a:ext>
            </a:extLst>
          </p:cNvPr>
          <p:cNvSpPr>
            <a:spLocks noGrp="1"/>
          </p:cNvSpPr>
          <p:nvPr>
            <p:ph idx="1"/>
          </p:nvPr>
        </p:nvSpPr>
        <p:spPr/>
        <p:txBody>
          <a:bodyPr/>
          <a:lstStyle/>
          <a:p>
            <a:endParaRPr lang="en-US" dirty="0"/>
          </a:p>
        </p:txBody>
      </p:sp>
      <p:pic>
        <p:nvPicPr>
          <p:cNvPr id="44" name="圖片 43">
            <a:extLst>
              <a:ext uri="{FF2B5EF4-FFF2-40B4-BE49-F238E27FC236}">
                <a16:creationId xmlns:a16="http://schemas.microsoft.com/office/drawing/2014/main" id="{0B8D884C-AA7B-44F4-8B55-E25D14928E4A}"/>
              </a:ext>
            </a:extLst>
          </p:cNvPr>
          <p:cNvPicPr>
            <a:picLocks noChangeAspect="1"/>
          </p:cNvPicPr>
          <p:nvPr/>
        </p:nvPicPr>
        <p:blipFill>
          <a:blip r:embed="rId3"/>
          <a:stretch>
            <a:fillRect/>
          </a:stretch>
        </p:blipFill>
        <p:spPr>
          <a:xfrm>
            <a:off x="827919" y="1779823"/>
            <a:ext cx="5005323" cy="2868363"/>
          </a:xfrm>
          <a:prstGeom prst="rect">
            <a:avLst/>
          </a:prstGeom>
        </p:spPr>
      </p:pic>
      <p:cxnSp>
        <p:nvCxnSpPr>
          <p:cNvPr id="41" name="直線單箭頭接點 40">
            <a:extLst>
              <a:ext uri="{FF2B5EF4-FFF2-40B4-BE49-F238E27FC236}">
                <a16:creationId xmlns:a16="http://schemas.microsoft.com/office/drawing/2014/main" id="{1A3C6686-C4DD-401D-A9DA-8F461CBA751C}"/>
              </a:ext>
            </a:extLst>
          </p:cNvPr>
          <p:cNvCxnSpPr>
            <a:cxnSpLocks/>
          </p:cNvCxnSpPr>
          <p:nvPr/>
        </p:nvCxnSpPr>
        <p:spPr>
          <a:xfrm>
            <a:off x="4483100" y="2641600"/>
            <a:ext cx="4357342"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826EF75D-C15E-4151-9DB2-A384A7A2DE70}"/>
                  </a:ext>
                </a:extLst>
              </p:cNvPr>
              <p:cNvSpPr>
                <a:spLocks noGrp="1"/>
              </p:cNvSpPr>
              <p:nvPr>
                <p:ph type="title"/>
              </p:nvPr>
            </p:nvSpPr>
            <p:spPr/>
            <p:txBody>
              <a:bodyPr>
                <a:normAutofit/>
              </a:bodyPr>
              <a:lstStyle/>
              <a:p>
                <a:pPr algn="ctr"/>
                <a:r>
                  <a:rPr lang="en-US" altLang="zh-TW" sz="4400" dirty="0">
                    <a:latin typeface="Bahnschrift SemiBold SemiConden" panose="020B0502040204020203" pitchFamily="34" charset="0"/>
                  </a:rPr>
                  <a:t>if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then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1</m:t>
                    </m:r>
                  </m:oMath>
                </a14:m>
                <a:r>
                  <a:rPr lang="en-US" altLang="zh-TW" sz="4400" dirty="0">
                    <a:latin typeface="Bahnschrift SemiBold SemiConden" panose="020B0502040204020203" pitchFamily="34" charset="0"/>
                  </a:rPr>
                  <a:t>} else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2</m:t>
                    </m:r>
                  </m:oMath>
                </a14:m>
                <a:r>
                  <a:rPr lang="en-US" altLang="zh-TW" sz="4400" dirty="0">
                    <a:latin typeface="Bahnschrift SemiBold SemiConden" panose="020B0502040204020203" pitchFamily="34" charset="0"/>
                  </a:rPr>
                  <a:t>}</a:t>
                </a:r>
                <a:endParaRPr lang="zh-TW" altLang="en-US" sz="4400" dirty="0">
                  <a:latin typeface="Bahnschrift SemiBold SemiConden" panose="020B0502040204020203" pitchFamily="34" charset="0"/>
                </a:endParaRPr>
              </a:p>
            </p:txBody>
          </p:sp>
        </mc:Choice>
        <mc:Fallback xmlns="">
          <p:sp>
            <p:nvSpPr>
              <p:cNvPr id="2" name="標題 1">
                <a:extLst>
                  <a:ext uri="{FF2B5EF4-FFF2-40B4-BE49-F238E27FC236}">
                    <a16:creationId xmlns:a16="http://schemas.microsoft.com/office/drawing/2014/main" id="{826EF75D-C15E-4151-9DB2-A384A7A2DE70}"/>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grpSp>
        <p:nvGrpSpPr>
          <p:cNvPr id="22" name="群組 21">
            <a:extLst>
              <a:ext uri="{FF2B5EF4-FFF2-40B4-BE49-F238E27FC236}">
                <a16:creationId xmlns:a16="http://schemas.microsoft.com/office/drawing/2014/main" id="{B1F0BC68-8F11-453F-AA90-DDEFE140205A}"/>
              </a:ext>
            </a:extLst>
          </p:cNvPr>
          <p:cNvGrpSpPr/>
          <p:nvPr/>
        </p:nvGrpSpPr>
        <p:grpSpPr>
          <a:xfrm>
            <a:off x="5972810" y="2169899"/>
            <a:ext cx="2867632" cy="1538884"/>
            <a:chOff x="7649099" y="3308088"/>
            <a:chExt cx="2867632" cy="1538884"/>
          </a:xfrm>
        </p:grpSpPr>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E4BC84A-89FA-4527-9CAD-C645242285DC}"/>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0" name="文字方塊 19">
                  <a:extLst>
                    <a:ext uri="{FF2B5EF4-FFF2-40B4-BE49-F238E27FC236}">
                      <a16:creationId xmlns:a16="http://schemas.microsoft.com/office/drawing/2014/main" id="{0E4BC84A-89FA-4527-9CAD-C645242285DC}"/>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11"/>
                  <a:stretch>
                    <a:fillRect/>
                  </a:stretch>
                </a:blipFill>
              </p:spPr>
              <p:txBody>
                <a:bodyPr/>
                <a:lstStyle/>
                <a:p>
                  <a:r>
                    <a:rPr lang="en-US">
                      <a:noFill/>
                    </a:rPr>
                    <a:t> </a:t>
                  </a:r>
                </a:p>
              </p:txBody>
            </p:sp>
          </mc:Fallback>
        </mc:AlternateContent>
        <p:sp>
          <p:nvSpPr>
            <p:cNvPr id="5" name="橢圓 4">
              <a:extLst>
                <a:ext uri="{FF2B5EF4-FFF2-40B4-BE49-F238E27FC236}">
                  <a16:creationId xmlns:a16="http://schemas.microsoft.com/office/drawing/2014/main" id="{3F6309A7-4093-4414-9DC1-E6F11793DD80}"/>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90217AF-8D82-4F3D-A5D2-27A5E2FAD4C5}"/>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 name="矩形 5">
                  <a:extLst>
                    <a:ext uri="{FF2B5EF4-FFF2-40B4-BE49-F238E27FC236}">
                      <a16:creationId xmlns:a16="http://schemas.microsoft.com/office/drawing/2014/main" id="{B90217AF-8D82-4F3D-A5D2-27A5E2FAD4C5}"/>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CA17CC6-D222-44C3-9A3F-839A5DE17ADB}"/>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 name="矩形 6">
                  <a:extLst>
                    <a:ext uri="{FF2B5EF4-FFF2-40B4-BE49-F238E27FC236}">
                      <a16:creationId xmlns:a16="http://schemas.microsoft.com/office/drawing/2014/main" id="{0CA17CC6-D222-44C3-9A3F-839A5DE17ADB}"/>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13"/>
                  <a:stretch>
                    <a:fillRect/>
                  </a:stretch>
                </a:blipFill>
              </p:spPr>
              <p:txBody>
                <a:bodyPr/>
                <a:lstStyle/>
                <a:p>
                  <a:r>
                    <a:rPr lang="en-US">
                      <a:noFill/>
                    </a:rPr>
                    <a:t> </a:t>
                  </a:r>
                </a:p>
              </p:txBody>
            </p:sp>
          </mc:Fallback>
        </mc:AlternateContent>
        <p:cxnSp>
          <p:nvCxnSpPr>
            <p:cNvPr id="9" name="直線單箭頭接點 8">
              <a:extLst>
                <a:ext uri="{FF2B5EF4-FFF2-40B4-BE49-F238E27FC236}">
                  <a16:creationId xmlns:a16="http://schemas.microsoft.com/office/drawing/2014/main" id="{375DF406-6558-403E-80BE-FF985E897E46}"/>
                </a:ext>
              </a:extLst>
            </p:cNvPr>
            <p:cNvCxnSpPr>
              <a:cxnSpLocks/>
              <a:stCxn id="5" idx="3"/>
              <a:endCxn id="6"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7401715D-CD63-4805-9657-C3EC1EB80565}"/>
                </a:ext>
              </a:extLst>
            </p:cNvPr>
            <p:cNvCxnSpPr>
              <a:cxnSpLocks/>
              <a:stCxn id="5" idx="5"/>
              <a:endCxn id="7"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橢圓 10">
              <a:extLst>
                <a:ext uri="{FF2B5EF4-FFF2-40B4-BE49-F238E27FC236}">
                  <a16:creationId xmlns:a16="http://schemas.microsoft.com/office/drawing/2014/main" id="{4560E105-D4F2-4E5A-8636-E6B126D5B23F}"/>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29624C8-46CB-4156-A41A-7B2024C6143D}"/>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2" name="矩形 11">
                  <a:extLst>
                    <a:ext uri="{FF2B5EF4-FFF2-40B4-BE49-F238E27FC236}">
                      <a16:creationId xmlns:a16="http://schemas.microsoft.com/office/drawing/2014/main" id="{429624C8-46CB-4156-A41A-7B2024C6143D}"/>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14"/>
                  <a:stretch>
                    <a:fillRect l="-4839" r="-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DE1C463-8B69-4DB5-8889-CC9489AE1629}"/>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3" name="矩形 12">
                  <a:extLst>
                    <a:ext uri="{FF2B5EF4-FFF2-40B4-BE49-F238E27FC236}">
                      <a16:creationId xmlns:a16="http://schemas.microsoft.com/office/drawing/2014/main" id="{9DE1C463-8B69-4DB5-8889-CC9489AE1629}"/>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15"/>
                  <a:stretch>
                    <a:fillRect l="-4839" r="-3226"/>
                  </a:stretch>
                </a:blipFill>
              </p:spPr>
              <p:txBody>
                <a:bodyPr/>
                <a:lstStyle/>
                <a:p>
                  <a:r>
                    <a:rPr lang="en-US">
                      <a:noFill/>
                    </a:rPr>
                    <a:t> </a:t>
                  </a:r>
                </a:p>
              </p:txBody>
            </p:sp>
          </mc:Fallback>
        </mc:AlternateContent>
        <p:cxnSp>
          <p:nvCxnSpPr>
            <p:cNvPr id="14" name="直線單箭頭接點 13">
              <a:extLst>
                <a:ext uri="{FF2B5EF4-FFF2-40B4-BE49-F238E27FC236}">
                  <a16:creationId xmlns:a16="http://schemas.microsoft.com/office/drawing/2014/main" id="{4E612AAE-8766-4F8F-9667-0B8557EDCF19}"/>
                </a:ext>
              </a:extLst>
            </p:cNvPr>
            <p:cNvCxnSpPr>
              <a:cxnSpLocks/>
              <a:stCxn id="11" idx="3"/>
              <a:endCxn id="12"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4762DB75-E59C-4282-BB54-BCF22B383709}"/>
                </a:ext>
              </a:extLst>
            </p:cNvPr>
            <p:cNvCxnSpPr>
              <a:cxnSpLocks/>
              <a:stCxn id="11" idx="5"/>
              <a:endCxn id="13"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a:extLst>
                <a:ext uri="{FF2B5EF4-FFF2-40B4-BE49-F238E27FC236}">
                  <a16:creationId xmlns:a16="http://schemas.microsoft.com/office/drawing/2014/main" id="{35D9AA22-74DA-4649-9102-3E43B51C6AB8}"/>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24EEC1E6-A606-4E59-B66F-ED2E02C4ED97}"/>
                </a:ext>
              </a:extLst>
            </p:cNvPr>
            <p:cNvCxnSpPr>
              <a:cxnSpLocks/>
              <a:stCxn id="16" idx="3"/>
              <a:endCxn id="5"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A3EE36D-1180-4CF9-B729-3B0CEF380CFD}"/>
                </a:ext>
              </a:extLst>
            </p:cNvPr>
            <p:cNvCxnSpPr>
              <a:stCxn id="16" idx="5"/>
              <a:endCxn id="11"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AAC22E6-E8E5-42CF-B221-1B60D550908D}"/>
                    </a:ext>
                  </a:extLst>
                </p:cNvPr>
                <p:cNvSpPr txBox="1"/>
                <p:nvPr/>
              </p:nvSpPr>
              <p:spPr>
                <a:xfrm>
                  <a:off x="9729657" y="3308088"/>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9" name="文字方塊 18">
                  <a:extLst>
                    <a:ext uri="{FF2B5EF4-FFF2-40B4-BE49-F238E27FC236}">
                      <a16:creationId xmlns:a16="http://schemas.microsoft.com/office/drawing/2014/main" id="{1AAC22E6-E8E5-42CF-B221-1B60D550908D}"/>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10"/>
                  <a:stretch>
                    <a:fillRect/>
                  </a:stretch>
                </a:blipFill>
              </p:spPr>
              <p:txBody>
                <a:bodyPr/>
                <a:lstStyle/>
                <a:p>
                  <a:r>
                    <a:rPr lang="en-US">
                      <a:noFill/>
                    </a:rPr>
                    <a:t> </a:t>
                  </a:r>
                </a:p>
              </p:txBody>
            </p:sp>
          </mc:Fallback>
        </mc:AlternateContent>
      </p:grpSp>
      <p:cxnSp>
        <p:nvCxnSpPr>
          <p:cNvPr id="21" name="直線單箭頭接點 20">
            <a:extLst>
              <a:ext uri="{FF2B5EF4-FFF2-40B4-BE49-F238E27FC236}">
                <a16:creationId xmlns:a16="http://schemas.microsoft.com/office/drawing/2014/main" id="{54E8A468-7033-4EE5-9F04-4D0B4D951B8E}"/>
              </a:ext>
            </a:extLst>
          </p:cNvPr>
          <p:cNvCxnSpPr>
            <a:cxnSpLocks/>
          </p:cNvCxnSpPr>
          <p:nvPr/>
        </p:nvCxnSpPr>
        <p:spPr>
          <a:xfrm>
            <a:off x="2570205" y="3049374"/>
            <a:ext cx="35257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DFEA9332-BC17-4BA5-BFC6-5031F3A31C4F}"/>
                  </a:ext>
                </a:extLst>
              </p:cNvPr>
              <p:cNvSpPr txBox="1"/>
              <p:nvPr/>
            </p:nvSpPr>
            <p:spPr>
              <a:xfrm>
                <a:off x="8691307" y="1762126"/>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26" name="文字方塊 25">
                <a:extLst>
                  <a:ext uri="{FF2B5EF4-FFF2-40B4-BE49-F238E27FC236}">
                    <a16:creationId xmlns:a16="http://schemas.microsoft.com/office/drawing/2014/main" id="{DFEA9332-BC17-4BA5-BFC6-5031F3A31C4F}"/>
                  </a:ext>
                </a:extLst>
              </p:cNvPr>
              <p:cNvSpPr txBox="1">
                <a:spLocks noRot="1" noChangeAspect="1" noMove="1" noResize="1" noEditPoints="1" noAdjustHandles="1" noChangeArrowheads="1" noChangeShapeType="1" noTextEdit="1"/>
              </p:cNvSpPr>
              <p:nvPr/>
            </p:nvSpPr>
            <p:spPr>
              <a:xfrm>
                <a:off x="8691307" y="1762126"/>
                <a:ext cx="787074" cy="1538883"/>
              </a:xfrm>
              <a:prstGeom prst="rect">
                <a:avLst/>
              </a:prstGeom>
              <a:blipFill>
                <a:blip r:embed="rId16"/>
                <a:stretch>
                  <a:fillRect/>
                </a:stretch>
              </a:blipFill>
            </p:spPr>
            <p:txBody>
              <a:bodyPr/>
              <a:lstStyle/>
              <a:p>
                <a:r>
                  <a:rPr lang="en-US">
                    <a:noFill/>
                  </a:rPr>
                  <a:t> </a:t>
                </a:r>
              </a:p>
            </p:txBody>
          </p:sp>
        </mc:Fallback>
      </mc:AlternateContent>
      <p:sp>
        <p:nvSpPr>
          <p:cNvPr id="27" name="橢圓 26">
            <a:extLst>
              <a:ext uri="{FF2B5EF4-FFF2-40B4-BE49-F238E27FC236}">
                <a16:creationId xmlns:a16="http://schemas.microsoft.com/office/drawing/2014/main" id="{0A77DA1D-B0D8-41F0-A87B-C91983FE8ED3}"/>
              </a:ext>
            </a:extLst>
          </p:cNvPr>
          <p:cNvSpPr/>
          <p:nvPr/>
        </p:nvSpPr>
        <p:spPr>
          <a:xfrm>
            <a:off x="9664983" y="2326802"/>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A1C0DD36-0820-442E-864B-044B90B677FC}"/>
                  </a:ext>
                </a:extLst>
              </p:cNvPr>
              <p:cNvSpPr/>
              <p:nvPr/>
            </p:nvSpPr>
            <p:spPr>
              <a:xfrm>
                <a:off x="9353221" y="2626794"/>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28" name="矩形 27">
                <a:extLst>
                  <a:ext uri="{FF2B5EF4-FFF2-40B4-BE49-F238E27FC236}">
                    <a16:creationId xmlns:a16="http://schemas.microsoft.com/office/drawing/2014/main" id="{A1C0DD36-0820-442E-864B-044B90B677FC}"/>
                  </a:ext>
                </a:extLst>
              </p:cNvPr>
              <p:cNvSpPr>
                <a:spLocks noRot="1" noChangeAspect="1" noMove="1" noResize="1" noEditPoints="1" noAdjustHandles="1" noChangeArrowheads="1" noChangeShapeType="1" noTextEdit="1"/>
              </p:cNvSpPr>
              <p:nvPr/>
            </p:nvSpPr>
            <p:spPr>
              <a:xfrm>
                <a:off x="9353221" y="2626794"/>
                <a:ext cx="360895" cy="565503"/>
              </a:xfrm>
              <a:prstGeom prst="rect">
                <a:avLst/>
              </a:prstGeom>
              <a:blipFill>
                <a:blip r:embed="rId17"/>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3A73AC02-44C7-4037-BE9E-BC259B139034}"/>
                  </a:ext>
                </a:extLst>
              </p:cNvPr>
              <p:cNvSpPr/>
              <p:nvPr/>
            </p:nvSpPr>
            <p:spPr>
              <a:xfrm>
                <a:off x="9747298" y="2626794"/>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29" name="矩形 28">
                <a:extLst>
                  <a:ext uri="{FF2B5EF4-FFF2-40B4-BE49-F238E27FC236}">
                    <a16:creationId xmlns:a16="http://schemas.microsoft.com/office/drawing/2014/main" id="{3A73AC02-44C7-4037-BE9E-BC259B139034}"/>
                  </a:ext>
                </a:extLst>
              </p:cNvPr>
              <p:cNvSpPr>
                <a:spLocks noRot="1" noChangeAspect="1" noMove="1" noResize="1" noEditPoints="1" noAdjustHandles="1" noChangeArrowheads="1" noChangeShapeType="1" noTextEdit="1"/>
              </p:cNvSpPr>
              <p:nvPr/>
            </p:nvSpPr>
            <p:spPr>
              <a:xfrm>
                <a:off x="9747298" y="2626794"/>
                <a:ext cx="365760" cy="565503"/>
              </a:xfrm>
              <a:prstGeom prst="rect">
                <a:avLst/>
              </a:prstGeom>
              <a:blipFill>
                <a:blip r:embed="rId18"/>
                <a:stretch>
                  <a:fillRect/>
                </a:stretch>
              </a:blipFill>
              <a:ln>
                <a:solidFill>
                  <a:schemeClr val="bg1">
                    <a:lumMod val="75000"/>
                  </a:schemeClr>
                </a:solidFill>
              </a:ln>
            </p:spPr>
            <p:txBody>
              <a:bodyPr/>
              <a:lstStyle/>
              <a:p>
                <a:r>
                  <a:rPr lang="en-US">
                    <a:noFill/>
                  </a:rPr>
                  <a:t> </a:t>
                </a:r>
              </a:p>
            </p:txBody>
          </p:sp>
        </mc:Fallback>
      </mc:AlternateContent>
      <p:cxnSp>
        <p:nvCxnSpPr>
          <p:cNvPr id="30" name="直線單箭頭接點 29">
            <a:extLst>
              <a:ext uri="{FF2B5EF4-FFF2-40B4-BE49-F238E27FC236}">
                <a16:creationId xmlns:a16="http://schemas.microsoft.com/office/drawing/2014/main" id="{0BF41D7E-52A8-439A-A0A0-71EDB6E771E5}"/>
              </a:ext>
            </a:extLst>
          </p:cNvPr>
          <p:cNvCxnSpPr>
            <a:cxnSpLocks/>
            <a:stCxn id="27" idx="3"/>
            <a:endCxn id="28" idx="0"/>
          </p:cNvCxnSpPr>
          <p:nvPr/>
        </p:nvCxnSpPr>
        <p:spPr>
          <a:xfrm flipH="1">
            <a:off x="9533669" y="2436344"/>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E064B48D-6DDC-4B50-90C6-31CF7ECB6F0F}"/>
              </a:ext>
            </a:extLst>
          </p:cNvPr>
          <p:cNvCxnSpPr>
            <a:cxnSpLocks/>
            <a:stCxn id="27" idx="5"/>
            <a:endCxn id="29" idx="0"/>
          </p:cNvCxnSpPr>
          <p:nvPr/>
        </p:nvCxnSpPr>
        <p:spPr>
          <a:xfrm>
            <a:off x="9774525" y="2436344"/>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橢圓 31">
            <a:extLst>
              <a:ext uri="{FF2B5EF4-FFF2-40B4-BE49-F238E27FC236}">
                <a16:creationId xmlns:a16="http://schemas.microsoft.com/office/drawing/2014/main" id="{F00ABC24-69A8-4C12-A81D-08A2818720BD}"/>
              </a:ext>
            </a:extLst>
          </p:cNvPr>
          <p:cNvSpPr/>
          <p:nvPr/>
        </p:nvSpPr>
        <p:spPr>
          <a:xfrm>
            <a:off x="10466933" y="2326802"/>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A4C32210-36C7-444B-8E76-A69DAE4D0A22}"/>
                  </a:ext>
                </a:extLst>
              </p:cNvPr>
              <p:cNvSpPr/>
              <p:nvPr/>
            </p:nvSpPr>
            <p:spPr>
              <a:xfrm>
                <a:off x="10147300" y="2626794"/>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sSub>
                        <m:sSubPr>
                          <m:ctrlP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𝑎</m:t>
                          </m:r>
                        </m:e>
                        <m:sub>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0</m:t>
                          </m:r>
                        </m:sub>
                      </m:sSub>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3" name="矩形 32">
                <a:extLst>
                  <a:ext uri="{FF2B5EF4-FFF2-40B4-BE49-F238E27FC236}">
                    <a16:creationId xmlns:a16="http://schemas.microsoft.com/office/drawing/2014/main" id="{A4C32210-36C7-444B-8E76-A69DAE4D0A22}"/>
                  </a:ext>
                </a:extLst>
              </p:cNvPr>
              <p:cNvSpPr>
                <a:spLocks noRot="1" noChangeAspect="1" noMove="1" noResize="1" noEditPoints="1" noAdjustHandles="1" noChangeArrowheads="1" noChangeShapeType="1" noTextEdit="1"/>
              </p:cNvSpPr>
              <p:nvPr/>
            </p:nvSpPr>
            <p:spPr>
              <a:xfrm>
                <a:off x="10147300" y="2626794"/>
                <a:ext cx="365759" cy="565503"/>
              </a:xfrm>
              <a:prstGeom prst="rect">
                <a:avLst/>
              </a:prstGeom>
              <a:blipFill>
                <a:blip r:embed="rId19"/>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4CB5B4B-1B6A-4E1F-802D-BFC96E321082}"/>
                  </a:ext>
                </a:extLst>
              </p:cNvPr>
              <p:cNvSpPr/>
              <p:nvPr/>
            </p:nvSpPr>
            <p:spPr>
              <a:xfrm>
                <a:off x="10547534" y="2626794"/>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sSub>
                        <m:sSubPr>
                          <m:ctrlP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𝑎</m:t>
                          </m:r>
                        </m:e>
                        <m:sub>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4" name="矩形 33">
                <a:extLst>
                  <a:ext uri="{FF2B5EF4-FFF2-40B4-BE49-F238E27FC236}">
                    <a16:creationId xmlns:a16="http://schemas.microsoft.com/office/drawing/2014/main" id="{A4CB5B4B-1B6A-4E1F-802D-BFC96E321082}"/>
                  </a:ext>
                </a:extLst>
              </p:cNvPr>
              <p:cNvSpPr>
                <a:spLocks noRot="1" noChangeAspect="1" noMove="1" noResize="1" noEditPoints="1" noAdjustHandles="1" noChangeArrowheads="1" noChangeShapeType="1" noTextEdit="1"/>
              </p:cNvSpPr>
              <p:nvPr/>
            </p:nvSpPr>
            <p:spPr>
              <a:xfrm>
                <a:off x="10547534" y="2626794"/>
                <a:ext cx="365760" cy="565503"/>
              </a:xfrm>
              <a:prstGeom prst="rect">
                <a:avLst/>
              </a:prstGeom>
              <a:blipFill>
                <a:blip r:embed="rId20"/>
                <a:stretch>
                  <a:fillRect/>
                </a:stretch>
              </a:blipFill>
              <a:ln>
                <a:solidFill>
                  <a:schemeClr val="bg1">
                    <a:lumMod val="75000"/>
                  </a:schemeClr>
                </a:solidFill>
              </a:ln>
            </p:spPr>
            <p:txBody>
              <a:bodyPr/>
              <a:lstStyle/>
              <a:p>
                <a:r>
                  <a:rPr lang="en-US">
                    <a:noFill/>
                  </a:rPr>
                  <a:t> </a:t>
                </a:r>
              </a:p>
            </p:txBody>
          </p:sp>
        </mc:Fallback>
      </mc:AlternateContent>
      <p:cxnSp>
        <p:nvCxnSpPr>
          <p:cNvPr id="35" name="直線單箭頭接點 34">
            <a:extLst>
              <a:ext uri="{FF2B5EF4-FFF2-40B4-BE49-F238E27FC236}">
                <a16:creationId xmlns:a16="http://schemas.microsoft.com/office/drawing/2014/main" id="{AFC3894E-9B12-4BA5-B08D-46FB413BE2A1}"/>
              </a:ext>
            </a:extLst>
          </p:cNvPr>
          <p:cNvCxnSpPr>
            <a:cxnSpLocks/>
            <a:stCxn id="32" idx="3"/>
            <a:endCxn id="33" idx="0"/>
          </p:cNvCxnSpPr>
          <p:nvPr/>
        </p:nvCxnSpPr>
        <p:spPr>
          <a:xfrm flipH="1">
            <a:off x="10330180" y="2436344"/>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2E5C6CE4-AD0B-4F86-AFEF-018E7A9B2232}"/>
              </a:ext>
            </a:extLst>
          </p:cNvPr>
          <p:cNvCxnSpPr>
            <a:cxnSpLocks/>
            <a:stCxn id="32" idx="5"/>
            <a:endCxn id="34" idx="0"/>
          </p:cNvCxnSpPr>
          <p:nvPr/>
        </p:nvCxnSpPr>
        <p:spPr>
          <a:xfrm>
            <a:off x="10576475" y="2436344"/>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橢圓 36">
            <a:extLst>
              <a:ext uri="{FF2B5EF4-FFF2-40B4-BE49-F238E27FC236}">
                <a16:creationId xmlns:a16="http://schemas.microsoft.com/office/drawing/2014/main" id="{2F7E55E3-C2DE-46F7-A10E-5243DB8711A0}"/>
              </a:ext>
            </a:extLst>
          </p:cNvPr>
          <p:cNvSpPr/>
          <p:nvPr/>
        </p:nvSpPr>
        <p:spPr>
          <a:xfrm>
            <a:off x="10071254" y="2073642"/>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8" name="直線單箭頭接點 37">
            <a:extLst>
              <a:ext uri="{FF2B5EF4-FFF2-40B4-BE49-F238E27FC236}">
                <a16:creationId xmlns:a16="http://schemas.microsoft.com/office/drawing/2014/main" id="{E1946642-3C5C-4360-AFEF-B22A590F7233}"/>
              </a:ext>
            </a:extLst>
          </p:cNvPr>
          <p:cNvCxnSpPr>
            <a:cxnSpLocks/>
            <a:stCxn id="37" idx="3"/>
            <a:endCxn id="27" idx="7"/>
          </p:cNvCxnSpPr>
          <p:nvPr/>
        </p:nvCxnSpPr>
        <p:spPr>
          <a:xfrm flipH="1">
            <a:off x="9774525" y="2183184"/>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418EFA28-447B-41D5-A7E9-1BA48B2C1BC6}"/>
              </a:ext>
            </a:extLst>
          </p:cNvPr>
          <p:cNvCxnSpPr>
            <a:stCxn id="37" idx="5"/>
            <a:endCxn id="32" idx="0"/>
          </p:cNvCxnSpPr>
          <p:nvPr/>
        </p:nvCxnSpPr>
        <p:spPr>
          <a:xfrm>
            <a:off x="10180796" y="2183184"/>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DC9BDE2E-75AC-4AA8-A582-9D8B59A0BAAB}"/>
                  </a:ext>
                </a:extLst>
              </p:cNvPr>
              <p:cNvSpPr txBox="1"/>
              <p:nvPr/>
            </p:nvSpPr>
            <p:spPr>
              <a:xfrm>
                <a:off x="10771865" y="1762125"/>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40" name="文字方塊 39">
                <a:extLst>
                  <a:ext uri="{FF2B5EF4-FFF2-40B4-BE49-F238E27FC236}">
                    <a16:creationId xmlns:a16="http://schemas.microsoft.com/office/drawing/2014/main" id="{DC9BDE2E-75AC-4AA8-A582-9D8B59A0BAAB}"/>
                  </a:ext>
                </a:extLst>
              </p:cNvPr>
              <p:cNvSpPr txBox="1">
                <a:spLocks noRot="1" noChangeAspect="1" noMove="1" noResize="1" noEditPoints="1" noAdjustHandles="1" noChangeArrowheads="1" noChangeShapeType="1" noTextEdit="1"/>
              </p:cNvSpPr>
              <p:nvPr/>
            </p:nvSpPr>
            <p:spPr>
              <a:xfrm>
                <a:off x="10771865" y="1762125"/>
                <a:ext cx="787074" cy="1538883"/>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1CD77D47-4C24-4C0B-9A88-51537B0C388E}"/>
                  </a:ext>
                </a:extLst>
              </p:cNvPr>
              <p:cNvSpPr txBox="1"/>
              <p:nvPr/>
            </p:nvSpPr>
            <p:spPr>
              <a:xfrm>
                <a:off x="8122624" y="3255264"/>
                <a:ext cx="18572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2</m:t>
                              </m:r>
                            </m:sub>
                          </m:sSub>
                        </m:e>
                      </m:d>
                    </m:oMath>
                  </m:oMathPara>
                </a14:m>
                <a:endParaRPr lang="en-US" sz="2800" dirty="0"/>
              </a:p>
            </p:txBody>
          </p:sp>
        </mc:Choice>
        <mc:Fallback xmlns="">
          <p:sp>
            <p:nvSpPr>
              <p:cNvPr id="42" name="文字方塊 41">
                <a:extLst>
                  <a:ext uri="{FF2B5EF4-FFF2-40B4-BE49-F238E27FC236}">
                    <a16:creationId xmlns:a16="http://schemas.microsoft.com/office/drawing/2014/main" id="{1CD77D47-4C24-4C0B-9A88-51537B0C388E}"/>
                  </a:ext>
                </a:extLst>
              </p:cNvPr>
              <p:cNvSpPr txBox="1">
                <a:spLocks noRot="1" noChangeAspect="1" noMove="1" noResize="1" noEditPoints="1" noAdjustHandles="1" noChangeArrowheads="1" noChangeShapeType="1" noTextEdit="1"/>
              </p:cNvSpPr>
              <p:nvPr/>
            </p:nvSpPr>
            <p:spPr>
              <a:xfrm>
                <a:off x="8122624" y="3255264"/>
                <a:ext cx="1857233" cy="523220"/>
              </a:xfrm>
              <a:prstGeom prst="rect">
                <a:avLst/>
              </a:prstGeom>
              <a:blipFill>
                <a:blip r:embed="rId22"/>
                <a:stretch>
                  <a:fillRect/>
                </a:stretch>
              </a:blipFill>
            </p:spPr>
            <p:txBody>
              <a:bodyPr/>
              <a:lstStyle/>
              <a:p>
                <a:r>
                  <a:rPr lang="en-US">
                    <a:noFill/>
                  </a:rPr>
                  <a:t> </a:t>
                </a:r>
              </a:p>
            </p:txBody>
          </p:sp>
        </mc:Fallback>
      </mc:AlternateContent>
      <p:sp>
        <p:nvSpPr>
          <p:cNvPr id="45" name="投影片編號版面配置區 3">
            <a:extLst>
              <a:ext uri="{FF2B5EF4-FFF2-40B4-BE49-F238E27FC236}">
                <a16:creationId xmlns:a16="http://schemas.microsoft.com/office/drawing/2014/main" id="{03C52967-E72A-4FED-8262-6C1A31E882E9}"/>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359352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內容版面配置區 22">
            <a:extLst>
              <a:ext uri="{FF2B5EF4-FFF2-40B4-BE49-F238E27FC236}">
                <a16:creationId xmlns:a16="http://schemas.microsoft.com/office/drawing/2014/main" id="{DBF46C5F-C0CE-47D0-8972-2039AB81B1C6}"/>
              </a:ext>
            </a:extLst>
          </p:cNvPr>
          <p:cNvSpPr>
            <a:spLocks noGrp="1"/>
          </p:cNvSpPr>
          <p:nvPr>
            <p:ph idx="1"/>
          </p:nvPr>
        </p:nvSpPr>
        <p:spPr/>
        <p:txBody>
          <a:bodyPr/>
          <a:lstStyle/>
          <a:p>
            <a:endParaRPr lang="en-US" dirty="0"/>
          </a:p>
        </p:txBody>
      </p:sp>
      <p:pic>
        <p:nvPicPr>
          <p:cNvPr id="45" name="圖片 44">
            <a:extLst>
              <a:ext uri="{FF2B5EF4-FFF2-40B4-BE49-F238E27FC236}">
                <a16:creationId xmlns:a16="http://schemas.microsoft.com/office/drawing/2014/main" id="{79F6CA31-982E-4CB2-9C9B-B7BBE1618C21}"/>
              </a:ext>
            </a:extLst>
          </p:cNvPr>
          <p:cNvPicPr>
            <a:picLocks noChangeAspect="1"/>
          </p:cNvPicPr>
          <p:nvPr/>
        </p:nvPicPr>
        <p:blipFill>
          <a:blip r:embed="rId3"/>
          <a:stretch>
            <a:fillRect/>
          </a:stretch>
        </p:blipFill>
        <p:spPr>
          <a:xfrm>
            <a:off x="827919" y="1779823"/>
            <a:ext cx="5005323" cy="2868363"/>
          </a:xfrm>
          <a:prstGeom prst="rect">
            <a:avLst/>
          </a:prstGeom>
        </p:spPr>
      </p:pic>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826EF75D-C15E-4151-9DB2-A384A7A2DE70}"/>
                  </a:ext>
                </a:extLst>
              </p:cNvPr>
              <p:cNvSpPr>
                <a:spLocks noGrp="1"/>
              </p:cNvSpPr>
              <p:nvPr>
                <p:ph type="title"/>
              </p:nvPr>
            </p:nvSpPr>
            <p:spPr/>
            <p:txBody>
              <a:bodyPr>
                <a:normAutofit/>
              </a:bodyPr>
              <a:lstStyle/>
              <a:p>
                <a:pPr algn="ctr"/>
                <a:r>
                  <a:rPr lang="en-US" altLang="zh-TW" sz="4400" dirty="0">
                    <a:latin typeface="Bahnschrift SemiBold SemiConden" panose="020B0502040204020203" pitchFamily="34" charset="0"/>
                  </a:rPr>
                  <a:t>if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then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1</m:t>
                    </m:r>
                  </m:oMath>
                </a14:m>
                <a:r>
                  <a:rPr lang="en-US" altLang="zh-TW" sz="4400" dirty="0">
                    <a:latin typeface="Bahnschrift SemiBold SemiConden" panose="020B0502040204020203" pitchFamily="34" charset="0"/>
                  </a:rPr>
                  <a:t>} else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2</m:t>
                    </m:r>
                  </m:oMath>
                </a14:m>
                <a:r>
                  <a:rPr lang="en-US" altLang="zh-TW" sz="4400" dirty="0">
                    <a:latin typeface="Bahnschrift SemiBold SemiConden" panose="020B0502040204020203" pitchFamily="34" charset="0"/>
                  </a:rPr>
                  <a:t>}</a:t>
                </a:r>
                <a:endParaRPr lang="zh-TW" altLang="en-US" sz="4400" dirty="0">
                  <a:latin typeface="Bahnschrift SemiBold SemiConden" panose="020B0502040204020203" pitchFamily="34" charset="0"/>
                </a:endParaRPr>
              </a:p>
            </p:txBody>
          </p:sp>
        </mc:Choice>
        <mc:Fallback xmlns="">
          <p:sp>
            <p:nvSpPr>
              <p:cNvPr id="2" name="標題 1">
                <a:extLst>
                  <a:ext uri="{FF2B5EF4-FFF2-40B4-BE49-F238E27FC236}">
                    <a16:creationId xmlns:a16="http://schemas.microsoft.com/office/drawing/2014/main" id="{826EF75D-C15E-4151-9DB2-A384A7A2DE70}"/>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E4BC84A-89FA-4527-9CAD-C645242285DC}"/>
                  </a:ext>
                </a:extLst>
              </p:cNvPr>
              <p:cNvSpPr txBox="1"/>
              <p:nvPr/>
            </p:nvSpPr>
            <p:spPr>
              <a:xfrm>
                <a:off x="8691304" y="2169900"/>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20" name="文字方塊 19">
                <a:extLst>
                  <a:ext uri="{FF2B5EF4-FFF2-40B4-BE49-F238E27FC236}">
                    <a16:creationId xmlns:a16="http://schemas.microsoft.com/office/drawing/2014/main" id="{0E4BC84A-89FA-4527-9CAD-C645242285DC}"/>
                  </a:ext>
                </a:extLst>
              </p:cNvPr>
              <p:cNvSpPr txBox="1">
                <a:spLocks noRot="1" noChangeAspect="1" noMove="1" noResize="1" noEditPoints="1" noAdjustHandles="1" noChangeArrowheads="1" noChangeShapeType="1" noTextEdit="1"/>
              </p:cNvSpPr>
              <p:nvPr/>
            </p:nvSpPr>
            <p:spPr>
              <a:xfrm>
                <a:off x="8691304" y="2169900"/>
                <a:ext cx="787074" cy="1538883"/>
              </a:xfrm>
              <a:prstGeom prst="rect">
                <a:avLst/>
              </a:prstGeom>
              <a:blipFill>
                <a:blip r:embed="rId5"/>
                <a:stretch>
                  <a:fillRect/>
                </a:stretch>
              </a:blipFill>
            </p:spPr>
            <p:txBody>
              <a:bodyPr/>
              <a:lstStyle/>
              <a:p>
                <a:r>
                  <a:rPr lang="en-US">
                    <a:noFill/>
                  </a:rPr>
                  <a:t> </a:t>
                </a:r>
              </a:p>
            </p:txBody>
          </p:sp>
        </mc:Fallback>
      </mc:AlternateContent>
      <p:sp>
        <p:nvSpPr>
          <p:cNvPr id="5" name="橢圓 4">
            <a:extLst>
              <a:ext uri="{FF2B5EF4-FFF2-40B4-BE49-F238E27FC236}">
                <a16:creationId xmlns:a16="http://schemas.microsoft.com/office/drawing/2014/main" id="{3F6309A7-4093-4414-9DC1-E6F11793DD80}"/>
              </a:ext>
            </a:extLst>
          </p:cNvPr>
          <p:cNvSpPr/>
          <p:nvPr/>
        </p:nvSpPr>
        <p:spPr>
          <a:xfrm>
            <a:off x="9664980" y="273457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90217AF-8D82-4F3D-A5D2-27A5E2FAD4C5}"/>
                  </a:ext>
                </a:extLst>
              </p:cNvPr>
              <p:cNvSpPr/>
              <p:nvPr/>
            </p:nvSpPr>
            <p:spPr>
              <a:xfrm>
                <a:off x="9353218" y="3034568"/>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 name="矩形 5">
                <a:extLst>
                  <a:ext uri="{FF2B5EF4-FFF2-40B4-BE49-F238E27FC236}">
                    <a16:creationId xmlns:a16="http://schemas.microsoft.com/office/drawing/2014/main" id="{B90217AF-8D82-4F3D-A5D2-27A5E2FAD4C5}"/>
                  </a:ext>
                </a:extLst>
              </p:cNvPr>
              <p:cNvSpPr>
                <a:spLocks noRot="1" noChangeAspect="1" noMove="1" noResize="1" noEditPoints="1" noAdjustHandles="1" noChangeArrowheads="1" noChangeShapeType="1" noTextEdit="1"/>
              </p:cNvSpPr>
              <p:nvPr/>
            </p:nvSpPr>
            <p:spPr>
              <a:xfrm>
                <a:off x="9353218" y="3034568"/>
                <a:ext cx="360895" cy="565503"/>
              </a:xfrm>
              <a:prstGeom prst="rect">
                <a:avLst/>
              </a:prstGeom>
              <a:blipFill>
                <a:blip r:embed="rId6"/>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CA17CC6-D222-44C3-9A3F-839A5DE17ADB}"/>
                  </a:ext>
                </a:extLst>
              </p:cNvPr>
              <p:cNvSpPr/>
              <p:nvPr/>
            </p:nvSpPr>
            <p:spPr>
              <a:xfrm>
                <a:off x="9747295" y="3034568"/>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 name="矩形 6">
                <a:extLst>
                  <a:ext uri="{FF2B5EF4-FFF2-40B4-BE49-F238E27FC236}">
                    <a16:creationId xmlns:a16="http://schemas.microsoft.com/office/drawing/2014/main" id="{0CA17CC6-D222-44C3-9A3F-839A5DE17ADB}"/>
                  </a:ext>
                </a:extLst>
              </p:cNvPr>
              <p:cNvSpPr>
                <a:spLocks noRot="1" noChangeAspect="1" noMove="1" noResize="1" noEditPoints="1" noAdjustHandles="1" noChangeArrowheads="1" noChangeShapeType="1" noTextEdit="1"/>
              </p:cNvSpPr>
              <p:nvPr/>
            </p:nvSpPr>
            <p:spPr>
              <a:xfrm>
                <a:off x="9747295" y="3034568"/>
                <a:ext cx="365760" cy="565503"/>
              </a:xfrm>
              <a:prstGeom prst="rect">
                <a:avLst/>
              </a:prstGeom>
              <a:blipFill>
                <a:blip r:embed="rId7"/>
                <a:stretch>
                  <a:fillRect/>
                </a:stretch>
              </a:blipFill>
              <a:ln>
                <a:solidFill>
                  <a:schemeClr val="bg1">
                    <a:lumMod val="75000"/>
                  </a:schemeClr>
                </a:solidFill>
              </a:ln>
            </p:spPr>
            <p:txBody>
              <a:bodyPr/>
              <a:lstStyle/>
              <a:p>
                <a:r>
                  <a:rPr lang="en-US">
                    <a:noFill/>
                  </a:rPr>
                  <a:t> </a:t>
                </a:r>
              </a:p>
            </p:txBody>
          </p:sp>
        </mc:Fallback>
      </mc:AlternateContent>
      <p:cxnSp>
        <p:nvCxnSpPr>
          <p:cNvPr id="9" name="直線單箭頭接點 8">
            <a:extLst>
              <a:ext uri="{FF2B5EF4-FFF2-40B4-BE49-F238E27FC236}">
                <a16:creationId xmlns:a16="http://schemas.microsoft.com/office/drawing/2014/main" id="{375DF406-6558-403E-80BE-FF985E897E46}"/>
              </a:ext>
            </a:extLst>
          </p:cNvPr>
          <p:cNvCxnSpPr>
            <a:cxnSpLocks/>
            <a:stCxn id="5" idx="3"/>
            <a:endCxn id="6" idx="0"/>
          </p:cNvCxnSpPr>
          <p:nvPr/>
        </p:nvCxnSpPr>
        <p:spPr>
          <a:xfrm flipH="1">
            <a:off x="9533666" y="2844118"/>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7401715D-CD63-4805-9657-C3EC1EB80565}"/>
              </a:ext>
            </a:extLst>
          </p:cNvPr>
          <p:cNvCxnSpPr>
            <a:cxnSpLocks/>
            <a:stCxn id="5" idx="5"/>
            <a:endCxn id="7" idx="0"/>
          </p:cNvCxnSpPr>
          <p:nvPr/>
        </p:nvCxnSpPr>
        <p:spPr>
          <a:xfrm>
            <a:off x="9774522" y="2844118"/>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橢圓 10">
            <a:extLst>
              <a:ext uri="{FF2B5EF4-FFF2-40B4-BE49-F238E27FC236}">
                <a16:creationId xmlns:a16="http://schemas.microsoft.com/office/drawing/2014/main" id="{4560E105-D4F2-4E5A-8636-E6B126D5B23F}"/>
              </a:ext>
            </a:extLst>
          </p:cNvPr>
          <p:cNvSpPr/>
          <p:nvPr/>
        </p:nvSpPr>
        <p:spPr>
          <a:xfrm>
            <a:off x="10466930" y="273457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29624C8-46CB-4156-A41A-7B2024C6143D}"/>
                  </a:ext>
                </a:extLst>
              </p:cNvPr>
              <p:cNvSpPr/>
              <p:nvPr/>
            </p:nvSpPr>
            <p:spPr>
              <a:xfrm>
                <a:off x="10147297" y="3034568"/>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2" name="矩形 11">
                <a:extLst>
                  <a:ext uri="{FF2B5EF4-FFF2-40B4-BE49-F238E27FC236}">
                    <a16:creationId xmlns:a16="http://schemas.microsoft.com/office/drawing/2014/main" id="{429624C8-46CB-4156-A41A-7B2024C6143D}"/>
                  </a:ext>
                </a:extLst>
              </p:cNvPr>
              <p:cNvSpPr>
                <a:spLocks noRot="1" noChangeAspect="1" noMove="1" noResize="1" noEditPoints="1" noAdjustHandles="1" noChangeArrowheads="1" noChangeShapeType="1" noTextEdit="1"/>
              </p:cNvSpPr>
              <p:nvPr/>
            </p:nvSpPr>
            <p:spPr>
              <a:xfrm>
                <a:off x="10147297" y="3034568"/>
                <a:ext cx="365759" cy="565503"/>
              </a:xfrm>
              <a:prstGeom prst="rect">
                <a:avLst/>
              </a:prstGeom>
              <a:blipFill>
                <a:blip r:embed="rId8"/>
                <a:stretch>
                  <a:fillRect l="-4839" r="-3226"/>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DE1C463-8B69-4DB5-8889-CC9489AE1629}"/>
                  </a:ext>
                </a:extLst>
              </p:cNvPr>
              <p:cNvSpPr/>
              <p:nvPr/>
            </p:nvSpPr>
            <p:spPr>
              <a:xfrm>
                <a:off x="10547531" y="3034568"/>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3" name="矩形 12">
                <a:extLst>
                  <a:ext uri="{FF2B5EF4-FFF2-40B4-BE49-F238E27FC236}">
                    <a16:creationId xmlns:a16="http://schemas.microsoft.com/office/drawing/2014/main" id="{9DE1C463-8B69-4DB5-8889-CC9489AE1629}"/>
                  </a:ext>
                </a:extLst>
              </p:cNvPr>
              <p:cNvSpPr>
                <a:spLocks noRot="1" noChangeAspect="1" noMove="1" noResize="1" noEditPoints="1" noAdjustHandles="1" noChangeArrowheads="1" noChangeShapeType="1" noTextEdit="1"/>
              </p:cNvSpPr>
              <p:nvPr/>
            </p:nvSpPr>
            <p:spPr>
              <a:xfrm>
                <a:off x="10547531" y="3034568"/>
                <a:ext cx="365760" cy="565503"/>
              </a:xfrm>
              <a:prstGeom prst="rect">
                <a:avLst/>
              </a:prstGeom>
              <a:blipFill>
                <a:blip r:embed="rId9"/>
                <a:stretch>
                  <a:fillRect l="-4839" r="-3226"/>
                </a:stretch>
              </a:blipFill>
              <a:ln>
                <a:solidFill>
                  <a:schemeClr val="bg1">
                    <a:lumMod val="75000"/>
                  </a:schemeClr>
                </a:solidFill>
              </a:ln>
            </p:spPr>
            <p:txBody>
              <a:bodyPr/>
              <a:lstStyle/>
              <a:p>
                <a:r>
                  <a:rPr lang="en-US">
                    <a:noFill/>
                  </a:rPr>
                  <a:t> </a:t>
                </a:r>
              </a:p>
            </p:txBody>
          </p:sp>
        </mc:Fallback>
      </mc:AlternateContent>
      <p:cxnSp>
        <p:nvCxnSpPr>
          <p:cNvPr id="14" name="直線單箭頭接點 13">
            <a:extLst>
              <a:ext uri="{FF2B5EF4-FFF2-40B4-BE49-F238E27FC236}">
                <a16:creationId xmlns:a16="http://schemas.microsoft.com/office/drawing/2014/main" id="{4E612AAE-8766-4F8F-9667-0B8557EDCF19}"/>
              </a:ext>
            </a:extLst>
          </p:cNvPr>
          <p:cNvCxnSpPr>
            <a:cxnSpLocks/>
            <a:stCxn id="11" idx="3"/>
            <a:endCxn id="12" idx="0"/>
          </p:cNvCxnSpPr>
          <p:nvPr/>
        </p:nvCxnSpPr>
        <p:spPr>
          <a:xfrm flipH="1">
            <a:off x="10330177" y="2844118"/>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4762DB75-E59C-4282-BB54-BCF22B383709}"/>
              </a:ext>
            </a:extLst>
          </p:cNvPr>
          <p:cNvCxnSpPr>
            <a:cxnSpLocks/>
            <a:stCxn id="11" idx="5"/>
            <a:endCxn id="13" idx="0"/>
          </p:cNvCxnSpPr>
          <p:nvPr/>
        </p:nvCxnSpPr>
        <p:spPr>
          <a:xfrm>
            <a:off x="10576472" y="2844118"/>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a:extLst>
              <a:ext uri="{FF2B5EF4-FFF2-40B4-BE49-F238E27FC236}">
                <a16:creationId xmlns:a16="http://schemas.microsoft.com/office/drawing/2014/main" id="{35D9AA22-74DA-4649-9102-3E43B51C6AB8}"/>
              </a:ext>
            </a:extLst>
          </p:cNvPr>
          <p:cNvSpPr/>
          <p:nvPr/>
        </p:nvSpPr>
        <p:spPr>
          <a:xfrm>
            <a:off x="10071251" y="248141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24EEC1E6-A606-4E59-B66F-ED2E02C4ED97}"/>
              </a:ext>
            </a:extLst>
          </p:cNvPr>
          <p:cNvCxnSpPr>
            <a:cxnSpLocks/>
            <a:stCxn id="16" idx="3"/>
            <a:endCxn id="5" idx="7"/>
          </p:cNvCxnSpPr>
          <p:nvPr/>
        </p:nvCxnSpPr>
        <p:spPr>
          <a:xfrm flipH="1">
            <a:off x="9774522" y="2590958"/>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A3EE36D-1180-4CF9-B729-3B0CEF380CFD}"/>
              </a:ext>
            </a:extLst>
          </p:cNvPr>
          <p:cNvCxnSpPr>
            <a:stCxn id="16" idx="5"/>
            <a:endCxn id="11" idx="0"/>
          </p:cNvCxnSpPr>
          <p:nvPr/>
        </p:nvCxnSpPr>
        <p:spPr>
          <a:xfrm>
            <a:off x="10180793" y="2590958"/>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AAC22E6-E8E5-42CF-B221-1B60D550908D}"/>
                  </a:ext>
                </a:extLst>
              </p:cNvPr>
              <p:cNvSpPr txBox="1"/>
              <p:nvPr/>
            </p:nvSpPr>
            <p:spPr>
              <a:xfrm>
                <a:off x="10771862" y="216989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19" name="文字方塊 18">
                <a:extLst>
                  <a:ext uri="{FF2B5EF4-FFF2-40B4-BE49-F238E27FC236}">
                    <a16:creationId xmlns:a16="http://schemas.microsoft.com/office/drawing/2014/main" id="{1AAC22E6-E8E5-42CF-B221-1B60D550908D}"/>
                  </a:ext>
                </a:extLst>
              </p:cNvPr>
              <p:cNvSpPr txBox="1">
                <a:spLocks noRot="1" noChangeAspect="1" noMove="1" noResize="1" noEditPoints="1" noAdjustHandles="1" noChangeArrowheads="1" noChangeShapeType="1" noTextEdit="1"/>
              </p:cNvSpPr>
              <p:nvPr/>
            </p:nvSpPr>
            <p:spPr>
              <a:xfrm>
                <a:off x="10771862" y="2169899"/>
                <a:ext cx="787074" cy="1538883"/>
              </a:xfrm>
              <a:prstGeom prst="rect">
                <a:avLst/>
              </a:prstGeom>
              <a:blipFill>
                <a:blip r:embed="rId10"/>
                <a:stretch>
                  <a:fillRect/>
                </a:stretch>
              </a:blipFill>
            </p:spPr>
            <p:txBody>
              <a:bodyPr/>
              <a:lstStyle/>
              <a:p>
                <a:r>
                  <a:rPr lang="en-US">
                    <a:noFill/>
                  </a:rPr>
                  <a:t> </a:t>
                </a:r>
              </a:p>
            </p:txBody>
          </p:sp>
        </mc:Fallback>
      </mc:AlternateContent>
      <p:cxnSp>
        <p:nvCxnSpPr>
          <p:cNvPr id="21" name="直線單箭頭接點 20">
            <a:extLst>
              <a:ext uri="{FF2B5EF4-FFF2-40B4-BE49-F238E27FC236}">
                <a16:creationId xmlns:a16="http://schemas.microsoft.com/office/drawing/2014/main" id="{54E8A468-7033-4EE5-9F04-4D0B4D951B8E}"/>
              </a:ext>
            </a:extLst>
          </p:cNvPr>
          <p:cNvCxnSpPr>
            <a:cxnSpLocks/>
          </p:cNvCxnSpPr>
          <p:nvPr/>
        </p:nvCxnSpPr>
        <p:spPr>
          <a:xfrm>
            <a:off x="2570205" y="3049374"/>
            <a:ext cx="6215449"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標題 1">
                <a:extLst>
                  <a:ext uri="{FF2B5EF4-FFF2-40B4-BE49-F238E27FC236}">
                    <a16:creationId xmlns:a16="http://schemas.microsoft.com/office/drawing/2014/main" id="{08CBFA3B-2D1A-4FAA-94F9-38562E662126}"/>
                  </a:ext>
                </a:extLst>
              </p:cNvPr>
              <p:cNvSpPr txBox="1">
                <a:spLocks/>
              </p:cNvSpPr>
              <p:nvPr/>
            </p:nvSpPr>
            <p:spPr>
              <a:xfrm>
                <a:off x="5773494" y="3207458"/>
                <a:ext cx="2510772" cy="36505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dirty="0">
                    <a:latin typeface="Bahnschrift SemiBold SemiConden" panose="020B0502040204020203" pitchFamily="34" charset="0"/>
                  </a:rPr>
                  <a:t>if (</a:t>
                </a:r>
                <a14:m>
                  <m:oMath xmlns:m="http://schemas.openxmlformats.org/officeDocument/2006/math">
                    <m:sSub>
                      <m:sSubPr>
                        <m:ctrlPr>
                          <a:rPr lang="en-US" altLang="zh-TW" sz="4000" i="1" dirty="0" smtClean="0">
                            <a:solidFill>
                              <a:schemeClr val="accent2"/>
                            </a:solidFill>
                            <a:latin typeface="Cambria Math" panose="02040503050406030204" pitchFamily="18" charset="0"/>
                          </a:rPr>
                        </m:ctrlPr>
                      </m:sSubPr>
                      <m:e>
                        <m:r>
                          <a:rPr lang="en-US" altLang="zh-TW" sz="4000" i="1" dirty="0" smtClean="0">
                            <a:solidFill>
                              <a:schemeClr val="accent2"/>
                            </a:solidFill>
                            <a:latin typeface="Cambria Math" panose="02040503050406030204" pitchFamily="18" charset="0"/>
                          </a:rPr>
                          <m:t>𝑀</m:t>
                        </m:r>
                      </m:e>
                      <m:sub>
                        <m:r>
                          <a:rPr lang="en-US" altLang="zh-TW" sz="4000" i="1" dirty="0" smtClean="0">
                            <a:solidFill>
                              <a:schemeClr val="accent2"/>
                            </a:solidFill>
                            <a:latin typeface="Cambria Math" panose="02040503050406030204" pitchFamily="18" charset="0"/>
                          </a:rPr>
                          <m:t>1</m:t>
                        </m:r>
                      </m:sub>
                    </m:sSub>
                    <m:r>
                      <a:rPr lang="en-US" altLang="zh-TW" sz="4000" i="1" dirty="0" smtClean="0">
                        <a:solidFill>
                          <a:schemeClr val="accent2"/>
                        </a:solidFill>
                        <a:latin typeface="Cambria Math" panose="02040503050406030204" pitchFamily="18" charset="0"/>
                      </a:rPr>
                      <m:t>=</m:t>
                    </m:r>
                    <m:r>
                      <a:rPr lang="en-US" altLang="zh-TW" sz="4000" b="0" i="1" dirty="0" smtClean="0">
                        <a:solidFill>
                          <a:schemeClr val="accent2"/>
                        </a:solidFill>
                        <a:latin typeface="Cambria Math" panose="02040503050406030204" pitchFamily="18" charset="0"/>
                      </a:rPr>
                      <m:t>0</m:t>
                    </m:r>
                  </m:oMath>
                </a14:m>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then {</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	</a:t>
                </a:r>
                <a14:m>
                  <m:oMath xmlns:m="http://schemas.openxmlformats.org/officeDocument/2006/math">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1</m:t>
                        </m:r>
                      </m:sub>
                    </m:sSub>
                  </m:oMath>
                </a14:m>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else {</a:t>
                </a:r>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endParaRPr lang="en-US" sz="4000" dirty="0"/>
              </a:p>
            </p:txBody>
          </p:sp>
        </mc:Choice>
        <mc:Fallback xmlns="">
          <p:sp>
            <p:nvSpPr>
              <p:cNvPr id="24" name="標題 1">
                <a:extLst>
                  <a:ext uri="{FF2B5EF4-FFF2-40B4-BE49-F238E27FC236}">
                    <a16:creationId xmlns:a16="http://schemas.microsoft.com/office/drawing/2014/main" id="{08CBFA3B-2D1A-4FAA-94F9-38562E662126}"/>
                  </a:ext>
                </a:extLst>
              </p:cNvPr>
              <p:cNvSpPr txBox="1">
                <a:spLocks noRot="1" noChangeAspect="1" noMove="1" noResize="1" noEditPoints="1" noAdjustHandles="1" noChangeArrowheads="1" noChangeShapeType="1" noTextEdit="1"/>
              </p:cNvSpPr>
              <p:nvPr/>
            </p:nvSpPr>
            <p:spPr>
              <a:xfrm>
                <a:off x="5773494" y="3207458"/>
                <a:ext cx="2510772" cy="3650542"/>
              </a:xfrm>
              <a:prstGeom prst="rect">
                <a:avLst/>
              </a:prstGeom>
              <a:blipFill>
                <a:blip r:embed="rId11"/>
                <a:stretch>
                  <a:fillRect l="-8495" t="-1169" r="-5097" b="-2838"/>
                </a:stretch>
              </a:blipFill>
            </p:spPr>
            <p:txBody>
              <a:bodyPr/>
              <a:lstStyle/>
              <a:p>
                <a:r>
                  <a:rPr lang="en-US">
                    <a:noFill/>
                  </a:rPr>
                  <a:t> </a:t>
                </a:r>
              </a:p>
            </p:txBody>
          </p:sp>
        </mc:Fallback>
      </mc:AlternateContent>
      <p:sp>
        <p:nvSpPr>
          <p:cNvPr id="26" name="橢圓 25">
            <a:extLst>
              <a:ext uri="{FF2B5EF4-FFF2-40B4-BE49-F238E27FC236}">
                <a16:creationId xmlns:a16="http://schemas.microsoft.com/office/drawing/2014/main" id="{4334B254-1601-4D74-AE37-7483A6996161}"/>
              </a:ext>
            </a:extLst>
          </p:cNvPr>
          <p:cNvSpPr/>
          <p:nvPr/>
        </p:nvSpPr>
        <p:spPr>
          <a:xfrm>
            <a:off x="9073525" y="3899237"/>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3859CDF-1544-40FE-944B-AA0AC2B8ADDB}"/>
                  </a:ext>
                </a:extLst>
              </p:cNvPr>
              <p:cNvSpPr/>
              <p:nvPr/>
            </p:nvSpPr>
            <p:spPr>
              <a:xfrm>
                <a:off x="8761763" y="4199229"/>
                <a:ext cx="360895" cy="5655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7" name="矩形 26">
                <a:extLst>
                  <a:ext uri="{FF2B5EF4-FFF2-40B4-BE49-F238E27FC236}">
                    <a16:creationId xmlns:a16="http://schemas.microsoft.com/office/drawing/2014/main" id="{53859CDF-1544-40FE-944B-AA0AC2B8ADDB}"/>
                  </a:ext>
                </a:extLst>
              </p:cNvPr>
              <p:cNvSpPr>
                <a:spLocks noRot="1" noChangeAspect="1" noMove="1" noResize="1" noEditPoints="1" noAdjustHandles="1" noChangeArrowheads="1" noChangeShapeType="1" noTextEdit="1"/>
              </p:cNvSpPr>
              <p:nvPr/>
            </p:nvSpPr>
            <p:spPr>
              <a:xfrm>
                <a:off x="8761763" y="4199229"/>
                <a:ext cx="360895" cy="5655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10AF9B99-0EE9-4F71-B869-B67E315DF7C0}"/>
                  </a:ext>
                </a:extLst>
              </p:cNvPr>
              <p:cNvSpPr/>
              <p:nvPr/>
            </p:nvSpPr>
            <p:spPr>
              <a:xfrm>
                <a:off x="9155840" y="4199229"/>
                <a:ext cx="365760" cy="5655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28" name="矩形 27">
                <a:extLst>
                  <a:ext uri="{FF2B5EF4-FFF2-40B4-BE49-F238E27FC236}">
                    <a16:creationId xmlns:a16="http://schemas.microsoft.com/office/drawing/2014/main" id="{10AF9B99-0EE9-4F71-B869-B67E315DF7C0}"/>
                  </a:ext>
                </a:extLst>
              </p:cNvPr>
              <p:cNvSpPr>
                <a:spLocks noRot="1" noChangeAspect="1" noMove="1" noResize="1" noEditPoints="1" noAdjustHandles="1" noChangeArrowheads="1" noChangeShapeType="1" noTextEdit="1"/>
              </p:cNvSpPr>
              <p:nvPr/>
            </p:nvSpPr>
            <p:spPr>
              <a:xfrm>
                <a:off x="9155840" y="4199229"/>
                <a:ext cx="365760" cy="565503"/>
              </a:xfrm>
              <a:prstGeom prst="rect">
                <a:avLst/>
              </a:prstGeom>
              <a:blipFill>
                <a:blip r:embed="rId13"/>
                <a:stretch>
                  <a:fillRect/>
                </a:stretch>
              </a:blipFill>
            </p:spPr>
            <p:txBody>
              <a:bodyPr/>
              <a:lstStyle/>
              <a:p>
                <a:r>
                  <a:rPr lang="en-US">
                    <a:noFill/>
                  </a:rPr>
                  <a:t> </a:t>
                </a:r>
              </a:p>
            </p:txBody>
          </p:sp>
        </mc:Fallback>
      </mc:AlternateContent>
      <p:cxnSp>
        <p:nvCxnSpPr>
          <p:cNvPr id="29" name="直線單箭頭接點 28">
            <a:extLst>
              <a:ext uri="{FF2B5EF4-FFF2-40B4-BE49-F238E27FC236}">
                <a16:creationId xmlns:a16="http://schemas.microsoft.com/office/drawing/2014/main" id="{B877D0C1-C9FD-4B42-9829-077696C2D816}"/>
              </a:ext>
            </a:extLst>
          </p:cNvPr>
          <p:cNvCxnSpPr>
            <a:cxnSpLocks/>
            <a:stCxn id="26" idx="3"/>
            <a:endCxn id="27" idx="0"/>
          </p:cNvCxnSpPr>
          <p:nvPr/>
        </p:nvCxnSpPr>
        <p:spPr>
          <a:xfrm flipH="1">
            <a:off x="8942211" y="4008779"/>
            <a:ext cx="150109" cy="190450"/>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EBC375C2-EF6F-40AF-884E-668736D8C66A}"/>
              </a:ext>
            </a:extLst>
          </p:cNvPr>
          <p:cNvCxnSpPr>
            <a:cxnSpLocks/>
            <a:stCxn id="26" idx="5"/>
            <a:endCxn id="28" idx="0"/>
          </p:cNvCxnSpPr>
          <p:nvPr/>
        </p:nvCxnSpPr>
        <p:spPr>
          <a:xfrm>
            <a:off x="9183067" y="4008779"/>
            <a:ext cx="155653" cy="19045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id="{A36152FF-3159-4A28-B8BC-C4CD9E060547}"/>
              </a:ext>
            </a:extLst>
          </p:cNvPr>
          <p:cNvSpPr/>
          <p:nvPr/>
        </p:nvSpPr>
        <p:spPr>
          <a:xfrm>
            <a:off x="9875475" y="3899237"/>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5BCEDE6-0539-4A2F-BDD0-99F33B9CA951}"/>
                  </a:ext>
                </a:extLst>
              </p:cNvPr>
              <p:cNvSpPr/>
              <p:nvPr/>
            </p:nvSpPr>
            <p:spPr>
              <a:xfrm>
                <a:off x="9555842" y="4199229"/>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32" name="矩形 31">
                <a:extLst>
                  <a:ext uri="{FF2B5EF4-FFF2-40B4-BE49-F238E27FC236}">
                    <a16:creationId xmlns:a16="http://schemas.microsoft.com/office/drawing/2014/main" id="{A5BCEDE6-0539-4A2F-BDD0-99F33B9CA951}"/>
                  </a:ext>
                </a:extLst>
              </p:cNvPr>
              <p:cNvSpPr>
                <a:spLocks noRot="1" noChangeAspect="1" noMove="1" noResize="1" noEditPoints="1" noAdjustHandles="1" noChangeArrowheads="1" noChangeShapeType="1" noTextEdit="1"/>
              </p:cNvSpPr>
              <p:nvPr/>
            </p:nvSpPr>
            <p:spPr>
              <a:xfrm>
                <a:off x="9555842" y="4199229"/>
                <a:ext cx="365759" cy="56550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1635C62A-1BBA-4529-96EA-81265702112D}"/>
                  </a:ext>
                </a:extLst>
              </p:cNvPr>
              <p:cNvSpPr/>
              <p:nvPr/>
            </p:nvSpPr>
            <p:spPr>
              <a:xfrm>
                <a:off x="9956076" y="4199229"/>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33" name="矩形 32">
                <a:extLst>
                  <a:ext uri="{FF2B5EF4-FFF2-40B4-BE49-F238E27FC236}">
                    <a16:creationId xmlns:a16="http://schemas.microsoft.com/office/drawing/2014/main" id="{1635C62A-1BBA-4529-96EA-81265702112D}"/>
                  </a:ext>
                </a:extLst>
              </p:cNvPr>
              <p:cNvSpPr>
                <a:spLocks noRot="1" noChangeAspect="1" noMove="1" noResize="1" noEditPoints="1" noAdjustHandles="1" noChangeArrowheads="1" noChangeShapeType="1" noTextEdit="1"/>
              </p:cNvSpPr>
              <p:nvPr/>
            </p:nvSpPr>
            <p:spPr>
              <a:xfrm>
                <a:off x="9956076" y="4199229"/>
                <a:ext cx="365760" cy="565503"/>
              </a:xfrm>
              <a:prstGeom prst="rect">
                <a:avLst/>
              </a:prstGeom>
              <a:blipFill>
                <a:blip r:embed="rId15"/>
                <a:stretch>
                  <a:fillRect/>
                </a:stretch>
              </a:blipFill>
            </p:spPr>
            <p:txBody>
              <a:bodyPr/>
              <a:lstStyle/>
              <a:p>
                <a:r>
                  <a:rPr lang="en-US">
                    <a:noFill/>
                  </a:rPr>
                  <a:t> </a:t>
                </a:r>
              </a:p>
            </p:txBody>
          </p:sp>
        </mc:Fallback>
      </mc:AlternateContent>
      <p:cxnSp>
        <p:nvCxnSpPr>
          <p:cNvPr id="34" name="直線單箭頭接點 33">
            <a:extLst>
              <a:ext uri="{FF2B5EF4-FFF2-40B4-BE49-F238E27FC236}">
                <a16:creationId xmlns:a16="http://schemas.microsoft.com/office/drawing/2014/main" id="{5DB16CBB-85E9-441F-AC55-8A8479F8C343}"/>
              </a:ext>
            </a:extLst>
          </p:cNvPr>
          <p:cNvCxnSpPr>
            <a:cxnSpLocks/>
            <a:stCxn id="31" idx="3"/>
            <a:endCxn id="32" idx="0"/>
          </p:cNvCxnSpPr>
          <p:nvPr/>
        </p:nvCxnSpPr>
        <p:spPr>
          <a:xfrm flipH="1">
            <a:off x="9738722" y="4008779"/>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8C57DDCE-9E67-4481-A8B2-322BD436862F}"/>
              </a:ext>
            </a:extLst>
          </p:cNvPr>
          <p:cNvCxnSpPr>
            <a:cxnSpLocks/>
            <a:stCxn id="31" idx="5"/>
            <a:endCxn id="33" idx="0"/>
          </p:cNvCxnSpPr>
          <p:nvPr/>
        </p:nvCxnSpPr>
        <p:spPr>
          <a:xfrm>
            <a:off x="9985017" y="4008779"/>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橢圓 35">
            <a:extLst>
              <a:ext uri="{FF2B5EF4-FFF2-40B4-BE49-F238E27FC236}">
                <a16:creationId xmlns:a16="http://schemas.microsoft.com/office/drawing/2014/main" id="{851D664D-AB17-42FD-A998-DB3CD366A5A8}"/>
              </a:ext>
            </a:extLst>
          </p:cNvPr>
          <p:cNvSpPr/>
          <p:nvPr/>
        </p:nvSpPr>
        <p:spPr>
          <a:xfrm>
            <a:off x="9479796" y="3646077"/>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7" name="直線單箭頭接點 36">
            <a:extLst>
              <a:ext uri="{FF2B5EF4-FFF2-40B4-BE49-F238E27FC236}">
                <a16:creationId xmlns:a16="http://schemas.microsoft.com/office/drawing/2014/main" id="{3D509980-3023-4E06-859A-D0B5FA1518B1}"/>
              </a:ext>
            </a:extLst>
          </p:cNvPr>
          <p:cNvCxnSpPr>
            <a:cxnSpLocks/>
            <a:stCxn id="36" idx="3"/>
            <a:endCxn id="26" idx="7"/>
          </p:cNvCxnSpPr>
          <p:nvPr/>
        </p:nvCxnSpPr>
        <p:spPr>
          <a:xfrm flipH="1">
            <a:off x="9183067" y="3755619"/>
            <a:ext cx="315524" cy="162413"/>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C7F1A2A-2EF1-4CF9-8070-93BB2E576077}"/>
              </a:ext>
            </a:extLst>
          </p:cNvPr>
          <p:cNvCxnSpPr>
            <a:stCxn id="36" idx="5"/>
            <a:endCxn id="31" idx="0"/>
          </p:cNvCxnSpPr>
          <p:nvPr/>
        </p:nvCxnSpPr>
        <p:spPr>
          <a:xfrm>
            <a:off x="9589338" y="3755619"/>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0A1E68C5-6172-4746-B6EC-1D0DFA6B8178}"/>
                  </a:ext>
                </a:extLst>
              </p:cNvPr>
              <p:cNvSpPr txBox="1"/>
              <p:nvPr/>
            </p:nvSpPr>
            <p:spPr>
              <a:xfrm>
                <a:off x="10180407" y="3334560"/>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oMath>
                  </m:oMathPara>
                </a14:m>
                <a:endParaRPr lang="zh-TW" altLang="en-US" sz="10000" dirty="0"/>
              </a:p>
            </p:txBody>
          </p:sp>
        </mc:Choice>
        <mc:Fallback xmlns="">
          <p:sp>
            <p:nvSpPr>
              <p:cNvPr id="39" name="文字方塊 38">
                <a:extLst>
                  <a:ext uri="{FF2B5EF4-FFF2-40B4-BE49-F238E27FC236}">
                    <a16:creationId xmlns:a16="http://schemas.microsoft.com/office/drawing/2014/main" id="{0A1E68C5-6172-4746-B6EC-1D0DFA6B8178}"/>
                  </a:ext>
                </a:extLst>
              </p:cNvPr>
              <p:cNvSpPr txBox="1">
                <a:spLocks noRot="1" noChangeAspect="1" noMove="1" noResize="1" noEditPoints="1" noAdjustHandles="1" noChangeArrowheads="1" noChangeShapeType="1" noTextEdit="1"/>
              </p:cNvSpPr>
              <p:nvPr/>
            </p:nvSpPr>
            <p:spPr>
              <a:xfrm>
                <a:off x="10180407" y="3334560"/>
                <a:ext cx="787074" cy="1538883"/>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B02AB9F8-E93D-47F3-B071-90B8998806C0}"/>
                  </a:ext>
                </a:extLst>
              </p:cNvPr>
              <p:cNvSpPr txBox="1"/>
              <p:nvPr/>
            </p:nvSpPr>
            <p:spPr>
              <a:xfrm>
                <a:off x="8099849" y="3334561"/>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oMath>
                  </m:oMathPara>
                </a14:m>
                <a:endParaRPr lang="zh-TW" altLang="en-US" sz="10000" dirty="0"/>
              </a:p>
            </p:txBody>
          </p:sp>
        </mc:Choice>
        <mc:Fallback xmlns="">
          <p:sp>
            <p:nvSpPr>
              <p:cNvPr id="40" name="文字方塊 39">
                <a:extLst>
                  <a:ext uri="{FF2B5EF4-FFF2-40B4-BE49-F238E27FC236}">
                    <a16:creationId xmlns:a16="http://schemas.microsoft.com/office/drawing/2014/main" id="{B02AB9F8-E93D-47F3-B071-90B8998806C0}"/>
                  </a:ext>
                </a:extLst>
              </p:cNvPr>
              <p:cNvSpPr txBox="1">
                <a:spLocks noRot="1" noChangeAspect="1" noMove="1" noResize="1" noEditPoints="1" noAdjustHandles="1" noChangeArrowheads="1" noChangeShapeType="1" noTextEdit="1"/>
              </p:cNvSpPr>
              <p:nvPr/>
            </p:nvSpPr>
            <p:spPr>
              <a:xfrm>
                <a:off x="8099849" y="3334561"/>
                <a:ext cx="787074" cy="1538883"/>
              </a:xfrm>
              <a:prstGeom prst="rect">
                <a:avLst/>
              </a:prstGeom>
              <a:blipFill>
                <a:blip r:embed="rId17"/>
                <a:stretch>
                  <a:fillRect/>
                </a:stretch>
              </a:blipFill>
            </p:spPr>
            <p:txBody>
              <a:bodyPr/>
              <a:lstStyle/>
              <a:p>
                <a:r>
                  <a:rPr lang="en-US">
                    <a:noFill/>
                  </a:rPr>
                  <a:t> </a:t>
                </a:r>
              </a:p>
            </p:txBody>
          </p:sp>
        </mc:Fallback>
      </mc:AlternateContent>
      <p:cxnSp>
        <p:nvCxnSpPr>
          <p:cNvPr id="41" name="直線單箭頭接點 40">
            <a:extLst>
              <a:ext uri="{FF2B5EF4-FFF2-40B4-BE49-F238E27FC236}">
                <a16:creationId xmlns:a16="http://schemas.microsoft.com/office/drawing/2014/main" id="{B207214B-8249-4A95-8088-B71D95CE431C}"/>
              </a:ext>
            </a:extLst>
          </p:cNvPr>
          <p:cNvCxnSpPr>
            <a:cxnSpLocks/>
          </p:cNvCxnSpPr>
          <p:nvPr/>
        </p:nvCxnSpPr>
        <p:spPr>
          <a:xfrm>
            <a:off x="7179276" y="4214302"/>
            <a:ext cx="98936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368EA848-5DF8-49DA-9F6D-EEF34357F163}"/>
                  </a:ext>
                </a:extLst>
              </p:cNvPr>
              <p:cNvSpPr txBox="1"/>
              <p:nvPr/>
            </p:nvSpPr>
            <p:spPr>
              <a:xfrm>
                <a:off x="9807496" y="4821870"/>
                <a:ext cx="2384504"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3−</m:t>
                              </m:r>
                              <m:r>
                                <m:rPr>
                                  <m:sty m:val="p"/>
                                </m:rPr>
                                <a:rPr lang="en-US" altLang="zh-TW" sz="2800" b="0" i="0" dirty="0" smtClean="0">
                                  <a:solidFill>
                                    <a:prstClr val="black"/>
                                  </a:solidFill>
                                  <a:latin typeface="Cambria Math" panose="02040503050406030204" pitchFamily="18" charset="0"/>
                                </a:rPr>
                                <m:t>if</m:t>
                              </m:r>
                              <m:r>
                                <a:rPr lang="en-US" altLang="zh-TW" sz="2800" b="0" i="1" dirty="0" smtClean="0">
                                  <a:solidFill>
                                    <a:prstClr val="black"/>
                                  </a:solidFill>
                                  <a:latin typeface="Cambria Math" panose="02040503050406030204" pitchFamily="18" charset="0"/>
                                </a:rPr>
                                <m:t>−</m:t>
                              </m:r>
                              <m:r>
                                <m:rPr>
                                  <m:sty m:val="p"/>
                                </m:rPr>
                                <a:rPr lang="en-US" altLang="zh-TW" sz="2800" b="0" i="0" dirty="0" smtClean="0">
                                  <a:solidFill>
                                    <a:prstClr val="black"/>
                                  </a:solidFill>
                                  <a:latin typeface="Cambria Math" panose="02040503050406030204" pitchFamily="18" charset="0"/>
                                </a:rPr>
                                <m:t>before</m:t>
                              </m:r>
                            </m:sub>
                          </m:sSub>
                        </m:e>
                      </m:d>
                    </m:oMath>
                  </m:oMathPara>
                </a14:m>
                <a:endParaRPr lang="en-US" sz="2800" dirty="0"/>
              </a:p>
            </p:txBody>
          </p:sp>
        </mc:Choice>
        <mc:Fallback xmlns="">
          <p:sp>
            <p:nvSpPr>
              <p:cNvPr id="42" name="文字方塊 41">
                <a:extLst>
                  <a:ext uri="{FF2B5EF4-FFF2-40B4-BE49-F238E27FC236}">
                    <a16:creationId xmlns:a16="http://schemas.microsoft.com/office/drawing/2014/main" id="{368EA848-5DF8-49DA-9F6D-EEF34357F163}"/>
                  </a:ext>
                </a:extLst>
              </p:cNvPr>
              <p:cNvSpPr txBox="1">
                <a:spLocks noRot="1" noChangeAspect="1" noMove="1" noResize="1" noEditPoints="1" noAdjustHandles="1" noChangeArrowheads="1" noChangeShapeType="1" noTextEdit="1"/>
              </p:cNvSpPr>
              <p:nvPr/>
            </p:nvSpPr>
            <p:spPr>
              <a:xfrm>
                <a:off x="9807496" y="4821870"/>
                <a:ext cx="2384504" cy="523220"/>
              </a:xfrm>
              <a:prstGeom prst="rect">
                <a:avLst/>
              </a:prstGeom>
              <a:blipFill>
                <a:blip r:embed="rId18"/>
                <a:stretch>
                  <a:fillRect/>
                </a:stretch>
              </a:blipFill>
            </p:spPr>
            <p:txBody>
              <a:bodyPr/>
              <a:lstStyle/>
              <a:p>
                <a:r>
                  <a:rPr lang="en-US">
                    <a:noFill/>
                  </a:rPr>
                  <a:t> </a:t>
                </a:r>
              </a:p>
            </p:txBody>
          </p:sp>
        </mc:Fallback>
      </mc:AlternateContent>
      <p:sp>
        <p:nvSpPr>
          <p:cNvPr id="43" name="投影片編號版面配置區 3">
            <a:extLst>
              <a:ext uri="{FF2B5EF4-FFF2-40B4-BE49-F238E27FC236}">
                <a16:creationId xmlns:a16="http://schemas.microsoft.com/office/drawing/2014/main" id="{E42FD4F9-510B-4773-9923-A2FC1F1571FA}"/>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55349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內容版面配置區 22">
            <a:extLst>
              <a:ext uri="{FF2B5EF4-FFF2-40B4-BE49-F238E27FC236}">
                <a16:creationId xmlns:a16="http://schemas.microsoft.com/office/drawing/2014/main" id="{DBF46C5F-C0CE-47D0-8972-2039AB81B1C6}"/>
              </a:ext>
            </a:extLst>
          </p:cNvPr>
          <p:cNvSpPr>
            <a:spLocks noGrp="1"/>
          </p:cNvSpPr>
          <p:nvPr>
            <p:ph idx="1"/>
          </p:nvPr>
        </p:nvSpPr>
        <p:spPr/>
        <p:txBody>
          <a:bodyPr/>
          <a:lstStyle/>
          <a:p>
            <a:endParaRPr lang="en-US" dirty="0"/>
          </a:p>
        </p:txBody>
      </p:sp>
      <p:pic>
        <p:nvPicPr>
          <p:cNvPr id="61" name="圖片 60">
            <a:extLst>
              <a:ext uri="{FF2B5EF4-FFF2-40B4-BE49-F238E27FC236}">
                <a16:creationId xmlns:a16="http://schemas.microsoft.com/office/drawing/2014/main" id="{3824B775-C68A-42FA-932E-0DD27FAC3780}"/>
              </a:ext>
            </a:extLst>
          </p:cNvPr>
          <p:cNvPicPr>
            <a:picLocks noChangeAspect="1"/>
          </p:cNvPicPr>
          <p:nvPr/>
        </p:nvPicPr>
        <p:blipFill>
          <a:blip r:embed="rId3"/>
          <a:stretch>
            <a:fillRect/>
          </a:stretch>
        </p:blipFill>
        <p:spPr>
          <a:xfrm>
            <a:off x="827919" y="1779823"/>
            <a:ext cx="5005323" cy="2868363"/>
          </a:xfrm>
          <a:prstGeom prst="rect">
            <a:avLst/>
          </a:prstGeom>
        </p:spPr>
      </p:pic>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826EF75D-C15E-4151-9DB2-A384A7A2DE70}"/>
                  </a:ext>
                </a:extLst>
              </p:cNvPr>
              <p:cNvSpPr>
                <a:spLocks noGrp="1"/>
              </p:cNvSpPr>
              <p:nvPr>
                <p:ph type="title"/>
              </p:nvPr>
            </p:nvSpPr>
            <p:spPr/>
            <p:txBody>
              <a:bodyPr>
                <a:normAutofit/>
              </a:bodyPr>
              <a:lstStyle/>
              <a:p>
                <a:pPr algn="ctr"/>
                <a:r>
                  <a:rPr lang="en-US" altLang="zh-TW" sz="4400" dirty="0">
                    <a:latin typeface="Bahnschrift SemiBold SemiConden" panose="020B0502040204020203" pitchFamily="34" charset="0"/>
                  </a:rPr>
                  <a:t>if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then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1</m:t>
                    </m:r>
                  </m:oMath>
                </a14:m>
                <a:r>
                  <a:rPr lang="en-US" altLang="zh-TW" sz="4400" dirty="0">
                    <a:latin typeface="Bahnschrift SemiBold SemiConden" panose="020B0502040204020203" pitchFamily="34" charset="0"/>
                  </a:rPr>
                  <a:t>} else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2</m:t>
                    </m:r>
                  </m:oMath>
                </a14:m>
                <a:r>
                  <a:rPr lang="en-US" altLang="zh-TW" sz="4400" dirty="0">
                    <a:latin typeface="Bahnschrift SemiBold SemiConden" panose="020B0502040204020203" pitchFamily="34" charset="0"/>
                  </a:rPr>
                  <a:t>}</a:t>
                </a:r>
                <a:endParaRPr lang="zh-TW" altLang="en-US" sz="4400" dirty="0">
                  <a:latin typeface="Bahnschrift SemiBold SemiConden" panose="020B0502040204020203" pitchFamily="34" charset="0"/>
                </a:endParaRPr>
              </a:p>
            </p:txBody>
          </p:sp>
        </mc:Choice>
        <mc:Fallback xmlns="">
          <p:sp>
            <p:nvSpPr>
              <p:cNvPr id="2" name="標題 1">
                <a:extLst>
                  <a:ext uri="{FF2B5EF4-FFF2-40B4-BE49-F238E27FC236}">
                    <a16:creationId xmlns:a16="http://schemas.microsoft.com/office/drawing/2014/main" id="{826EF75D-C15E-4151-9DB2-A384A7A2DE70}"/>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標題 1">
                <a:extLst>
                  <a:ext uri="{FF2B5EF4-FFF2-40B4-BE49-F238E27FC236}">
                    <a16:creationId xmlns:a16="http://schemas.microsoft.com/office/drawing/2014/main" id="{08CBFA3B-2D1A-4FAA-94F9-38562E662126}"/>
                  </a:ext>
                </a:extLst>
              </p:cNvPr>
              <p:cNvSpPr txBox="1">
                <a:spLocks/>
              </p:cNvSpPr>
              <p:nvPr/>
            </p:nvSpPr>
            <p:spPr>
              <a:xfrm>
                <a:off x="5773494" y="3207458"/>
                <a:ext cx="2510772" cy="36505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dirty="0">
                    <a:latin typeface="Bahnschrift SemiBold SemiConden" panose="020B0502040204020203" pitchFamily="34" charset="0"/>
                  </a:rPr>
                  <a:t>if (</a:t>
                </a:r>
                <a14:m>
                  <m:oMath xmlns:m="http://schemas.openxmlformats.org/officeDocument/2006/math">
                    <m:sSub>
                      <m:sSubPr>
                        <m:ctrlPr>
                          <a:rPr lang="en-US" altLang="zh-TW" sz="4000" i="1" dirty="0" smtClean="0">
                            <a:latin typeface="Cambria Math" panose="02040503050406030204" pitchFamily="18" charset="0"/>
                          </a:rPr>
                        </m:ctrlPr>
                      </m:sSubPr>
                      <m:e>
                        <m:r>
                          <a:rPr lang="en-US" altLang="zh-TW" sz="4000" i="1" dirty="0" smtClean="0">
                            <a:latin typeface="Cambria Math" panose="02040503050406030204" pitchFamily="18" charset="0"/>
                          </a:rPr>
                          <m:t>𝑀</m:t>
                        </m:r>
                      </m:e>
                      <m:sub>
                        <m:r>
                          <a:rPr lang="en-US" altLang="zh-TW" sz="4000" i="1" dirty="0" smtClean="0">
                            <a:latin typeface="Cambria Math" panose="02040503050406030204" pitchFamily="18" charset="0"/>
                          </a:rPr>
                          <m:t>1</m:t>
                        </m:r>
                      </m:sub>
                    </m:sSub>
                    <m:r>
                      <a:rPr lang="en-US" altLang="zh-TW" sz="4000" i="1" dirty="0" smtClean="0">
                        <a:latin typeface="Cambria Math" panose="02040503050406030204" pitchFamily="18" charset="0"/>
                      </a:rPr>
                      <m:t>=</m:t>
                    </m:r>
                    <m:r>
                      <a:rPr lang="en-US" altLang="zh-TW" sz="4000" b="0" i="1" dirty="0" smtClean="0">
                        <a:latin typeface="Cambria Math" panose="02040503050406030204" pitchFamily="18" charset="0"/>
                      </a:rPr>
                      <m:t>0</m:t>
                    </m:r>
                  </m:oMath>
                </a14:m>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then {</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	</a:t>
                </a:r>
                <a14:m>
                  <m:oMath xmlns:m="http://schemas.openxmlformats.org/officeDocument/2006/math">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1</m:t>
                        </m:r>
                      </m:sub>
                    </m:sSub>
                  </m:oMath>
                </a14:m>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else {</a:t>
                </a:r>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endParaRPr lang="en-US" sz="4000" dirty="0"/>
              </a:p>
            </p:txBody>
          </p:sp>
        </mc:Choice>
        <mc:Fallback xmlns="">
          <p:sp>
            <p:nvSpPr>
              <p:cNvPr id="24" name="標題 1">
                <a:extLst>
                  <a:ext uri="{FF2B5EF4-FFF2-40B4-BE49-F238E27FC236}">
                    <a16:creationId xmlns:a16="http://schemas.microsoft.com/office/drawing/2014/main" id="{08CBFA3B-2D1A-4FAA-94F9-38562E662126}"/>
                  </a:ext>
                </a:extLst>
              </p:cNvPr>
              <p:cNvSpPr txBox="1">
                <a:spLocks noRot="1" noChangeAspect="1" noMove="1" noResize="1" noEditPoints="1" noAdjustHandles="1" noChangeArrowheads="1" noChangeShapeType="1" noTextEdit="1"/>
              </p:cNvSpPr>
              <p:nvPr/>
            </p:nvSpPr>
            <p:spPr>
              <a:xfrm>
                <a:off x="5773494" y="3207458"/>
                <a:ext cx="2510772" cy="3650542"/>
              </a:xfrm>
              <a:prstGeom prst="rect">
                <a:avLst/>
              </a:prstGeom>
              <a:blipFill>
                <a:blip r:embed="rId5"/>
                <a:stretch>
                  <a:fillRect l="-8495" t="-1169" r="-5097" b="-2838"/>
                </a:stretch>
              </a:blipFill>
            </p:spPr>
            <p:txBody>
              <a:bodyPr/>
              <a:lstStyle/>
              <a:p>
                <a:r>
                  <a:rPr lang="en-US">
                    <a:noFill/>
                  </a:rPr>
                  <a:t> </a:t>
                </a:r>
              </a:p>
            </p:txBody>
          </p:sp>
        </mc:Fallback>
      </mc:AlternateContent>
      <p:sp>
        <p:nvSpPr>
          <p:cNvPr id="26" name="橢圓 25">
            <a:extLst>
              <a:ext uri="{FF2B5EF4-FFF2-40B4-BE49-F238E27FC236}">
                <a16:creationId xmlns:a16="http://schemas.microsoft.com/office/drawing/2014/main" id="{4334B254-1601-4D74-AE37-7483A6996161}"/>
              </a:ext>
            </a:extLst>
          </p:cNvPr>
          <p:cNvSpPr/>
          <p:nvPr/>
        </p:nvSpPr>
        <p:spPr>
          <a:xfrm>
            <a:off x="9668516" y="3894821"/>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53859CDF-1544-40FE-944B-AA0AC2B8ADDB}"/>
                  </a:ext>
                </a:extLst>
              </p:cNvPr>
              <p:cNvSpPr/>
              <p:nvPr/>
            </p:nvSpPr>
            <p:spPr>
              <a:xfrm>
                <a:off x="9356754" y="4194813"/>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solidFill>
                    <a:schemeClr val="bg1"/>
                  </a:solidFill>
                </a:endParaRPr>
              </a:p>
            </p:txBody>
          </p:sp>
        </mc:Choice>
        <mc:Fallback xmlns="">
          <p:sp>
            <p:nvSpPr>
              <p:cNvPr id="27" name="矩形 26">
                <a:extLst>
                  <a:ext uri="{FF2B5EF4-FFF2-40B4-BE49-F238E27FC236}">
                    <a16:creationId xmlns:a16="http://schemas.microsoft.com/office/drawing/2014/main" id="{53859CDF-1544-40FE-944B-AA0AC2B8ADDB}"/>
                  </a:ext>
                </a:extLst>
              </p:cNvPr>
              <p:cNvSpPr>
                <a:spLocks noRot="1" noChangeAspect="1" noMove="1" noResize="1" noEditPoints="1" noAdjustHandles="1" noChangeArrowheads="1" noChangeShapeType="1" noTextEdit="1"/>
              </p:cNvSpPr>
              <p:nvPr/>
            </p:nvSpPr>
            <p:spPr>
              <a:xfrm>
                <a:off x="9356754" y="4194813"/>
                <a:ext cx="360895" cy="565503"/>
              </a:xfrm>
              <a:prstGeom prst="rect">
                <a:avLst/>
              </a:prstGeom>
              <a:blipFill>
                <a:blip r:embed="rId6"/>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10AF9B99-0EE9-4F71-B869-B67E315DF7C0}"/>
                  </a:ext>
                </a:extLst>
              </p:cNvPr>
              <p:cNvSpPr/>
              <p:nvPr/>
            </p:nvSpPr>
            <p:spPr>
              <a:xfrm>
                <a:off x="9750831" y="4194813"/>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28" name="矩形 27">
                <a:extLst>
                  <a:ext uri="{FF2B5EF4-FFF2-40B4-BE49-F238E27FC236}">
                    <a16:creationId xmlns:a16="http://schemas.microsoft.com/office/drawing/2014/main" id="{10AF9B99-0EE9-4F71-B869-B67E315DF7C0}"/>
                  </a:ext>
                </a:extLst>
              </p:cNvPr>
              <p:cNvSpPr>
                <a:spLocks noRot="1" noChangeAspect="1" noMove="1" noResize="1" noEditPoints="1" noAdjustHandles="1" noChangeArrowheads="1" noChangeShapeType="1" noTextEdit="1"/>
              </p:cNvSpPr>
              <p:nvPr/>
            </p:nvSpPr>
            <p:spPr>
              <a:xfrm>
                <a:off x="9750831" y="4194813"/>
                <a:ext cx="365760" cy="565503"/>
              </a:xfrm>
              <a:prstGeom prst="rect">
                <a:avLst/>
              </a:prstGeom>
              <a:blipFill>
                <a:blip r:embed="rId7"/>
                <a:stretch>
                  <a:fillRect/>
                </a:stretch>
              </a:blipFill>
              <a:ln>
                <a:solidFill>
                  <a:schemeClr val="bg1">
                    <a:lumMod val="75000"/>
                  </a:schemeClr>
                </a:solidFill>
              </a:ln>
            </p:spPr>
            <p:txBody>
              <a:bodyPr/>
              <a:lstStyle/>
              <a:p>
                <a:r>
                  <a:rPr lang="en-US">
                    <a:noFill/>
                  </a:rPr>
                  <a:t> </a:t>
                </a:r>
              </a:p>
            </p:txBody>
          </p:sp>
        </mc:Fallback>
      </mc:AlternateContent>
      <p:cxnSp>
        <p:nvCxnSpPr>
          <p:cNvPr id="29" name="直線單箭頭接點 28">
            <a:extLst>
              <a:ext uri="{FF2B5EF4-FFF2-40B4-BE49-F238E27FC236}">
                <a16:creationId xmlns:a16="http://schemas.microsoft.com/office/drawing/2014/main" id="{B877D0C1-C9FD-4B42-9829-077696C2D816}"/>
              </a:ext>
            </a:extLst>
          </p:cNvPr>
          <p:cNvCxnSpPr>
            <a:cxnSpLocks/>
            <a:stCxn id="26" idx="3"/>
            <a:endCxn id="27" idx="0"/>
          </p:cNvCxnSpPr>
          <p:nvPr/>
        </p:nvCxnSpPr>
        <p:spPr>
          <a:xfrm flipH="1">
            <a:off x="9537202" y="4004363"/>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EBC375C2-EF6F-40AF-884E-668736D8C66A}"/>
              </a:ext>
            </a:extLst>
          </p:cNvPr>
          <p:cNvCxnSpPr>
            <a:cxnSpLocks/>
            <a:stCxn id="26" idx="5"/>
            <a:endCxn id="28" idx="0"/>
          </p:cNvCxnSpPr>
          <p:nvPr/>
        </p:nvCxnSpPr>
        <p:spPr>
          <a:xfrm>
            <a:off x="9778058" y="4004363"/>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橢圓 30">
            <a:extLst>
              <a:ext uri="{FF2B5EF4-FFF2-40B4-BE49-F238E27FC236}">
                <a16:creationId xmlns:a16="http://schemas.microsoft.com/office/drawing/2014/main" id="{A36152FF-3159-4A28-B8BC-C4CD9E060547}"/>
              </a:ext>
            </a:extLst>
          </p:cNvPr>
          <p:cNvSpPr/>
          <p:nvPr/>
        </p:nvSpPr>
        <p:spPr>
          <a:xfrm>
            <a:off x="10470466" y="3894821"/>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A5BCEDE6-0539-4A2F-BDD0-99F33B9CA951}"/>
                  </a:ext>
                </a:extLst>
              </p:cNvPr>
              <p:cNvSpPr/>
              <p:nvPr/>
            </p:nvSpPr>
            <p:spPr>
              <a:xfrm>
                <a:off x="10150833" y="4194813"/>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32" name="矩形 31">
                <a:extLst>
                  <a:ext uri="{FF2B5EF4-FFF2-40B4-BE49-F238E27FC236}">
                    <a16:creationId xmlns:a16="http://schemas.microsoft.com/office/drawing/2014/main" id="{A5BCEDE6-0539-4A2F-BDD0-99F33B9CA951}"/>
                  </a:ext>
                </a:extLst>
              </p:cNvPr>
              <p:cNvSpPr>
                <a:spLocks noRot="1" noChangeAspect="1" noMove="1" noResize="1" noEditPoints="1" noAdjustHandles="1" noChangeArrowheads="1" noChangeShapeType="1" noTextEdit="1"/>
              </p:cNvSpPr>
              <p:nvPr/>
            </p:nvSpPr>
            <p:spPr>
              <a:xfrm>
                <a:off x="10150833" y="4194813"/>
                <a:ext cx="365759" cy="565503"/>
              </a:xfrm>
              <a:prstGeom prst="rect">
                <a:avLst/>
              </a:prstGeom>
              <a:blipFill>
                <a:blip r:embed="rId8"/>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1635C62A-1BBA-4529-96EA-81265702112D}"/>
                  </a:ext>
                </a:extLst>
              </p:cNvPr>
              <p:cNvSpPr/>
              <p:nvPr/>
            </p:nvSpPr>
            <p:spPr>
              <a:xfrm>
                <a:off x="10551067" y="4194813"/>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33" name="矩形 32">
                <a:extLst>
                  <a:ext uri="{FF2B5EF4-FFF2-40B4-BE49-F238E27FC236}">
                    <a16:creationId xmlns:a16="http://schemas.microsoft.com/office/drawing/2014/main" id="{1635C62A-1BBA-4529-96EA-81265702112D}"/>
                  </a:ext>
                </a:extLst>
              </p:cNvPr>
              <p:cNvSpPr>
                <a:spLocks noRot="1" noChangeAspect="1" noMove="1" noResize="1" noEditPoints="1" noAdjustHandles="1" noChangeArrowheads="1" noChangeShapeType="1" noTextEdit="1"/>
              </p:cNvSpPr>
              <p:nvPr/>
            </p:nvSpPr>
            <p:spPr>
              <a:xfrm>
                <a:off x="10551067" y="4194813"/>
                <a:ext cx="365760" cy="565503"/>
              </a:xfrm>
              <a:prstGeom prst="rect">
                <a:avLst/>
              </a:prstGeom>
              <a:blipFill>
                <a:blip r:embed="rId9"/>
                <a:stretch>
                  <a:fillRect/>
                </a:stretch>
              </a:blipFill>
              <a:ln>
                <a:solidFill>
                  <a:schemeClr val="bg1">
                    <a:lumMod val="75000"/>
                  </a:schemeClr>
                </a:solidFill>
              </a:ln>
            </p:spPr>
            <p:txBody>
              <a:bodyPr/>
              <a:lstStyle/>
              <a:p>
                <a:r>
                  <a:rPr lang="en-US">
                    <a:noFill/>
                  </a:rPr>
                  <a:t> </a:t>
                </a:r>
              </a:p>
            </p:txBody>
          </p:sp>
        </mc:Fallback>
      </mc:AlternateContent>
      <p:cxnSp>
        <p:nvCxnSpPr>
          <p:cNvPr id="34" name="直線單箭頭接點 33">
            <a:extLst>
              <a:ext uri="{FF2B5EF4-FFF2-40B4-BE49-F238E27FC236}">
                <a16:creationId xmlns:a16="http://schemas.microsoft.com/office/drawing/2014/main" id="{5DB16CBB-85E9-441F-AC55-8A8479F8C343}"/>
              </a:ext>
            </a:extLst>
          </p:cNvPr>
          <p:cNvCxnSpPr>
            <a:cxnSpLocks/>
            <a:stCxn id="31" idx="3"/>
            <a:endCxn id="32" idx="0"/>
          </p:cNvCxnSpPr>
          <p:nvPr/>
        </p:nvCxnSpPr>
        <p:spPr>
          <a:xfrm flipH="1">
            <a:off x="10333713" y="4004363"/>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8C57DDCE-9E67-4481-A8B2-322BD436862F}"/>
              </a:ext>
            </a:extLst>
          </p:cNvPr>
          <p:cNvCxnSpPr>
            <a:cxnSpLocks/>
            <a:stCxn id="31" idx="5"/>
            <a:endCxn id="33" idx="0"/>
          </p:cNvCxnSpPr>
          <p:nvPr/>
        </p:nvCxnSpPr>
        <p:spPr>
          <a:xfrm>
            <a:off x="10580008" y="4004363"/>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橢圓 35">
            <a:extLst>
              <a:ext uri="{FF2B5EF4-FFF2-40B4-BE49-F238E27FC236}">
                <a16:creationId xmlns:a16="http://schemas.microsoft.com/office/drawing/2014/main" id="{851D664D-AB17-42FD-A998-DB3CD366A5A8}"/>
              </a:ext>
            </a:extLst>
          </p:cNvPr>
          <p:cNvSpPr/>
          <p:nvPr/>
        </p:nvSpPr>
        <p:spPr>
          <a:xfrm>
            <a:off x="10074787" y="3641661"/>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7" name="直線單箭頭接點 36">
            <a:extLst>
              <a:ext uri="{FF2B5EF4-FFF2-40B4-BE49-F238E27FC236}">
                <a16:creationId xmlns:a16="http://schemas.microsoft.com/office/drawing/2014/main" id="{3D509980-3023-4E06-859A-D0B5FA1518B1}"/>
              </a:ext>
            </a:extLst>
          </p:cNvPr>
          <p:cNvCxnSpPr>
            <a:cxnSpLocks/>
            <a:stCxn id="36" idx="3"/>
            <a:endCxn id="26" idx="7"/>
          </p:cNvCxnSpPr>
          <p:nvPr/>
        </p:nvCxnSpPr>
        <p:spPr>
          <a:xfrm flipH="1">
            <a:off x="9778058" y="3751203"/>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7C7F1A2A-2EF1-4CF9-8070-93BB2E576077}"/>
              </a:ext>
            </a:extLst>
          </p:cNvPr>
          <p:cNvCxnSpPr>
            <a:stCxn id="36" idx="5"/>
            <a:endCxn id="31" idx="0"/>
          </p:cNvCxnSpPr>
          <p:nvPr/>
        </p:nvCxnSpPr>
        <p:spPr>
          <a:xfrm>
            <a:off x="10184329" y="3751203"/>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0A1E68C5-6172-4746-B6EC-1D0DFA6B8178}"/>
                  </a:ext>
                </a:extLst>
              </p:cNvPr>
              <p:cNvSpPr txBox="1"/>
              <p:nvPr/>
            </p:nvSpPr>
            <p:spPr>
              <a:xfrm>
                <a:off x="10775398" y="3330144"/>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39" name="文字方塊 38">
                <a:extLst>
                  <a:ext uri="{FF2B5EF4-FFF2-40B4-BE49-F238E27FC236}">
                    <a16:creationId xmlns:a16="http://schemas.microsoft.com/office/drawing/2014/main" id="{0A1E68C5-6172-4746-B6EC-1D0DFA6B8178}"/>
                  </a:ext>
                </a:extLst>
              </p:cNvPr>
              <p:cNvSpPr txBox="1">
                <a:spLocks noRot="1" noChangeAspect="1" noMove="1" noResize="1" noEditPoints="1" noAdjustHandles="1" noChangeArrowheads="1" noChangeShapeType="1" noTextEdit="1"/>
              </p:cNvSpPr>
              <p:nvPr/>
            </p:nvSpPr>
            <p:spPr>
              <a:xfrm>
                <a:off x="10775398" y="3330144"/>
                <a:ext cx="787074" cy="153888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B02AB9F8-E93D-47F3-B071-90B8998806C0}"/>
                  </a:ext>
                </a:extLst>
              </p:cNvPr>
              <p:cNvSpPr txBox="1"/>
              <p:nvPr/>
            </p:nvSpPr>
            <p:spPr>
              <a:xfrm>
                <a:off x="8694840" y="3330145"/>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40" name="文字方塊 39">
                <a:extLst>
                  <a:ext uri="{FF2B5EF4-FFF2-40B4-BE49-F238E27FC236}">
                    <a16:creationId xmlns:a16="http://schemas.microsoft.com/office/drawing/2014/main" id="{B02AB9F8-E93D-47F3-B071-90B8998806C0}"/>
                  </a:ext>
                </a:extLst>
              </p:cNvPr>
              <p:cNvSpPr txBox="1">
                <a:spLocks noRot="1" noChangeAspect="1" noMove="1" noResize="1" noEditPoints="1" noAdjustHandles="1" noChangeArrowheads="1" noChangeShapeType="1" noTextEdit="1"/>
              </p:cNvSpPr>
              <p:nvPr/>
            </p:nvSpPr>
            <p:spPr>
              <a:xfrm>
                <a:off x="8694840" y="3330145"/>
                <a:ext cx="787074" cy="1538883"/>
              </a:xfrm>
              <a:prstGeom prst="rect">
                <a:avLst/>
              </a:prstGeom>
              <a:blipFill>
                <a:blip r:embed="rId11"/>
                <a:stretch>
                  <a:fillRect/>
                </a:stretch>
              </a:blipFill>
            </p:spPr>
            <p:txBody>
              <a:bodyPr/>
              <a:lstStyle/>
              <a:p>
                <a:r>
                  <a:rPr lang="en-US">
                    <a:noFill/>
                  </a:rPr>
                  <a:t> </a:t>
                </a:r>
              </a:p>
            </p:txBody>
          </p:sp>
        </mc:Fallback>
      </mc:AlternateContent>
      <p:cxnSp>
        <p:nvCxnSpPr>
          <p:cNvPr id="41" name="直線單箭頭接點 40">
            <a:extLst>
              <a:ext uri="{FF2B5EF4-FFF2-40B4-BE49-F238E27FC236}">
                <a16:creationId xmlns:a16="http://schemas.microsoft.com/office/drawing/2014/main" id="{B207214B-8249-4A95-8088-B71D95CE431C}"/>
              </a:ext>
            </a:extLst>
          </p:cNvPr>
          <p:cNvCxnSpPr>
            <a:cxnSpLocks/>
          </p:cNvCxnSpPr>
          <p:nvPr/>
        </p:nvCxnSpPr>
        <p:spPr>
          <a:xfrm>
            <a:off x="7179276" y="4214302"/>
            <a:ext cx="1596424"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群組 41">
            <a:extLst>
              <a:ext uri="{FF2B5EF4-FFF2-40B4-BE49-F238E27FC236}">
                <a16:creationId xmlns:a16="http://schemas.microsoft.com/office/drawing/2014/main" id="{D9A7A20B-EF77-4D7C-8463-B6533ACCD35D}"/>
              </a:ext>
            </a:extLst>
          </p:cNvPr>
          <p:cNvGrpSpPr/>
          <p:nvPr/>
        </p:nvGrpSpPr>
        <p:grpSpPr>
          <a:xfrm>
            <a:off x="7036693" y="4476010"/>
            <a:ext cx="2867632" cy="1538884"/>
            <a:chOff x="7649099" y="3308088"/>
            <a:chExt cx="2867632" cy="1538884"/>
          </a:xfrm>
        </p:grpSpPr>
        <p:sp>
          <p:nvSpPr>
            <p:cNvPr id="43" name="橢圓 42">
              <a:extLst>
                <a:ext uri="{FF2B5EF4-FFF2-40B4-BE49-F238E27FC236}">
                  <a16:creationId xmlns:a16="http://schemas.microsoft.com/office/drawing/2014/main" id="{6A996AA8-546E-460C-A894-84CEE9BA3842}"/>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B864E967-C80B-4C57-95EE-A1B97D5C1C88}"/>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63" name="矩形 62">
                  <a:extLst>
                    <a:ext uri="{FF2B5EF4-FFF2-40B4-BE49-F238E27FC236}">
                      <a16:creationId xmlns:a16="http://schemas.microsoft.com/office/drawing/2014/main" id="{D851F109-A6F3-4B2B-ABB8-1787DA702662}"/>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FBBF73A-8B4A-4ACB-9C24-549DD5862A99}"/>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64" name="矩形 63">
                  <a:extLst>
                    <a:ext uri="{FF2B5EF4-FFF2-40B4-BE49-F238E27FC236}">
                      <a16:creationId xmlns:a16="http://schemas.microsoft.com/office/drawing/2014/main" id="{F8F32AEA-5BD4-4E33-9A16-D5049B2BCEC2}"/>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20"/>
                  <a:stretch>
                    <a:fillRect/>
                  </a:stretch>
                </a:blipFill>
              </p:spPr>
              <p:txBody>
                <a:bodyPr/>
                <a:lstStyle/>
                <a:p>
                  <a:r>
                    <a:rPr lang="en-US">
                      <a:noFill/>
                    </a:rPr>
                    <a:t> </a:t>
                  </a:r>
                </a:p>
              </p:txBody>
            </p:sp>
          </mc:Fallback>
        </mc:AlternateContent>
        <p:cxnSp>
          <p:nvCxnSpPr>
            <p:cNvPr id="46" name="直線單箭頭接點 45">
              <a:extLst>
                <a:ext uri="{FF2B5EF4-FFF2-40B4-BE49-F238E27FC236}">
                  <a16:creationId xmlns:a16="http://schemas.microsoft.com/office/drawing/2014/main" id="{105F7351-0B43-42AC-AD59-EF627F0391A8}"/>
                </a:ext>
              </a:extLst>
            </p:cNvPr>
            <p:cNvCxnSpPr>
              <a:cxnSpLocks/>
              <a:stCxn id="43" idx="3"/>
              <a:endCxn id="44"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343FC737-5F64-43EA-B815-CBBF29858424}"/>
                </a:ext>
              </a:extLst>
            </p:cNvPr>
            <p:cNvCxnSpPr>
              <a:cxnSpLocks/>
              <a:stCxn id="43" idx="5"/>
              <a:endCxn id="45"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橢圓 47">
              <a:extLst>
                <a:ext uri="{FF2B5EF4-FFF2-40B4-BE49-F238E27FC236}">
                  <a16:creationId xmlns:a16="http://schemas.microsoft.com/office/drawing/2014/main" id="{2D8F986A-F615-4774-B60B-D6EB8B430542}"/>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31463F34-99F3-48AC-9C12-9D7803A2EEED}"/>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68" name="矩形 67">
                  <a:extLst>
                    <a:ext uri="{FF2B5EF4-FFF2-40B4-BE49-F238E27FC236}">
                      <a16:creationId xmlns:a16="http://schemas.microsoft.com/office/drawing/2014/main" id="{B20CE896-0C8F-4BCA-8DB5-0D75A0F1AEB7}"/>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0B12AF94-6D25-4E1A-95AC-E0F1AA976F45}"/>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69" name="矩形 68">
                  <a:extLst>
                    <a:ext uri="{FF2B5EF4-FFF2-40B4-BE49-F238E27FC236}">
                      <a16:creationId xmlns:a16="http://schemas.microsoft.com/office/drawing/2014/main" id="{72FC6EDB-CB63-4CC6-8379-E20C9D2E1EAE}"/>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22"/>
                  <a:stretch>
                    <a:fillRect/>
                  </a:stretch>
                </a:blipFill>
              </p:spPr>
              <p:txBody>
                <a:bodyPr/>
                <a:lstStyle/>
                <a:p>
                  <a:r>
                    <a:rPr lang="en-US">
                      <a:noFill/>
                    </a:rPr>
                    <a:t> </a:t>
                  </a:r>
                </a:p>
              </p:txBody>
            </p:sp>
          </mc:Fallback>
        </mc:AlternateContent>
        <p:cxnSp>
          <p:nvCxnSpPr>
            <p:cNvPr id="51" name="直線單箭頭接點 50">
              <a:extLst>
                <a:ext uri="{FF2B5EF4-FFF2-40B4-BE49-F238E27FC236}">
                  <a16:creationId xmlns:a16="http://schemas.microsoft.com/office/drawing/2014/main" id="{DFD79370-E92B-4D66-921E-11D50B7F3619}"/>
                </a:ext>
              </a:extLst>
            </p:cNvPr>
            <p:cNvCxnSpPr>
              <a:cxnSpLocks/>
              <a:stCxn id="48" idx="3"/>
              <a:endCxn id="49"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8C046F42-8501-446B-850B-0CEB79F10877}"/>
                </a:ext>
              </a:extLst>
            </p:cNvPr>
            <p:cNvCxnSpPr>
              <a:cxnSpLocks/>
              <a:stCxn id="48" idx="5"/>
              <a:endCxn id="50"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a:extLst>
                <a:ext uri="{FF2B5EF4-FFF2-40B4-BE49-F238E27FC236}">
                  <a16:creationId xmlns:a16="http://schemas.microsoft.com/office/drawing/2014/main" id="{93A01E56-AC0F-48A7-A03B-BF4B048EB174}"/>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4" name="直線單箭頭接點 53">
              <a:extLst>
                <a:ext uri="{FF2B5EF4-FFF2-40B4-BE49-F238E27FC236}">
                  <a16:creationId xmlns:a16="http://schemas.microsoft.com/office/drawing/2014/main" id="{EDDF1358-1C38-409C-BAE5-D6CF19B5E40F}"/>
                </a:ext>
              </a:extLst>
            </p:cNvPr>
            <p:cNvCxnSpPr>
              <a:cxnSpLocks/>
              <a:stCxn id="53" idx="3"/>
              <a:endCxn id="43"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E82BC14F-25B7-4451-B8B9-F965536BA6D4}"/>
                </a:ext>
              </a:extLst>
            </p:cNvPr>
            <p:cNvCxnSpPr>
              <a:stCxn id="53" idx="5"/>
              <a:endCxn id="48"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321212DD-5190-4C13-9648-18840CF1FDC7}"/>
                    </a:ext>
                  </a:extLst>
                </p:cNvPr>
                <p:cNvSpPr txBox="1"/>
                <p:nvPr/>
              </p:nvSpPr>
              <p:spPr>
                <a:xfrm>
                  <a:off x="9729657" y="3308088"/>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oMath>
                    </m:oMathPara>
                  </a14:m>
                  <a:endParaRPr lang="zh-TW" altLang="en-US" sz="10000" dirty="0"/>
                </a:p>
              </p:txBody>
            </p:sp>
          </mc:Choice>
          <mc:Fallback xmlns="">
            <p:sp>
              <p:nvSpPr>
                <p:cNvPr id="75" name="文字方塊 74">
                  <a:extLst>
                    <a:ext uri="{FF2B5EF4-FFF2-40B4-BE49-F238E27FC236}">
                      <a16:creationId xmlns:a16="http://schemas.microsoft.com/office/drawing/2014/main" id="{988655FF-3A62-475E-8FEA-341496980C4B}"/>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AE822D5B-6987-4028-85F5-4B026EED4E44}"/>
                    </a:ext>
                  </a:extLst>
                </p:cNvPr>
                <p:cNvSpPr txBox="1"/>
                <p:nvPr/>
              </p:nvSpPr>
              <p:spPr>
                <a:xfrm>
                  <a:off x="7649099" y="3308089"/>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oMath>
                    </m:oMathPara>
                  </a14:m>
                  <a:endParaRPr lang="zh-TW" altLang="en-US" sz="10000" dirty="0"/>
                </a:p>
              </p:txBody>
            </p:sp>
          </mc:Choice>
          <mc:Fallback xmlns="">
            <p:sp>
              <p:nvSpPr>
                <p:cNvPr id="76" name="文字方塊 75">
                  <a:extLst>
                    <a:ext uri="{FF2B5EF4-FFF2-40B4-BE49-F238E27FC236}">
                      <a16:creationId xmlns:a16="http://schemas.microsoft.com/office/drawing/2014/main" id="{6CDF8D0B-10C6-46F9-AECC-FA328EC9D83F}"/>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24"/>
                  <a:stretch>
                    <a:fillRect/>
                  </a:stretch>
                </a:blipFill>
              </p:spPr>
              <p:txBody>
                <a:bodyPr/>
                <a:lstStyle/>
                <a:p>
                  <a:r>
                    <a:rPr lang="en-US">
                      <a:noFill/>
                    </a:rPr>
                    <a:t> </a:t>
                  </a:r>
                </a:p>
              </p:txBody>
            </p:sp>
          </mc:Fallback>
        </mc:AlternateContent>
      </p:grpSp>
      <p:cxnSp>
        <p:nvCxnSpPr>
          <p:cNvPr id="58" name="直線單箭頭接點 57">
            <a:extLst>
              <a:ext uri="{FF2B5EF4-FFF2-40B4-BE49-F238E27FC236}">
                <a16:creationId xmlns:a16="http://schemas.microsoft.com/office/drawing/2014/main" id="{26EC32C8-66EB-45E0-98B9-CA029D0719EE}"/>
              </a:ext>
            </a:extLst>
          </p:cNvPr>
          <p:cNvCxnSpPr>
            <a:cxnSpLocks/>
          </p:cNvCxnSpPr>
          <p:nvPr/>
        </p:nvCxnSpPr>
        <p:spPr>
          <a:xfrm flipV="1">
            <a:off x="6096000" y="5340680"/>
            <a:ext cx="103187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B5A2E240-A17E-42CF-936F-8EF7EC62E2CD}"/>
                  </a:ext>
                </a:extLst>
              </p:cNvPr>
              <p:cNvSpPr txBox="1"/>
              <p:nvPr/>
            </p:nvSpPr>
            <p:spPr>
              <a:xfrm>
                <a:off x="9583146" y="5558789"/>
                <a:ext cx="219306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3−</m:t>
                              </m:r>
                              <m:r>
                                <m:rPr>
                                  <m:sty m:val="p"/>
                                </m:rPr>
                                <a:rPr lang="en-US" altLang="zh-TW" sz="2800" b="0" i="0" dirty="0" smtClean="0">
                                  <a:solidFill>
                                    <a:prstClr val="black"/>
                                  </a:solidFill>
                                  <a:latin typeface="Cambria Math" panose="02040503050406030204" pitchFamily="18" charset="0"/>
                                </a:rPr>
                                <m:t>if</m:t>
                              </m:r>
                              <m:r>
                                <a:rPr lang="en-US" altLang="zh-TW" sz="2800" b="0" i="1" dirty="0" smtClean="0">
                                  <a:solidFill>
                                    <a:prstClr val="black"/>
                                  </a:solidFill>
                                  <a:latin typeface="Cambria Math" panose="02040503050406030204" pitchFamily="18" charset="0"/>
                                </a:rPr>
                                <m:t>−</m:t>
                              </m:r>
                              <m:r>
                                <m:rPr>
                                  <m:sty m:val="p"/>
                                </m:rPr>
                                <a:rPr lang="en-US" altLang="zh-TW" sz="2800" b="0" i="0" dirty="0" smtClean="0">
                                  <a:solidFill>
                                    <a:prstClr val="black"/>
                                  </a:solidFill>
                                  <a:latin typeface="Cambria Math" panose="02040503050406030204" pitchFamily="18" charset="0"/>
                                </a:rPr>
                                <m:t>after</m:t>
                              </m:r>
                            </m:sub>
                          </m:sSub>
                        </m:e>
                      </m:d>
                    </m:oMath>
                  </m:oMathPara>
                </a14:m>
                <a:endParaRPr lang="en-US" sz="2800" dirty="0"/>
              </a:p>
            </p:txBody>
          </p:sp>
        </mc:Choice>
        <mc:Fallback xmlns="">
          <p:sp>
            <p:nvSpPr>
              <p:cNvPr id="59" name="文字方塊 58">
                <a:extLst>
                  <a:ext uri="{FF2B5EF4-FFF2-40B4-BE49-F238E27FC236}">
                    <a16:creationId xmlns:a16="http://schemas.microsoft.com/office/drawing/2014/main" id="{B5A2E240-A17E-42CF-936F-8EF7EC62E2CD}"/>
                  </a:ext>
                </a:extLst>
              </p:cNvPr>
              <p:cNvSpPr txBox="1">
                <a:spLocks noRot="1" noChangeAspect="1" noMove="1" noResize="1" noEditPoints="1" noAdjustHandles="1" noChangeArrowheads="1" noChangeShapeType="1" noTextEdit="1"/>
              </p:cNvSpPr>
              <p:nvPr/>
            </p:nvSpPr>
            <p:spPr>
              <a:xfrm>
                <a:off x="9583146" y="5558789"/>
                <a:ext cx="2193065" cy="523220"/>
              </a:xfrm>
              <a:prstGeom prst="rect">
                <a:avLst/>
              </a:prstGeom>
              <a:blipFill>
                <a:blip r:embed="rId25"/>
                <a:stretch>
                  <a:fillRect/>
                </a:stretch>
              </a:blipFill>
            </p:spPr>
            <p:txBody>
              <a:bodyPr/>
              <a:lstStyle/>
              <a:p>
                <a:r>
                  <a:rPr lang="en-US">
                    <a:noFill/>
                  </a:rPr>
                  <a:t> </a:t>
                </a:r>
              </a:p>
            </p:txBody>
          </p:sp>
        </mc:Fallback>
      </mc:AlternateContent>
      <p:sp>
        <p:nvSpPr>
          <p:cNvPr id="60" name="投影片編號版面配置區 3">
            <a:extLst>
              <a:ext uri="{FF2B5EF4-FFF2-40B4-BE49-F238E27FC236}">
                <a16:creationId xmlns:a16="http://schemas.microsoft.com/office/drawing/2014/main" id="{B43988D2-D2AB-4FE8-A9A1-6E5C9D079170}"/>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1429817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內容版面配置區 22">
            <a:extLst>
              <a:ext uri="{FF2B5EF4-FFF2-40B4-BE49-F238E27FC236}">
                <a16:creationId xmlns:a16="http://schemas.microsoft.com/office/drawing/2014/main" id="{DBF46C5F-C0CE-47D0-8972-2039AB81B1C6}"/>
              </a:ext>
            </a:extLst>
          </p:cNvPr>
          <p:cNvSpPr>
            <a:spLocks noGrp="1"/>
          </p:cNvSpPr>
          <p:nvPr>
            <p:ph idx="1"/>
          </p:nvPr>
        </p:nvSpPr>
        <p:spPr/>
        <p:txBody>
          <a:bodyPr/>
          <a:lstStyle/>
          <a:p>
            <a:endParaRPr lang="en-US" dirty="0"/>
          </a:p>
        </p:txBody>
      </p:sp>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826EF75D-C15E-4151-9DB2-A384A7A2DE70}"/>
                  </a:ext>
                </a:extLst>
              </p:cNvPr>
              <p:cNvSpPr>
                <a:spLocks noGrp="1"/>
              </p:cNvSpPr>
              <p:nvPr>
                <p:ph type="title"/>
              </p:nvPr>
            </p:nvSpPr>
            <p:spPr/>
            <p:txBody>
              <a:bodyPr>
                <a:normAutofit/>
              </a:bodyPr>
              <a:lstStyle/>
              <a:p>
                <a:pPr algn="ctr"/>
                <a:r>
                  <a:rPr lang="en-US" altLang="zh-TW" sz="4400" dirty="0">
                    <a:latin typeface="Bahnschrift SemiBold SemiConden" panose="020B0502040204020203" pitchFamily="34" charset="0"/>
                  </a:rPr>
                  <a:t>if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then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1</m:t>
                    </m:r>
                  </m:oMath>
                </a14:m>
                <a:r>
                  <a:rPr lang="en-US" altLang="zh-TW" sz="4400" dirty="0">
                    <a:latin typeface="Bahnschrift SemiBold SemiConden" panose="020B0502040204020203" pitchFamily="34" charset="0"/>
                  </a:rPr>
                  <a:t>} else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2</m:t>
                    </m:r>
                  </m:oMath>
                </a14:m>
                <a:r>
                  <a:rPr lang="en-US" altLang="zh-TW" sz="4400" dirty="0">
                    <a:latin typeface="Bahnschrift SemiBold SemiConden" panose="020B0502040204020203" pitchFamily="34" charset="0"/>
                  </a:rPr>
                  <a:t>}</a:t>
                </a:r>
                <a:endParaRPr lang="zh-TW" altLang="en-US" sz="4400" dirty="0">
                  <a:latin typeface="Bahnschrift SemiBold SemiConden" panose="020B0502040204020203" pitchFamily="34" charset="0"/>
                </a:endParaRPr>
              </a:p>
            </p:txBody>
          </p:sp>
        </mc:Choice>
        <mc:Fallback xmlns="">
          <p:sp>
            <p:nvSpPr>
              <p:cNvPr id="2" name="標題 1">
                <a:extLst>
                  <a:ext uri="{FF2B5EF4-FFF2-40B4-BE49-F238E27FC236}">
                    <a16:creationId xmlns:a16="http://schemas.microsoft.com/office/drawing/2014/main" id="{826EF75D-C15E-4151-9DB2-A384A7A2DE70}"/>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pic>
        <p:nvPicPr>
          <p:cNvPr id="8" name="圖片 7">
            <a:extLst>
              <a:ext uri="{FF2B5EF4-FFF2-40B4-BE49-F238E27FC236}">
                <a16:creationId xmlns:a16="http://schemas.microsoft.com/office/drawing/2014/main" id="{068B380C-9B8C-49ED-A8EB-DD08B3A9A0CE}"/>
              </a:ext>
            </a:extLst>
          </p:cNvPr>
          <p:cNvPicPr>
            <a:picLocks noChangeAspect="1"/>
          </p:cNvPicPr>
          <p:nvPr/>
        </p:nvPicPr>
        <p:blipFill>
          <a:blip r:embed="rId4"/>
          <a:stretch>
            <a:fillRect/>
          </a:stretch>
        </p:blipFill>
        <p:spPr>
          <a:xfrm>
            <a:off x="846616" y="1825625"/>
            <a:ext cx="4918462" cy="2801541"/>
          </a:xfrm>
          <a:prstGeom prst="rect">
            <a:avLst/>
          </a:prstGeom>
        </p:spPr>
      </p:pic>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0E4BC84A-89FA-4527-9CAD-C645242285DC}"/>
                  </a:ext>
                </a:extLst>
              </p:cNvPr>
              <p:cNvSpPr txBox="1"/>
              <p:nvPr/>
            </p:nvSpPr>
            <p:spPr>
              <a:xfrm>
                <a:off x="8691304" y="2169900"/>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20" name="文字方塊 19">
                <a:extLst>
                  <a:ext uri="{FF2B5EF4-FFF2-40B4-BE49-F238E27FC236}">
                    <a16:creationId xmlns:a16="http://schemas.microsoft.com/office/drawing/2014/main" id="{0E4BC84A-89FA-4527-9CAD-C645242285DC}"/>
                  </a:ext>
                </a:extLst>
              </p:cNvPr>
              <p:cNvSpPr txBox="1">
                <a:spLocks noRot="1" noChangeAspect="1" noMove="1" noResize="1" noEditPoints="1" noAdjustHandles="1" noChangeArrowheads="1" noChangeShapeType="1" noTextEdit="1"/>
              </p:cNvSpPr>
              <p:nvPr/>
            </p:nvSpPr>
            <p:spPr>
              <a:xfrm>
                <a:off x="8691304" y="2169900"/>
                <a:ext cx="787074" cy="1538883"/>
              </a:xfrm>
              <a:prstGeom prst="rect">
                <a:avLst/>
              </a:prstGeom>
              <a:blipFill>
                <a:blip r:embed="rId5"/>
                <a:stretch>
                  <a:fillRect/>
                </a:stretch>
              </a:blipFill>
            </p:spPr>
            <p:txBody>
              <a:bodyPr/>
              <a:lstStyle/>
              <a:p>
                <a:r>
                  <a:rPr lang="en-US">
                    <a:noFill/>
                  </a:rPr>
                  <a:t> </a:t>
                </a:r>
              </a:p>
            </p:txBody>
          </p:sp>
        </mc:Fallback>
      </mc:AlternateContent>
      <p:sp>
        <p:nvSpPr>
          <p:cNvPr id="5" name="橢圓 4">
            <a:extLst>
              <a:ext uri="{FF2B5EF4-FFF2-40B4-BE49-F238E27FC236}">
                <a16:creationId xmlns:a16="http://schemas.microsoft.com/office/drawing/2014/main" id="{3F6309A7-4093-4414-9DC1-E6F11793DD80}"/>
              </a:ext>
            </a:extLst>
          </p:cNvPr>
          <p:cNvSpPr/>
          <p:nvPr/>
        </p:nvSpPr>
        <p:spPr>
          <a:xfrm>
            <a:off x="9664980" y="273457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90217AF-8D82-4F3D-A5D2-27A5E2FAD4C5}"/>
                  </a:ext>
                </a:extLst>
              </p:cNvPr>
              <p:cNvSpPr/>
              <p:nvPr/>
            </p:nvSpPr>
            <p:spPr>
              <a:xfrm>
                <a:off x="9353218" y="3034568"/>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 name="矩形 5">
                <a:extLst>
                  <a:ext uri="{FF2B5EF4-FFF2-40B4-BE49-F238E27FC236}">
                    <a16:creationId xmlns:a16="http://schemas.microsoft.com/office/drawing/2014/main" id="{B90217AF-8D82-4F3D-A5D2-27A5E2FAD4C5}"/>
                  </a:ext>
                </a:extLst>
              </p:cNvPr>
              <p:cNvSpPr>
                <a:spLocks noRot="1" noChangeAspect="1" noMove="1" noResize="1" noEditPoints="1" noAdjustHandles="1" noChangeArrowheads="1" noChangeShapeType="1" noTextEdit="1"/>
              </p:cNvSpPr>
              <p:nvPr/>
            </p:nvSpPr>
            <p:spPr>
              <a:xfrm>
                <a:off x="9353218" y="3034568"/>
                <a:ext cx="360895" cy="565503"/>
              </a:xfrm>
              <a:prstGeom prst="rect">
                <a:avLst/>
              </a:prstGeom>
              <a:blipFill>
                <a:blip r:embed="rId6"/>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CA17CC6-D222-44C3-9A3F-839A5DE17ADB}"/>
                  </a:ext>
                </a:extLst>
              </p:cNvPr>
              <p:cNvSpPr/>
              <p:nvPr/>
            </p:nvSpPr>
            <p:spPr>
              <a:xfrm>
                <a:off x="9747295" y="3034568"/>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 name="矩形 6">
                <a:extLst>
                  <a:ext uri="{FF2B5EF4-FFF2-40B4-BE49-F238E27FC236}">
                    <a16:creationId xmlns:a16="http://schemas.microsoft.com/office/drawing/2014/main" id="{0CA17CC6-D222-44C3-9A3F-839A5DE17ADB}"/>
                  </a:ext>
                </a:extLst>
              </p:cNvPr>
              <p:cNvSpPr>
                <a:spLocks noRot="1" noChangeAspect="1" noMove="1" noResize="1" noEditPoints="1" noAdjustHandles="1" noChangeArrowheads="1" noChangeShapeType="1" noTextEdit="1"/>
              </p:cNvSpPr>
              <p:nvPr/>
            </p:nvSpPr>
            <p:spPr>
              <a:xfrm>
                <a:off x="9747295" y="3034568"/>
                <a:ext cx="365760" cy="565503"/>
              </a:xfrm>
              <a:prstGeom prst="rect">
                <a:avLst/>
              </a:prstGeom>
              <a:blipFill>
                <a:blip r:embed="rId7"/>
                <a:stretch>
                  <a:fillRect/>
                </a:stretch>
              </a:blipFill>
              <a:ln>
                <a:solidFill>
                  <a:schemeClr val="bg1">
                    <a:lumMod val="75000"/>
                  </a:schemeClr>
                </a:solidFill>
              </a:ln>
            </p:spPr>
            <p:txBody>
              <a:bodyPr/>
              <a:lstStyle/>
              <a:p>
                <a:r>
                  <a:rPr lang="en-US">
                    <a:noFill/>
                  </a:rPr>
                  <a:t> </a:t>
                </a:r>
              </a:p>
            </p:txBody>
          </p:sp>
        </mc:Fallback>
      </mc:AlternateContent>
      <p:cxnSp>
        <p:nvCxnSpPr>
          <p:cNvPr id="9" name="直線單箭頭接點 8">
            <a:extLst>
              <a:ext uri="{FF2B5EF4-FFF2-40B4-BE49-F238E27FC236}">
                <a16:creationId xmlns:a16="http://schemas.microsoft.com/office/drawing/2014/main" id="{375DF406-6558-403E-80BE-FF985E897E46}"/>
              </a:ext>
            </a:extLst>
          </p:cNvPr>
          <p:cNvCxnSpPr>
            <a:cxnSpLocks/>
            <a:stCxn id="5" idx="3"/>
            <a:endCxn id="6" idx="0"/>
          </p:cNvCxnSpPr>
          <p:nvPr/>
        </p:nvCxnSpPr>
        <p:spPr>
          <a:xfrm flipH="1">
            <a:off x="9533666" y="2844118"/>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7401715D-CD63-4805-9657-C3EC1EB80565}"/>
              </a:ext>
            </a:extLst>
          </p:cNvPr>
          <p:cNvCxnSpPr>
            <a:cxnSpLocks/>
            <a:stCxn id="5" idx="5"/>
            <a:endCxn id="7" idx="0"/>
          </p:cNvCxnSpPr>
          <p:nvPr/>
        </p:nvCxnSpPr>
        <p:spPr>
          <a:xfrm>
            <a:off x="9774522" y="2844118"/>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橢圓 10">
            <a:extLst>
              <a:ext uri="{FF2B5EF4-FFF2-40B4-BE49-F238E27FC236}">
                <a16:creationId xmlns:a16="http://schemas.microsoft.com/office/drawing/2014/main" id="{4560E105-D4F2-4E5A-8636-E6B126D5B23F}"/>
              </a:ext>
            </a:extLst>
          </p:cNvPr>
          <p:cNvSpPr/>
          <p:nvPr/>
        </p:nvSpPr>
        <p:spPr>
          <a:xfrm>
            <a:off x="10466930" y="273457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429624C8-46CB-4156-A41A-7B2024C6143D}"/>
                  </a:ext>
                </a:extLst>
              </p:cNvPr>
              <p:cNvSpPr/>
              <p:nvPr/>
            </p:nvSpPr>
            <p:spPr>
              <a:xfrm>
                <a:off x="10147297" y="3034568"/>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2" name="矩形 11">
                <a:extLst>
                  <a:ext uri="{FF2B5EF4-FFF2-40B4-BE49-F238E27FC236}">
                    <a16:creationId xmlns:a16="http://schemas.microsoft.com/office/drawing/2014/main" id="{429624C8-46CB-4156-A41A-7B2024C6143D}"/>
                  </a:ext>
                </a:extLst>
              </p:cNvPr>
              <p:cNvSpPr>
                <a:spLocks noRot="1" noChangeAspect="1" noMove="1" noResize="1" noEditPoints="1" noAdjustHandles="1" noChangeArrowheads="1" noChangeShapeType="1" noTextEdit="1"/>
              </p:cNvSpPr>
              <p:nvPr/>
            </p:nvSpPr>
            <p:spPr>
              <a:xfrm>
                <a:off x="10147297" y="3034568"/>
                <a:ext cx="365759" cy="565503"/>
              </a:xfrm>
              <a:prstGeom prst="rect">
                <a:avLst/>
              </a:prstGeom>
              <a:blipFill>
                <a:blip r:embed="rId8"/>
                <a:stretch>
                  <a:fillRect l="-4839" r="-3226"/>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DE1C463-8B69-4DB5-8889-CC9489AE1629}"/>
                  </a:ext>
                </a:extLst>
              </p:cNvPr>
              <p:cNvSpPr/>
              <p:nvPr/>
            </p:nvSpPr>
            <p:spPr>
              <a:xfrm>
                <a:off x="10547531" y="3034568"/>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r>
                            <a:rPr lang="en-US" altLang="zh-TW" i="1">
                              <a:solidFill>
                                <a:schemeClr val="bg1"/>
                              </a:solidFill>
                              <a:latin typeface="Cambria Math" panose="02040503050406030204" pitchFamily="18" charset="0"/>
                            </a:rPr>
                            <m:t>−</m:t>
                          </m:r>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3" name="矩形 12">
                <a:extLst>
                  <a:ext uri="{FF2B5EF4-FFF2-40B4-BE49-F238E27FC236}">
                    <a16:creationId xmlns:a16="http://schemas.microsoft.com/office/drawing/2014/main" id="{9DE1C463-8B69-4DB5-8889-CC9489AE1629}"/>
                  </a:ext>
                </a:extLst>
              </p:cNvPr>
              <p:cNvSpPr>
                <a:spLocks noRot="1" noChangeAspect="1" noMove="1" noResize="1" noEditPoints="1" noAdjustHandles="1" noChangeArrowheads="1" noChangeShapeType="1" noTextEdit="1"/>
              </p:cNvSpPr>
              <p:nvPr/>
            </p:nvSpPr>
            <p:spPr>
              <a:xfrm>
                <a:off x="10547531" y="3034568"/>
                <a:ext cx="365760" cy="565503"/>
              </a:xfrm>
              <a:prstGeom prst="rect">
                <a:avLst/>
              </a:prstGeom>
              <a:blipFill>
                <a:blip r:embed="rId9"/>
                <a:stretch>
                  <a:fillRect l="-4839" r="-3226"/>
                </a:stretch>
              </a:blipFill>
              <a:ln>
                <a:solidFill>
                  <a:schemeClr val="bg1">
                    <a:lumMod val="75000"/>
                  </a:schemeClr>
                </a:solidFill>
              </a:ln>
            </p:spPr>
            <p:txBody>
              <a:bodyPr/>
              <a:lstStyle/>
              <a:p>
                <a:r>
                  <a:rPr lang="en-US">
                    <a:noFill/>
                  </a:rPr>
                  <a:t> </a:t>
                </a:r>
              </a:p>
            </p:txBody>
          </p:sp>
        </mc:Fallback>
      </mc:AlternateContent>
      <p:cxnSp>
        <p:nvCxnSpPr>
          <p:cNvPr id="14" name="直線單箭頭接點 13">
            <a:extLst>
              <a:ext uri="{FF2B5EF4-FFF2-40B4-BE49-F238E27FC236}">
                <a16:creationId xmlns:a16="http://schemas.microsoft.com/office/drawing/2014/main" id="{4E612AAE-8766-4F8F-9667-0B8557EDCF19}"/>
              </a:ext>
            </a:extLst>
          </p:cNvPr>
          <p:cNvCxnSpPr>
            <a:cxnSpLocks/>
            <a:stCxn id="11" idx="3"/>
            <a:endCxn id="12" idx="0"/>
          </p:cNvCxnSpPr>
          <p:nvPr/>
        </p:nvCxnSpPr>
        <p:spPr>
          <a:xfrm flipH="1">
            <a:off x="10330177" y="2844118"/>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4762DB75-E59C-4282-BB54-BCF22B383709}"/>
              </a:ext>
            </a:extLst>
          </p:cNvPr>
          <p:cNvCxnSpPr>
            <a:cxnSpLocks/>
            <a:stCxn id="11" idx="5"/>
            <a:endCxn id="13" idx="0"/>
          </p:cNvCxnSpPr>
          <p:nvPr/>
        </p:nvCxnSpPr>
        <p:spPr>
          <a:xfrm>
            <a:off x="10576472" y="2844118"/>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a:extLst>
              <a:ext uri="{FF2B5EF4-FFF2-40B4-BE49-F238E27FC236}">
                <a16:creationId xmlns:a16="http://schemas.microsoft.com/office/drawing/2014/main" id="{35D9AA22-74DA-4649-9102-3E43B51C6AB8}"/>
              </a:ext>
            </a:extLst>
          </p:cNvPr>
          <p:cNvSpPr/>
          <p:nvPr/>
        </p:nvSpPr>
        <p:spPr>
          <a:xfrm>
            <a:off x="10071251" y="2481416"/>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7" name="直線單箭頭接點 16">
            <a:extLst>
              <a:ext uri="{FF2B5EF4-FFF2-40B4-BE49-F238E27FC236}">
                <a16:creationId xmlns:a16="http://schemas.microsoft.com/office/drawing/2014/main" id="{24EEC1E6-A606-4E59-B66F-ED2E02C4ED97}"/>
              </a:ext>
            </a:extLst>
          </p:cNvPr>
          <p:cNvCxnSpPr>
            <a:cxnSpLocks/>
            <a:stCxn id="16" idx="3"/>
            <a:endCxn id="5" idx="7"/>
          </p:cNvCxnSpPr>
          <p:nvPr/>
        </p:nvCxnSpPr>
        <p:spPr>
          <a:xfrm flipH="1">
            <a:off x="9774522" y="2590958"/>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EA3EE36D-1180-4CF9-B729-3B0CEF380CFD}"/>
              </a:ext>
            </a:extLst>
          </p:cNvPr>
          <p:cNvCxnSpPr>
            <a:stCxn id="16" idx="5"/>
            <a:endCxn id="11" idx="0"/>
          </p:cNvCxnSpPr>
          <p:nvPr/>
        </p:nvCxnSpPr>
        <p:spPr>
          <a:xfrm>
            <a:off x="10180793" y="2590958"/>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AAC22E6-E8E5-42CF-B221-1B60D550908D}"/>
                  </a:ext>
                </a:extLst>
              </p:cNvPr>
              <p:cNvSpPr txBox="1"/>
              <p:nvPr/>
            </p:nvSpPr>
            <p:spPr>
              <a:xfrm>
                <a:off x="10771862" y="216989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19" name="文字方塊 18">
                <a:extLst>
                  <a:ext uri="{FF2B5EF4-FFF2-40B4-BE49-F238E27FC236}">
                    <a16:creationId xmlns:a16="http://schemas.microsoft.com/office/drawing/2014/main" id="{1AAC22E6-E8E5-42CF-B221-1B60D550908D}"/>
                  </a:ext>
                </a:extLst>
              </p:cNvPr>
              <p:cNvSpPr txBox="1">
                <a:spLocks noRot="1" noChangeAspect="1" noMove="1" noResize="1" noEditPoints="1" noAdjustHandles="1" noChangeArrowheads="1" noChangeShapeType="1" noTextEdit="1"/>
              </p:cNvSpPr>
              <p:nvPr/>
            </p:nvSpPr>
            <p:spPr>
              <a:xfrm>
                <a:off x="10771862" y="2169899"/>
                <a:ext cx="787074" cy="1538883"/>
              </a:xfrm>
              <a:prstGeom prst="rect">
                <a:avLst/>
              </a:prstGeom>
              <a:blipFill>
                <a:blip r:embed="rId10"/>
                <a:stretch>
                  <a:fillRect/>
                </a:stretch>
              </a:blipFill>
            </p:spPr>
            <p:txBody>
              <a:bodyPr/>
              <a:lstStyle/>
              <a:p>
                <a:r>
                  <a:rPr lang="en-US">
                    <a:noFill/>
                  </a:rPr>
                  <a:t> </a:t>
                </a:r>
              </a:p>
            </p:txBody>
          </p:sp>
        </mc:Fallback>
      </mc:AlternateContent>
      <p:cxnSp>
        <p:nvCxnSpPr>
          <p:cNvPr id="21" name="直線單箭頭接點 20">
            <a:extLst>
              <a:ext uri="{FF2B5EF4-FFF2-40B4-BE49-F238E27FC236}">
                <a16:creationId xmlns:a16="http://schemas.microsoft.com/office/drawing/2014/main" id="{54E8A468-7033-4EE5-9F04-4D0B4D951B8E}"/>
              </a:ext>
            </a:extLst>
          </p:cNvPr>
          <p:cNvCxnSpPr>
            <a:cxnSpLocks/>
          </p:cNvCxnSpPr>
          <p:nvPr/>
        </p:nvCxnSpPr>
        <p:spPr>
          <a:xfrm>
            <a:off x="2570205" y="3049374"/>
            <a:ext cx="6215449"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標題 1">
                <a:extLst>
                  <a:ext uri="{FF2B5EF4-FFF2-40B4-BE49-F238E27FC236}">
                    <a16:creationId xmlns:a16="http://schemas.microsoft.com/office/drawing/2014/main" id="{08CBFA3B-2D1A-4FAA-94F9-38562E662126}"/>
                  </a:ext>
                </a:extLst>
              </p:cNvPr>
              <p:cNvSpPr txBox="1">
                <a:spLocks/>
              </p:cNvSpPr>
              <p:nvPr/>
            </p:nvSpPr>
            <p:spPr>
              <a:xfrm>
                <a:off x="5773494" y="3207458"/>
                <a:ext cx="2510772" cy="36505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dirty="0">
                    <a:latin typeface="Bahnschrift SemiBold SemiConden" panose="020B0502040204020203" pitchFamily="34" charset="0"/>
                  </a:rPr>
                  <a:t>if (</a:t>
                </a:r>
                <a14:m>
                  <m:oMath xmlns:m="http://schemas.openxmlformats.org/officeDocument/2006/math">
                    <m:sSub>
                      <m:sSubPr>
                        <m:ctrlPr>
                          <a:rPr lang="en-US" altLang="zh-TW" sz="4000" i="1" dirty="0" smtClean="0">
                            <a:solidFill>
                              <a:schemeClr val="accent2"/>
                            </a:solidFill>
                            <a:latin typeface="Cambria Math" panose="02040503050406030204" pitchFamily="18" charset="0"/>
                          </a:rPr>
                        </m:ctrlPr>
                      </m:sSubPr>
                      <m:e>
                        <m:r>
                          <a:rPr lang="en-US" altLang="zh-TW" sz="4000" i="1" dirty="0" smtClean="0">
                            <a:solidFill>
                              <a:schemeClr val="accent2"/>
                            </a:solidFill>
                            <a:latin typeface="Cambria Math" panose="02040503050406030204" pitchFamily="18" charset="0"/>
                          </a:rPr>
                          <m:t>𝑀</m:t>
                        </m:r>
                      </m:e>
                      <m:sub>
                        <m:r>
                          <a:rPr lang="en-US" altLang="zh-TW" sz="4000" i="1" dirty="0" smtClean="0">
                            <a:solidFill>
                              <a:schemeClr val="accent2"/>
                            </a:solidFill>
                            <a:latin typeface="Cambria Math" panose="02040503050406030204" pitchFamily="18" charset="0"/>
                          </a:rPr>
                          <m:t>1</m:t>
                        </m:r>
                      </m:sub>
                    </m:sSub>
                    <m:r>
                      <a:rPr lang="en-US" altLang="zh-TW" sz="4000" i="1" dirty="0" smtClean="0">
                        <a:solidFill>
                          <a:schemeClr val="accent2"/>
                        </a:solidFill>
                        <a:latin typeface="Cambria Math" panose="02040503050406030204" pitchFamily="18" charset="0"/>
                      </a:rPr>
                      <m:t>=</m:t>
                    </m:r>
                    <m:r>
                      <a:rPr lang="en-US" altLang="zh-TW" sz="4000" b="0" i="1" dirty="0" smtClean="0">
                        <a:solidFill>
                          <a:schemeClr val="accent2"/>
                        </a:solidFill>
                        <a:latin typeface="Cambria Math" panose="02040503050406030204" pitchFamily="18" charset="0"/>
                      </a:rPr>
                      <m:t>0</m:t>
                    </m:r>
                  </m:oMath>
                </a14:m>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then {</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	</a:t>
                </a:r>
                <a14:m>
                  <m:oMath xmlns:m="http://schemas.openxmlformats.org/officeDocument/2006/math">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1</m:t>
                        </m:r>
                      </m:sub>
                    </m:sSub>
                  </m:oMath>
                </a14:m>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else {</a:t>
                </a:r>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endParaRPr lang="en-US" sz="4000" dirty="0"/>
              </a:p>
            </p:txBody>
          </p:sp>
        </mc:Choice>
        <mc:Fallback xmlns="">
          <p:sp>
            <p:nvSpPr>
              <p:cNvPr id="24" name="標題 1">
                <a:extLst>
                  <a:ext uri="{FF2B5EF4-FFF2-40B4-BE49-F238E27FC236}">
                    <a16:creationId xmlns:a16="http://schemas.microsoft.com/office/drawing/2014/main" id="{08CBFA3B-2D1A-4FAA-94F9-38562E662126}"/>
                  </a:ext>
                </a:extLst>
              </p:cNvPr>
              <p:cNvSpPr txBox="1">
                <a:spLocks noRot="1" noChangeAspect="1" noMove="1" noResize="1" noEditPoints="1" noAdjustHandles="1" noChangeArrowheads="1" noChangeShapeType="1" noTextEdit="1"/>
              </p:cNvSpPr>
              <p:nvPr/>
            </p:nvSpPr>
            <p:spPr>
              <a:xfrm>
                <a:off x="5773494" y="3207458"/>
                <a:ext cx="2510772" cy="3650542"/>
              </a:xfrm>
              <a:prstGeom prst="rect">
                <a:avLst/>
              </a:prstGeom>
              <a:blipFill>
                <a:blip r:embed="rId11"/>
                <a:stretch>
                  <a:fillRect l="-8495" t="-1169" r="-5097" b="-2838"/>
                </a:stretch>
              </a:blipFill>
            </p:spPr>
            <p:txBody>
              <a:bodyPr/>
              <a:lstStyle/>
              <a:p>
                <a:r>
                  <a:rPr lang="en-US">
                    <a:noFill/>
                  </a:rPr>
                  <a:t> </a:t>
                </a:r>
              </a:p>
            </p:txBody>
          </p:sp>
        </mc:Fallback>
      </mc:AlternateContent>
      <p:sp>
        <p:nvSpPr>
          <p:cNvPr id="43" name="橢圓 42">
            <a:extLst>
              <a:ext uri="{FF2B5EF4-FFF2-40B4-BE49-F238E27FC236}">
                <a16:creationId xmlns:a16="http://schemas.microsoft.com/office/drawing/2014/main" id="{668A24DE-4AAD-4083-8F6D-EDD41378D3B7}"/>
              </a:ext>
            </a:extLst>
          </p:cNvPr>
          <p:cNvSpPr/>
          <p:nvPr/>
        </p:nvSpPr>
        <p:spPr>
          <a:xfrm>
            <a:off x="9084213" y="5554394"/>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6124C13-617D-4C94-B18F-633F4B5D92C9}"/>
                  </a:ext>
                </a:extLst>
              </p:cNvPr>
              <p:cNvSpPr/>
              <p:nvPr/>
            </p:nvSpPr>
            <p:spPr>
              <a:xfrm>
                <a:off x="8772451" y="5854386"/>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44" name="矩形 43">
                <a:extLst>
                  <a:ext uri="{FF2B5EF4-FFF2-40B4-BE49-F238E27FC236}">
                    <a16:creationId xmlns:a16="http://schemas.microsoft.com/office/drawing/2014/main" id="{C6124C13-617D-4C94-B18F-633F4B5D92C9}"/>
                  </a:ext>
                </a:extLst>
              </p:cNvPr>
              <p:cNvSpPr>
                <a:spLocks noRot="1" noChangeAspect="1" noMove="1" noResize="1" noEditPoints="1" noAdjustHandles="1" noChangeArrowheads="1" noChangeShapeType="1" noTextEdit="1"/>
              </p:cNvSpPr>
              <p:nvPr/>
            </p:nvSpPr>
            <p:spPr>
              <a:xfrm>
                <a:off x="8772451" y="5854386"/>
                <a:ext cx="360895" cy="5655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2282CD89-D4FB-464E-B965-B60B051D6AFC}"/>
                  </a:ext>
                </a:extLst>
              </p:cNvPr>
              <p:cNvSpPr/>
              <p:nvPr/>
            </p:nvSpPr>
            <p:spPr>
              <a:xfrm>
                <a:off x="9166528" y="5854386"/>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45" name="矩形 44">
                <a:extLst>
                  <a:ext uri="{FF2B5EF4-FFF2-40B4-BE49-F238E27FC236}">
                    <a16:creationId xmlns:a16="http://schemas.microsoft.com/office/drawing/2014/main" id="{2282CD89-D4FB-464E-B965-B60B051D6AFC}"/>
                  </a:ext>
                </a:extLst>
              </p:cNvPr>
              <p:cNvSpPr>
                <a:spLocks noRot="1" noChangeAspect="1" noMove="1" noResize="1" noEditPoints="1" noAdjustHandles="1" noChangeArrowheads="1" noChangeShapeType="1" noTextEdit="1"/>
              </p:cNvSpPr>
              <p:nvPr/>
            </p:nvSpPr>
            <p:spPr>
              <a:xfrm>
                <a:off x="9166528" y="5854386"/>
                <a:ext cx="365760" cy="565503"/>
              </a:xfrm>
              <a:prstGeom prst="rect">
                <a:avLst/>
              </a:prstGeom>
              <a:blipFill>
                <a:blip r:embed="rId13"/>
                <a:stretch>
                  <a:fillRect/>
                </a:stretch>
              </a:blipFill>
            </p:spPr>
            <p:txBody>
              <a:bodyPr/>
              <a:lstStyle/>
              <a:p>
                <a:r>
                  <a:rPr lang="en-US">
                    <a:noFill/>
                  </a:rPr>
                  <a:t> </a:t>
                </a:r>
              </a:p>
            </p:txBody>
          </p:sp>
        </mc:Fallback>
      </mc:AlternateContent>
      <p:cxnSp>
        <p:nvCxnSpPr>
          <p:cNvPr id="46" name="直線單箭頭接點 45">
            <a:extLst>
              <a:ext uri="{FF2B5EF4-FFF2-40B4-BE49-F238E27FC236}">
                <a16:creationId xmlns:a16="http://schemas.microsoft.com/office/drawing/2014/main" id="{67BB5619-8A5E-46C1-A79F-C099BC059F4F}"/>
              </a:ext>
            </a:extLst>
          </p:cNvPr>
          <p:cNvCxnSpPr>
            <a:cxnSpLocks/>
            <a:stCxn id="43" idx="3"/>
            <a:endCxn id="44" idx="0"/>
          </p:cNvCxnSpPr>
          <p:nvPr/>
        </p:nvCxnSpPr>
        <p:spPr>
          <a:xfrm flipH="1">
            <a:off x="8952899" y="5663936"/>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785EAA9B-5499-4E22-A258-E4B00DBF2CAD}"/>
              </a:ext>
            </a:extLst>
          </p:cNvPr>
          <p:cNvCxnSpPr>
            <a:cxnSpLocks/>
            <a:stCxn id="43" idx="5"/>
            <a:endCxn id="45" idx="0"/>
          </p:cNvCxnSpPr>
          <p:nvPr/>
        </p:nvCxnSpPr>
        <p:spPr>
          <a:xfrm>
            <a:off x="9193755" y="5663936"/>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橢圓 47">
            <a:extLst>
              <a:ext uri="{FF2B5EF4-FFF2-40B4-BE49-F238E27FC236}">
                <a16:creationId xmlns:a16="http://schemas.microsoft.com/office/drawing/2014/main" id="{C8FB4A08-F8A9-4ED8-B795-9038C1D45A1C}"/>
              </a:ext>
            </a:extLst>
          </p:cNvPr>
          <p:cNvSpPr/>
          <p:nvPr/>
        </p:nvSpPr>
        <p:spPr>
          <a:xfrm>
            <a:off x="9886163" y="5554394"/>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660FEF27-7435-4DBD-8F8A-AB3EAAEBDFE6}"/>
                  </a:ext>
                </a:extLst>
              </p:cNvPr>
              <p:cNvSpPr/>
              <p:nvPr/>
            </p:nvSpPr>
            <p:spPr>
              <a:xfrm>
                <a:off x="9566530" y="5854386"/>
                <a:ext cx="365759" cy="5655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49" name="矩形 48">
                <a:extLst>
                  <a:ext uri="{FF2B5EF4-FFF2-40B4-BE49-F238E27FC236}">
                    <a16:creationId xmlns:a16="http://schemas.microsoft.com/office/drawing/2014/main" id="{660FEF27-7435-4DBD-8F8A-AB3EAAEBDFE6}"/>
                  </a:ext>
                </a:extLst>
              </p:cNvPr>
              <p:cNvSpPr>
                <a:spLocks noRot="1" noChangeAspect="1" noMove="1" noResize="1" noEditPoints="1" noAdjustHandles="1" noChangeArrowheads="1" noChangeShapeType="1" noTextEdit="1"/>
              </p:cNvSpPr>
              <p:nvPr/>
            </p:nvSpPr>
            <p:spPr>
              <a:xfrm>
                <a:off x="9566530" y="5854386"/>
                <a:ext cx="365759" cy="565503"/>
              </a:xfrm>
              <a:prstGeom prst="rect">
                <a:avLst/>
              </a:prstGeom>
              <a:blipFill>
                <a:blip r:embed="rId14"/>
                <a:stretch>
                  <a:fillRect l="-3226" r="-4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140955F0-72B6-4D18-A3D3-546069508C64}"/>
                  </a:ext>
                </a:extLst>
              </p:cNvPr>
              <p:cNvSpPr/>
              <p:nvPr/>
            </p:nvSpPr>
            <p:spPr>
              <a:xfrm>
                <a:off x="9966764" y="5854386"/>
                <a:ext cx="365760" cy="5655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50" name="矩形 49">
                <a:extLst>
                  <a:ext uri="{FF2B5EF4-FFF2-40B4-BE49-F238E27FC236}">
                    <a16:creationId xmlns:a16="http://schemas.microsoft.com/office/drawing/2014/main" id="{140955F0-72B6-4D18-A3D3-546069508C64}"/>
                  </a:ext>
                </a:extLst>
              </p:cNvPr>
              <p:cNvSpPr>
                <a:spLocks noRot="1" noChangeAspect="1" noMove="1" noResize="1" noEditPoints="1" noAdjustHandles="1" noChangeArrowheads="1" noChangeShapeType="1" noTextEdit="1"/>
              </p:cNvSpPr>
              <p:nvPr/>
            </p:nvSpPr>
            <p:spPr>
              <a:xfrm>
                <a:off x="9966764" y="5854386"/>
                <a:ext cx="365760" cy="565503"/>
              </a:xfrm>
              <a:prstGeom prst="rect">
                <a:avLst/>
              </a:prstGeom>
              <a:blipFill>
                <a:blip r:embed="rId15"/>
                <a:stretch>
                  <a:fillRect l="-4839" r="-3226"/>
                </a:stretch>
              </a:blipFill>
            </p:spPr>
            <p:txBody>
              <a:bodyPr/>
              <a:lstStyle/>
              <a:p>
                <a:r>
                  <a:rPr lang="en-US">
                    <a:noFill/>
                  </a:rPr>
                  <a:t> </a:t>
                </a:r>
              </a:p>
            </p:txBody>
          </p:sp>
        </mc:Fallback>
      </mc:AlternateContent>
      <p:cxnSp>
        <p:nvCxnSpPr>
          <p:cNvPr id="51" name="直線單箭頭接點 50">
            <a:extLst>
              <a:ext uri="{FF2B5EF4-FFF2-40B4-BE49-F238E27FC236}">
                <a16:creationId xmlns:a16="http://schemas.microsoft.com/office/drawing/2014/main" id="{DD5C2E4A-F4C7-4266-B8A4-C811EE8FAF23}"/>
              </a:ext>
            </a:extLst>
          </p:cNvPr>
          <p:cNvCxnSpPr>
            <a:cxnSpLocks/>
            <a:stCxn id="48" idx="3"/>
            <a:endCxn id="49" idx="0"/>
          </p:cNvCxnSpPr>
          <p:nvPr/>
        </p:nvCxnSpPr>
        <p:spPr>
          <a:xfrm flipH="1">
            <a:off x="9749410" y="5663936"/>
            <a:ext cx="155548" cy="190450"/>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4A618B31-ADEC-4877-9FB8-375699466A34}"/>
              </a:ext>
            </a:extLst>
          </p:cNvPr>
          <p:cNvCxnSpPr>
            <a:cxnSpLocks/>
            <a:stCxn id="48" idx="5"/>
            <a:endCxn id="50" idx="0"/>
          </p:cNvCxnSpPr>
          <p:nvPr/>
        </p:nvCxnSpPr>
        <p:spPr>
          <a:xfrm>
            <a:off x="9995705" y="5663936"/>
            <a:ext cx="153939" cy="19045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a:extLst>
              <a:ext uri="{FF2B5EF4-FFF2-40B4-BE49-F238E27FC236}">
                <a16:creationId xmlns:a16="http://schemas.microsoft.com/office/drawing/2014/main" id="{39E77ECE-032E-4C6E-B45F-C40F81722215}"/>
              </a:ext>
            </a:extLst>
          </p:cNvPr>
          <p:cNvSpPr/>
          <p:nvPr/>
        </p:nvSpPr>
        <p:spPr>
          <a:xfrm>
            <a:off x="9490484" y="5301234"/>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4" name="直線單箭頭接點 53">
            <a:extLst>
              <a:ext uri="{FF2B5EF4-FFF2-40B4-BE49-F238E27FC236}">
                <a16:creationId xmlns:a16="http://schemas.microsoft.com/office/drawing/2014/main" id="{5574F188-E193-419E-B90C-BA8C579EB1D9}"/>
              </a:ext>
            </a:extLst>
          </p:cNvPr>
          <p:cNvCxnSpPr>
            <a:cxnSpLocks/>
            <a:stCxn id="53" idx="3"/>
            <a:endCxn id="43" idx="7"/>
          </p:cNvCxnSpPr>
          <p:nvPr/>
        </p:nvCxnSpPr>
        <p:spPr>
          <a:xfrm flipH="1">
            <a:off x="9193755" y="5410776"/>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01BB0666-23C9-4E68-905A-775E0026A04C}"/>
              </a:ext>
            </a:extLst>
          </p:cNvPr>
          <p:cNvCxnSpPr>
            <a:stCxn id="53" idx="5"/>
            <a:endCxn id="48" idx="0"/>
          </p:cNvCxnSpPr>
          <p:nvPr/>
        </p:nvCxnSpPr>
        <p:spPr>
          <a:xfrm>
            <a:off x="9600026" y="5410776"/>
            <a:ext cx="350306" cy="14361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639CC68F-3926-4EA4-A3A8-36593FD49AB5}"/>
                  </a:ext>
                </a:extLst>
              </p:cNvPr>
              <p:cNvSpPr txBox="1"/>
              <p:nvPr/>
            </p:nvSpPr>
            <p:spPr>
              <a:xfrm>
                <a:off x="10191095" y="4989717"/>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oMath>
                  </m:oMathPara>
                </a14:m>
                <a:endParaRPr lang="zh-TW" altLang="en-US" sz="10000" dirty="0"/>
              </a:p>
            </p:txBody>
          </p:sp>
        </mc:Choice>
        <mc:Fallback xmlns="">
          <p:sp>
            <p:nvSpPr>
              <p:cNvPr id="56" name="文字方塊 55">
                <a:extLst>
                  <a:ext uri="{FF2B5EF4-FFF2-40B4-BE49-F238E27FC236}">
                    <a16:creationId xmlns:a16="http://schemas.microsoft.com/office/drawing/2014/main" id="{639CC68F-3926-4EA4-A3A8-36593FD49AB5}"/>
                  </a:ext>
                </a:extLst>
              </p:cNvPr>
              <p:cNvSpPr txBox="1">
                <a:spLocks noRot="1" noChangeAspect="1" noMove="1" noResize="1" noEditPoints="1" noAdjustHandles="1" noChangeArrowheads="1" noChangeShapeType="1" noTextEdit="1"/>
              </p:cNvSpPr>
              <p:nvPr/>
            </p:nvSpPr>
            <p:spPr>
              <a:xfrm>
                <a:off x="10191095" y="4989717"/>
                <a:ext cx="787074" cy="1538883"/>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2E4D26B-24EA-4A3B-87DA-BCAE0EB290C0}"/>
                  </a:ext>
                </a:extLst>
              </p:cNvPr>
              <p:cNvSpPr txBox="1"/>
              <p:nvPr/>
            </p:nvSpPr>
            <p:spPr>
              <a:xfrm>
                <a:off x="8110537" y="4989718"/>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oMath>
                  </m:oMathPara>
                </a14:m>
                <a:endParaRPr lang="zh-TW" altLang="en-US" sz="10000" dirty="0"/>
              </a:p>
            </p:txBody>
          </p:sp>
        </mc:Choice>
        <mc:Fallback xmlns="">
          <p:sp>
            <p:nvSpPr>
              <p:cNvPr id="57" name="文字方塊 56">
                <a:extLst>
                  <a:ext uri="{FF2B5EF4-FFF2-40B4-BE49-F238E27FC236}">
                    <a16:creationId xmlns:a16="http://schemas.microsoft.com/office/drawing/2014/main" id="{32E4D26B-24EA-4A3B-87DA-BCAE0EB290C0}"/>
                  </a:ext>
                </a:extLst>
              </p:cNvPr>
              <p:cNvSpPr txBox="1">
                <a:spLocks noRot="1" noChangeAspect="1" noMove="1" noResize="1" noEditPoints="1" noAdjustHandles="1" noChangeArrowheads="1" noChangeShapeType="1" noTextEdit="1"/>
              </p:cNvSpPr>
              <p:nvPr/>
            </p:nvSpPr>
            <p:spPr>
              <a:xfrm>
                <a:off x="8110537" y="4989718"/>
                <a:ext cx="787074" cy="1538883"/>
              </a:xfrm>
              <a:prstGeom prst="rect">
                <a:avLst/>
              </a:prstGeom>
              <a:blipFill>
                <a:blip r:embed="rId17"/>
                <a:stretch>
                  <a:fillRect/>
                </a:stretch>
              </a:blipFill>
            </p:spPr>
            <p:txBody>
              <a:bodyPr/>
              <a:lstStyle/>
              <a:p>
                <a:r>
                  <a:rPr lang="en-US">
                    <a:noFill/>
                  </a:rPr>
                  <a:t> </a:t>
                </a:r>
              </a:p>
            </p:txBody>
          </p:sp>
        </mc:Fallback>
      </mc:AlternateContent>
      <p:cxnSp>
        <p:nvCxnSpPr>
          <p:cNvPr id="58" name="直線單箭頭接點 57">
            <a:extLst>
              <a:ext uri="{FF2B5EF4-FFF2-40B4-BE49-F238E27FC236}">
                <a16:creationId xmlns:a16="http://schemas.microsoft.com/office/drawing/2014/main" id="{7CBC56D6-C1B3-41F1-AC78-B7CB48F1EC67}"/>
              </a:ext>
            </a:extLst>
          </p:cNvPr>
          <p:cNvCxnSpPr>
            <a:cxnSpLocks/>
          </p:cNvCxnSpPr>
          <p:nvPr/>
        </p:nvCxnSpPr>
        <p:spPr>
          <a:xfrm flipV="1">
            <a:off x="7112473" y="5862853"/>
            <a:ext cx="1031875"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a:extLst>
              <a:ext uri="{FF2B5EF4-FFF2-40B4-BE49-F238E27FC236}">
                <a16:creationId xmlns:a16="http://schemas.microsoft.com/office/drawing/2014/main" id="{E21FD8B1-72F1-40A1-B836-680F0DFA560B}"/>
              </a:ext>
            </a:extLst>
          </p:cNvPr>
          <p:cNvCxnSpPr>
            <a:cxnSpLocks/>
          </p:cNvCxnSpPr>
          <p:nvPr/>
        </p:nvCxnSpPr>
        <p:spPr>
          <a:xfrm flipV="1">
            <a:off x="6143861" y="5862853"/>
            <a:ext cx="2000487" cy="5784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0" name="圖片 99">
            <a:extLst>
              <a:ext uri="{FF2B5EF4-FFF2-40B4-BE49-F238E27FC236}">
                <a16:creationId xmlns:a16="http://schemas.microsoft.com/office/drawing/2014/main" id="{F6E5776D-4067-4BB3-A7E8-2CCAA71C2EB4}"/>
              </a:ext>
            </a:extLst>
          </p:cNvPr>
          <p:cNvPicPr>
            <a:picLocks noChangeAspect="1"/>
          </p:cNvPicPr>
          <p:nvPr/>
        </p:nvPicPr>
        <p:blipFill>
          <a:blip r:embed="rId18"/>
          <a:stretch>
            <a:fillRect/>
          </a:stretch>
        </p:blipFill>
        <p:spPr>
          <a:xfrm>
            <a:off x="827919" y="1779823"/>
            <a:ext cx="5005323" cy="2868363"/>
          </a:xfrm>
          <a:prstGeom prst="rect">
            <a:avLst/>
          </a:prstGeom>
        </p:spPr>
      </p:pic>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370E521C-6BA0-4D93-8AF2-A957F943840B}"/>
                  </a:ext>
                </a:extLst>
              </p:cNvPr>
              <p:cNvSpPr txBox="1"/>
              <p:nvPr/>
            </p:nvSpPr>
            <p:spPr>
              <a:xfrm>
                <a:off x="10498213" y="6336614"/>
                <a:ext cx="169378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3−</m:t>
                              </m:r>
                              <m:r>
                                <m:rPr>
                                  <m:sty m:val="p"/>
                                </m:rPr>
                                <a:rPr lang="en-US" altLang="zh-TW" sz="2800" b="0" i="0" dirty="0" smtClean="0">
                                  <a:solidFill>
                                    <a:prstClr val="black"/>
                                  </a:solidFill>
                                  <a:latin typeface="Cambria Math" panose="02040503050406030204" pitchFamily="18" charset="0"/>
                                </a:rPr>
                                <m:t>else</m:t>
                              </m:r>
                            </m:sub>
                          </m:sSub>
                        </m:e>
                      </m:d>
                    </m:oMath>
                  </m:oMathPara>
                </a14:m>
                <a:endParaRPr lang="en-US" sz="2800" dirty="0"/>
              </a:p>
            </p:txBody>
          </p:sp>
        </mc:Choice>
        <mc:Fallback xmlns="">
          <p:sp>
            <p:nvSpPr>
              <p:cNvPr id="40" name="文字方塊 39">
                <a:extLst>
                  <a:ext uri="{FF2B5EF4-FFF2-40B4-BE49-F238E27FC236}">
                    <a16:creationId xmlns:a16="http://schemas.microsoft.com/office/drawing/2014/main" id="{370E521C-6BA0-4D93-8AF2-A957F943840B}"/>
                  </a:ext>
                </a:extLst>
              </p:cNvPr>
              <p:cNvSpPr txBox="1">
                <a:spLocks noRot="1" noChangeAspect="1" noMove="1" noResize="1" noEditPoints="1" noAdjustHandles="1" noChangeArrowheads="1" noChangeShapeType="1" noTextEdit="1"/>
              </p:cNvSpPr>
              <p:nvPr/>
            </p:nvSpPr>
            <p:spPr>
              <a:xfrm>
                <a:off x="10498213" y="6336614"/>
                <a:ext cx="1693787" cy="523220"/>
              </a:xfrm>
              <a:prstGeom prst="rect">
                <a:avLst/>
              </a:prstGeom>
              <a:blipFill>
                <a:blip r:embed="rId19"/>
                <a:stretch>
                  <a:fillRect/>
                </a:stretch>
              </a:blipFill>
            </p:spPr>
            <p:txBody>
              <a:bodyPr/>
              <a:lstStyle/>
              <a:p>
                <a:r>
                  <a:rPr lang="en-US">
                    <a:noFill/>
                  </a:rPr>
                  <a:t> </a:t>
                </a:r>
              </a:p>
            </p:txBody>
          </p:sp>
        </mc:Fallback>
      </mc:AlternateContent>
      <p:sp>
        <p:nvSpPr>
          <p:cNvPr id="41" name="投影片編號版面配置區 3">
            <a:extLst>
              <a:ext uri="{FF2B5EF4-FFF2-40B4-BE49-F238E27FC236}">
                <a16:creationId xmlns:a16="http://schemas.microsoft.com/office/drawing/2014/main" id="{D673B43D-504B-41B2-AEE3-96706212DB49}"/>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850083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群組 57">
            <a:extLst>
              <a:ext uri="{FF2B5EF4-FFF2-40B4-BE49-F238E27FC236}">
                <a16:creationId xmlns:a16="http://schemas.microsoft.com/office/drawing/2014/main" id="{C1D96C7A-072B-43BB-8217-200A27A9A56B}"/>
              </a:ext>
            </a:extLst>
          </p:cNvPr>
          <p:cNvGrpSpPr/>
          <p:nvPr/>
        </p:nvGrpSpPr>
        <p:grpSpPr>
          <a:xfrm>
            <a:off x="8574703" y="1451349"/>
            <a:ext cx="2221987" cy="1726755"/>
            <a:chOff x="7649099" y="3155689"/>
            <a:chExt cx="2221987" cy="1726755"/>
          </a:xfrm>
        </p:grpSpPr>
        <p:sp>
          <p:nvSpPr>
            <p:cNvPr id="77" name="橢圓 76">
              <a:extLst>
                <a:ext uri="{FF2B5EF4-FFF2-40B4-BE49-F238E27FC236}">
                  <a16:creationId xmlns:a16="http://schemas.microsoft.com/office/drawing/2014/main" id="{0555CEE7-55DB-455B-9590-A3D177291D25}"/>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C127C83D-17F6-46C9-BAD7-D2EEE012B013}"/>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78" name="矩形 77">
                  <a:extLst>
                    <a:ext uri="{FF2B5EF4-FFF2-40B4-BE49-F238E27FC236}">
                      <a16:creationId xmlns:a16="http://schemas.microsoft.com/office/drawing/2014/main" id="{C127C83D-17F6-46C9-BAD7-D2EEE012B013}"/>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742E87DF-9C2E-4255-A173-9ED8EF864539}"/>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79" name="矩形 78">
                  <a:extLst>
                    <a:ext uri="{FF2B5EF4-FFF2-40B4-BE49-F238E27FC236}">
                      <a16:creationId xmlns:a16="http://schemas.microsoft.com/office/drawing/2014/main" id="{742E87DF-9C2E-4255-A173-9ED8EF864539}"/>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4"/>
                  <a:stretch>
                    <a:fillRect/>
                  </a:stretch>
                </a:blipFill>
              </p:spPr>
              <p:txBody>
                <a:bodyPr/>
                <a:lstStyle/>
                <a:p>
                  <a:r>
                    <a:rPr lang="en-US">
                      <a:noFill/>
                    </a:rPr>
                    <a:t> </a:t>
                  </a:r>
                </a:p>
              </p:txBody>
            </p:sp>
          </mc:Fallback>
        </mc:AlternateContent>
        <p:cxnSp>
          <p:nvCxnSpPr>
            <p:cNvPr id="80" name="直線單箭頭接點 79">
              <a:extLst>
                <a:ext uri="{FF2B5EF4-FFF2-40B4-BE49-F238E27FC236}">
                  <a16:creationId xmlns:a16="http://schemas.microsoft.com/office/drawing/2014/main" id="{53B2B765-CDF6-4731-A731-4C38DDF77CF4}"/>
                </a:ext>
              </a:extLst>
            </p:cNvPr>
            <p:cNvCxnSpPr>
              <a:cxnSpLocks/>
              <a:stCxn id="77" idx="3"/>
              <a:endCxn id="78"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8B158C14-41F4-42AF-8DD3-9E36FD628880}"/>
                </a:ext>
              </a:extLst>
            </p:cNvPr>
            <p:cNvCxnSpPr>
              <a:cxnSpLocks/>
              <a:stCxn id="77" idx="5"/>
              <a:endCxn id="79"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橢圓 81">
              <a:extLst>
                <a:ext uri="{FF2B5EF4-FFF2-40B4-BE49-F238E27FC236}">
                  <a16:creationId xmlns:a16="http://schemas.microsoft.com/office/drawing/2014/main" id="{38C7409A-E4C7-480E-9384-09CB6F71B323}"/>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EBE29F5E-1F2B-43F3-AA18-A55CD8A85233}"/>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83" name="矩形 82">
                  <a:extLst>
                    <a:ext uri="{FF2B5EF4-FFF2-40B4-BE49-F238E27FC236}">
                      <a16:creationId xmlns:a16="http://schemas.microsoft.com/office/drawing/2014/main" id="{EBE29F5E-1F2B-43F3-AA18-A55CD8A85233}"/>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CF621650-46EA-4FF2-BC50-5F0581665F95}"/>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84" name="矩形 83">
                  <a:extLst>
                    <a:ext uri="{FF2B5EF4-FFF2-40B4-BE49-F238E27FC236}">
                      <a16:creationId xmlns:a16="http://schemas.microsoft.com/office/drawing/2014/main" id="{CF621650-46EA-4FF2-BC50-5F0581665F95}"/>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6"/>
                  <a:stretch>
                    <a:fillRect/>
                  </a:stretch>
                </a:blipFill>
              </p:spPr>
              <p:txBody>
                <a:bodyPr/>
                <a:lstStyle/>
                <a:p>
                  <a:r>
                    <a:rPr lang="en-US">
                      <a:noFill/>
                    </a:rPr>
                    <a:t> </a:t>
                  </a:r>
                </a:p>
              </p:txBody>
            </p:sp>
          </mc:Fallback>
        </mc:AlternateContent>
        <p:cxnSp>
          <p:nvCxnSpPr>
            <p:cNvPr id="85" name="直線單箭頭接點 84">
              <a:extLst>
                <a:ext uri="{FF2B5EF4-FFF2-40B4-BE49-F238E27FC236}">
                  <a16:creationId xmlns:a16="http://schemas.microsoft.com/office/drawing/2014/main" id="{A1A076A7-1BD7-47C6-9694-8E6FA61FC7E7}"/>
                </a:ext>
              </a:extLst>
            </p:cNvPr>
            <p:cNvCxnSpPr>
              <a:cxnSpLocks/>
              <a:stCxn id="82" idx="3"/>
              <a:endCxn id="83"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2A665A2E-6995-479A-B0AE-7108E595B2B1}"/>
                </a:ext>
              </a:extLst>
            </p:cNvPr>
            <p:cNvCxnSpPr>
              <a:cxnSpLocks/>
              <a:stCxn id="82" idx="5"/>
              <a:endCxn id="84"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DC8E2447-B33A-45DD-AC4F-114C422C2F2F}"/>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88" name="直線單箭頭接點 87">
              <a:extLst>
                <a:ext uri="{FF2B5EF4-FFF2-40B4-BE49-F238E27FC236}">
                  <a16:creationId xmlns:a16="http://schemas.microsoft.com/office/drawing/2014/main" id="{DC33188D-ED03-4176-ADE3-45BEA7F14A18}"/>
                </a:ext>
              </a:extLst>
            </p:cNvPr>
            <p:cNvCxnSpPr>
              <a:cxnSpLocks/>
              <a:stCxn id="87" idx="3"/>
              <a:endCxn id="77"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3C4774F1-B628-4D5B-9D4E-1088CF8138A1}"/>
                </a:ext>
              </a:extLst>
            </p:cNvPr>
            <p:cNvCxnSpPr>
              <a:cxnSpLocks/>
              <a:stCxn id="87" idx="5"/>
              <a:endCxn id="82"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字方塊 89">
              <a:extLst>
                <a:ext uri="{FF2B5EF4-FFF2-40B4-BE49-F238E27FC236}">
                  <a16:creationId xmlns:a16="http://schemas.microsoft.com/office/drawing/2014/main" id="{D15E982C-BA8D-47C9-9266-98A5B39521FA}"/>
                </a:ext>
              </a:extLst>
            </p:cNvPr>
            <p:cNvSpPr txBox="1"/>
            <p:nvPr/>
          </p:nvSpPr>
          <p:spPr>
            <a:xfrm>
              <a:off x="9729657" y="3308088"/>
              <a:ext cx="65" cy="1538883"/>
            </a:xfrm>
            <a:prstGeom prst="rect">
              <a:avLst/>
            </a:prstGeom>
            <a:noFill/>
          </p:spPr>
          <p:txBody>
            <a:bodyPr wrap="none" lIns="0" tIns="0" rIns="0" bIns="0" rtlCol="0">
              <a:spAutoFit/>
            </a:bodyPr>
            <a:lstStyle/>
            <a:p>
              <a:endParaRPr lang="zh-TW" altLang="en-US" sz="10000" dirty="0"/>
            </a:p>
          </p:txBody>
        </p:sp>
        <mc:AlternateContent xmlns:mc="http://schemas.openxmlformats.org/markup-compatibility/2006" xmlns:a14="http://schemas.microsoft.com/office/drawing/2010/main">
          <mc:Choice Requires="a14">
            <p:sp>
              <p:nvSpPr>
                <p:cNvPr id="91" name="文字方塊 90">
                  <a:extLst>
                    <a:ext uri="{FF2B5EF4-FFF2-40B4-BE49-F238E27FC236}">
                      <a16:creationId xmlns:a16="http://schemas.microsoft.com/office/drawing/2014/main" id="{C246B44B-0D4D-443E-8478-9352632C9555}"/>
                    </a:ext>
                  </a:extLst>
                </p:cNvPr>
                <p:cNvSpPr txBox="1"/>
                <p:nvPr/>
              </p:nvSpPr>
              <p:spPr>
                <a:xfrm>
                  <a:off x="7649099" y="3155689"/>
                  <a:ext cx="1986120" cy="17267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r>
                          <a:rPr lang="zh-TW" altLang="en-US" sz="10000" i="1">
                            <a:latin typeface="Cambria Math" panose="02040503050406030204" pitchFamily="18" charset="0"/>
                          </a:rPr>
                          <m:t>　</m:t>
                        </m:r>
                      </m:oMath>
                    </m:oMathPara>
                  </a14:m>
                  <a:endParaRPr lang="zh-TW" altLang="en-US" sz="10000" dirty="0"/>
                </a:p>
              </p:txBody>
            </p:sp>
          </mc:Choice>
          <mc:Fallback xmlns="">
            <p:sp>
              <p:nvSpPr>
                <p:cNvPr id="91" name="文字方塊 90">
                  <a:extLst>
                    <a:ext uri="{FF2B5EF4-FFF2-40B4-BE49-F238E27FC236}">
                      <a16:creationId xmlns:a16="http://schemas.microsoft.com/office/drawing/2014/main" id="{C246B44B-0D4D-443E-8478-9352632C9555}"/>
                    </a:ext>
                  </a:extLst>
                </p:cNvPr>
                <p:cNvSpPr txBox="1">
                  <a:spLocks noRot="1" noChangeAspect="1" noMove="1" noResize="1" noEditPoints="1" noAdjustHandles="1" noChangeArrowheads="1" noChangeShapeType="1" noTextEdit="1"/>
                </p:cNvSpPr>
                <p:nvPr/>
              </p:nvSpPr>
              <p:spPr>
                <a:xfrm>
                  <a:off x="7649099" y="3155689"/>
                  <a:ext cx="1986120" cy="1726755"/>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4" name="標題 1">
                <a:extLst>
                  <a:ext uri="{FF2B5EF4-FFF2-40B4-BE49-F238E27FC236}">
                    <a16:creationId xmlns:a16="http://schemas.microsoft.com/office/drawing/2014/main" id="{08CBFA3B-2D1A-4FAA-94F9-38562E662126}"/>
                  </a:ext>
                </a:extLst>
              </p:cNvPr>
              <p:cNvSpPr txBox="1">
                <a:spLocks/>
              </p:cNvSpPr>
              <p:nvPr/>
            </p:nvSpPr>
            <p:spPr>
              <a:xfrm>
                <a:off x="5773494" y="3207458"/>
                <a:ext cx="2510772" cy="36505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dirty="0">
                    <a:latin typeface="Bahnschrift SemiBold SemiConden" panose="020B0502040204020203" pitchFamily="34" charset="0"/>
                  </a:rPr>
                  <a:t>if (</a:t>
                </a:r>
                <a14:m>
                  <m:oMath xmlns:m="http://schemas.openxmlformats.org/officeDocument/2006/math">
                    <m:sSub>
                      <m:sSubPr>
                        <m:ctrlPr>
                          <a:rPr lang="en-US" altLang="zh-TW" sz="4000" i="1" dirty="0" smtClean="0">
                            <a:latin typeface="Cambria Math" panose="02040503050406030204" pitchFamily="18" charset="0"/>
                          </a:rPr>
                        </m:ctrlPr>
                      </m:sSubPr>
                      <m:e>
                        <m:r>
                          <a:rPr lang="en-US" altLang="zh-TW" sz="4000" i="1" dirty="0" smtClean="0">
                            <a:latin typeface="Cambria Math" panose="02040503050406030204" pitchFamily="18" charset="0"/>
                          </a:rPr>
                          <m:t>𝑀</m:t>
                        </m:r>
                      </m:e>
                      <m:sub>
                        <m:r>
                          <a:rPr lang="en-US" altLang="zh-TW" sz="4000" i="1" dirty="0" smtClean="0">
                            <a:latin typeface="Cambria Math" panose="02040503050406030204" pitchFamily="18" charset="0"/>
                          </a:rPr>
                          <m:t>1</m:t>
                        </m:r>
                      </m:sub>
                    </m:sSub>
                    <m:r>
                      <a:rPr lang="en-US" altLang="zh-TW" sz="4000" i="1" dirty="0" smtClean="0">
                        <a:latin typeface="Cambria Math" panose="02040503050406030204" pitchFamily="18" charset="0"/>
                      </a:rPr>
                      <m:t>=</m:t>
                    </m:r>
                    <m:r>
                      <a:rPr lang="en-US" altLang="zh-TW" sz="4000" b="0" i="1" dirty="0" smtClean="0">
                        <a:latin typeface="Cambria Math" panose="02040503050406030204" pitchFamily="18" charset="0"/>
                      </a:rPr>
                      <m:t>0</m:t>
                    </m:r>
                  </m:oMath>
                </a14:m>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then {</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	</a:t>
                </a:r>
                <a14:m>
                  <m:oMath xmlns:m="http://schemas.openxmlformats.org/officeDocument/2006/math">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1</m:t>
                        </m:r>
                      </m:sub>
                    </m:sSub>
                  </m:oMath>
                </a14:m>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else {</a:t>
                </a:r>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endParaRPr lang="en-US" sz="4000" dirty="0"/>
              </a:p>
            </p:txBody>
          </p:sp>
        </mc:Choice>
        <mc:Fallback xmlns="">
          <p:sp>
            <p:nvSpPr>
              <p:cNvPr id="24" name="標題 1">
                <a:extLst>
                  <a:ext uri="{FF2B5EF4-FFF2-40B4-BE49-F238E27FC236}">
                    <a16:creationId xmlns:a16="http://schemas.microsoft.com/office/drawing/2014/main" id="{08CBFA3B-2D1A-4FAA-94F9-38562E662126}"/>
                  </a:ext>
                </a:extLst>
              </p:cNvPr>
              <p:cNvSpPr txBox="1">
                <a:spLocks noRot="1" noChangeAspect="1" noMove="1" noResize="1" noEditPoints="1" noAdjustHandles="1" noChangeArrowheads="1" noChangeShapeType="1" noTextEdit="1"/>
              </p:cNvSpPr>
              <p:nvPr/>
            </p:nvSpPr>
            <p:spPr>
              <a:xfrm>
                <a:off x="5773494" y="3207458"/>
                <a:ext cx="2510772" cy="3650542"/>
              </a:xfrm>
              <a:prstGeom prst="rect">
                <a:avLst/>
              </a:prstGeom>
              <a:blipFill>
                <a:blip r:embed="rId8"/>
                <a:stretch>
                  <a:fillRect l="-8495" t="-1169" r="-5097" b="-2838"/>
                </a:stretch>
              </a:blipFill>
            </p:spPr>
            <p:txBody>
              <a:bodyPr/>
              <a:lstStyle/>
              <a:p>
                <a:r>
                  <a:rPr lang="en-US">
                    <a:noFill/>
                  </a:rPr>
                  <a:t> </a:t>
                </a:r>
              </a:p>
            </p:txBody>
          </p:sp>
        </mc:Fallback>
      </mc:AlternateContent>
      <p:sp>
        <p:nvSpPr>
          <p:cNvPr id="61" name="橢圓 60">
            <a:extLst>
              <a:ext uri="{FF2B5EF4-FFF2-40B4-BE49-F238E27FC236}">
                <a16:creationId xmlns:a16="http://schemas.microsoft.com/office/drawing/2014/main" id="{DCF8AB09-B6AB-4594-856F-5A2EC37B64EA}"/>
              </a:ext>
            </a:extLst>
          </p:cNvPr>
          <p:cNvSpPr/>
          <p:nvPr/>
        </p:nvSpPr>
        <p:spPr>
          <a:xfrm>
            <a:off x="8010369" y="5040687"/>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FD31EBB-724D-449A-9EB7-4A8F8D857FE5}"/>
                  </a:ext>
                </a:extLst>
              </p:cNvPr>
              <p:cNvSpPr/>
              <p:nvPr/>
            </p:nvSpPr>
            <p:spPr>
              <a:xfrm>
                <a:off x="7698607" y="5340679"/>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62" name="矩形 61">
                <a:extLst>
                  <a:ext uri="{FF2B5EF4-FFF2-40B4-BE49-F238E27FC236}">
                    <a16:creationId xmlns:a16="http://schemas.microsoft.com/office/drawing/2014/main" id="{DFD31EBB-724D-449A-9EB7-4A8F8D857FE5}"/>
                  </a:ext>
                </a:extLst>
              </p:cNvPr>
              <p:cNvSpPr>
                <a:spLocks noRot="1" noChangeAspect="1" noMove="1" noResize="1" noEditPoints="1" noAdjustHandles="1" noChangeArrowheads="1" noChangeShapeType="1" noTextEdit="1"/>
              </p:cNvSpPr>
              <p:nvPr/>
            </p:nvSpPr>
            <p:spPr>
              <a:xfrm>
                <a:off x="7698607" y="5340679"/>
                <a:ext cx="360895" cy="565503"/>
              </a:xfrm>
              <a:prstGeom prst="rect">
                <a:avLst/>
              </a:prstGeom>
              <a:blipFill>
                <a:blip r:embed="rId9"/>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D50D917B-F708-4C15-833A-B58AD57573A3}"/>
                  </a:ext>
                </a:extLst>
              </p:cNvPr>
              <p:cNvSpPr/>
              <p:nvPr/>
            </p:nvSpPr>
            <p:spPr>
              <a:xfrm>
                <a:off x="8092684" y="5340679"/>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63" name="矩形 62">
                <a:extLst>
                  <a:ext uri="{FF2B5EF4-FFF2-40B4-BE49-F238E27FC236}">
                    <a16:creationId xmlns:a16="http://schemas.microsoft.com/office/drawing/2014/main" id="{D50D917B-F708-4C15-833A-B58AD57573A3}"/>
                  </a:ext>
                </a:extLst>
              </p:cNvPr>
              <p:cNvSpPr>
                <a:spLocks noRot="1" noChangeAspect="1" noMove="1" noResize="1" noEditPoints="1" noAdjustHandles="1" noChangeArrowheads="1" noChangeShapeType="1" noTextEdit="1"/>
              </p:cNvSpPr>
              <p:nvPr/>
            </p:nvSpPr>
            <p:spPr>
              <a:xfrm>
                <a:off x="8092684" y="5340679"/>
                <a:ext cx="365760" cy="565503"/>
              </a:xfrm>
              <a:prstGeom prst="rect">
                <a:avLst/>
              </a:prstGeom>
              <a:blipFill>
                <a:blip r:embed="rId10"/>
                <a:stretch>
                  <a:fillRect/>
                </a:stretch>
              </a:blipFill>
              <a:ln>
                <a:solidFill>
                  <a:schemeClr val="bg1">
                    <a:lumMod val="75000"/>
                  </a:schemeClr>
                </a:solidFill>
              </a:ln>
            </p:spPr>
            <p:txBody>
              <a:bodyPr/>
              <a:lstStyle/>
              <a:p>
                <a:r>
                  <a:rPr lang="en-US">
                    <a:noFill/>
                  </a:rPr>
                  <a:t> </a:t>
                </a:r>
              </a:p>
            </p:txBody>
          </p:sp>
        </mc:Fallback>
      </mc:AlternateContent>
      <p:cxnSp>
        <p:nvCxnSpPr>
          <p:cNvPr id="64" name="直線單箭頭接點 63">
            <a:extLst>
              <a:ext uri="{FF2B5EF4-FFF2-40B4-BE49-F238E27FC236}">
                <a16:creationId xmlns:a16="http://schemas.microsoft.com/office/drawing/2014/main" id="{A4C6D028-7C32-43E9-BCBF-DD1D82F33785}"/>
              </a:ext>
            </a:extLst>
          </p:cNvPr>
          <p:cNvCxnSpPr>
            <a:cxnSpLocks/>
            <a:stCxn id="61" idx="3"/>
            <a:endCxn id="62" idx="0"/>
          </p:cNvCxnSpPr>
          <p:nvPr/>
        </p:nvCxnSpPr>
        <p:spPr>
          <a:xfrm flipH="1">
            <a:off x="7879055" y="5150229"/>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a:extLst>
              <a:ext uri="{FF2B5EF4-FFF2-40B4-BE49-F238E27FC236}">
                <a16:creationId xmlns:a16="http://schemas.microsoft.com/office/drawing/2014/main" id="{CF9BED1F-63C7-4BD1-95B7-9A5C0BF57181}"/>
              </a:ext>
            </a:extLst>
          </p:cNvPr>
          <p:cNvCxnSpPr>
            <a:cxnSpLocks/>
            <a:stCxn id="61" idx="5"/>
            <a:endCxn id="63" idx="0"/>
          </p:cNvCxnSpPr>
          <p:nvPr/>
        </p:nvCxnSpPr>
        <p:spPr>
          <a:xfrm>
            <a:off x="8119911" y="5150229"/>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a:extLst>
              <a:ext uri="{FF2B5EF4-FFF2-40B4-BE49-F238E27FC236}">
                <a16:creationId xmlns:a16="http://schemas.microsoft.com/office/drawing/2014/main" id="{0145AAD7-F215-4E17-B3E1-C3E76990268F}"/>
              </a:ext>
            </a:extLst>
          </p:cNvPr>
          <p:cNvSpPr/>
          <p:nvPr/>
        </p:nvSpPr>
        <p:spPr>
          <a:xfrm>
            <a:off x="8812319" y="5040687"/>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8875B289-2D0A-4B8A-BA98-6C96BB8E69D3}"/>
                  </a:ext>
                </a:extLst>
              </p:cNvPr>
              <p:cNvSpPr/>
              <p:nvPr/>
            </p:nvSpPr>
            <p:spPr>
              <a:xfrm>
                <a:off x="8492686" y="5340679"/>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67" name="矩形 66">
                <a:extLst>
                  <a:ext uri="{FF2B5EF4-FFF2-40B4-BE49-F238E27FC236}">
                    <a16:creationId xmlns:a16="http://schemas.microsoft.com/office/drawing/2014/main" id="{8875B289-2D0A-4B8A-BA98-6C96BB8E69D3}"/>
                  </a:ext>
                </a:extLst>
              </p:cNvPr>
              <p:cNvSpPr>
                <a:spLocks noRot="1" noChangeAspect="1" noMove="1" noResize="1" noEditPoints="1" noAdjustHandles="1" noChangeArrowheads="1" noChangeShapeType="1" noTextEdit="1"/>
              </p:cNvSpPr>
              <p:nvPr/>
            </p:nvSpPr>
            <p:spPr>
              <a:xfrm>
                <a:off x="8492686" y="5340679"/>
                <a:ext cx="365759" cy="565503"/>
              </a:xfrm>
              <a:prstGeom prst="rect">
                <a:avLst/>
              </a:prstGeom>
              <a:blipFill>
                <a:blip r:embed="rId11"/>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DE6E7FC2-7AA1-4726-BDED-C01E5D5DFCCE}"/>
                  </a:ext>
                </a:extLst>
              </p:cNvPr>
              <p:cNvSpPr/>
              <p:nvPr/>
            </p:nvSpPr>
            <p:spPr>
              <a:xfrm>
                <a:off x="8892920" y="5340679"/>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68" name="矩形 67">
                <a:extLst>
                  <a:ext uri="{FF2B5EF4-FFF2-40B4-BE49-F238E27FC236}">
                    <a16:creationId xmlns:a16="http://schemas.microsoft.com/office/drawing/2014/main" id="{DE6E7FC2-7AA1-4726-BDED-C01E5D5DFCCE}"/>
                  </a:ext>
                </a:extLst>
              </p:cNvPr>
              <p:cNvSpPr>
                <a:spLocks noRot="1" noChangeAspect="1" noMove="1" noResize="1" noEditPoints="1" noAdjustHandles="1" noChangeArrowheads="1" noChangeShapeType="1" noTextEdit="1"/>
              </p:cNvSpPr>
              <p:nvPr/>
            </p:nvSpPr>
            <p:spPr>
              <a:xfrm>
                <a:off x="8892920" y="5340679"/>
                <a:ext cx="365760" cy="565503"/>
              </a:xfrm>
              <a:prstGeom prst="rect">
                <a:avLst/>
              </a:prstGeom>
              <a:blipFill>
                <a:blip r:embed="rId12"/>
                <a:stretch>
                  <a:fillRect/>
                </a:stretch>
              </a:blipFill>
              <a:ln>
                <a:solidFill>
                  <a:schemeClr val="bg1">
                    <a:lumMod val="75000"/>
                  </a:schemeClr>
                </a:solidFill>
              </a:ln>
            </p:spPr>
            <p:txBody>
              <a:bodyPr/>
              <a:lstStyle/>
              <a:p>
                <a:r>
                  <a:rPr lang="en-US">
                    <a:noFill/>
                  </a:rPr>
                  <a:t> </a:t>
                </a:r>
              </a:p>
            </p:txBody>
          </p:sp>
        </mc:Fallback>
      </mc:AlternateContent>
      <p:cxnSp>
        <p:nvCxnSpPr>
          <p:cNvPr id="69" name="直線單箭頭接點 68">
            <a:extLst>
              <a:ext uri="{FF2B5EF4-FFF2-40B4-BE49-F238E27FC236}">
                <a16:creationId xmlns:a16="http://schemas.microsoft.com/office/drawing/2014/main" id="{038E228F-AA31-431A-84DE-5054AD9031C3}"/>
              </a:ext>
            </a:extLst>
          </p:cNvPr>
          <p:cNvCxnSpPr>
            <a:cxnSpLocks/>
            <a:stCxn id="66" idx="3"/>
            <a:endCxn id="67" idx="0"/>
          </p:cNvCxnSpPr>
          <p:nvPr/>
        </p:nvCxnSpPr>
        <p:spPr>
          <a:xfrm flipH="1">
            <a:off x="8675566" y="5150229"/>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BEBB9DE-2031-4E72-9B6F-544318C853F9}"/>
              </a:ext>
            </a:extLst>
          </p:cNvPr>
          <p:cNvCxnSpPr>
            <a:cxnSpLocks/>
            <a:stCxn id="66" idx="5"/>
            <a:endCxn id="68" idx="0"/>
          </p:cNvCxnSpPr>
          <p:nvPr/>
        </p:nvCxnSpPr>
        <p:spPr>
          <a:xfrm>
            <a:off x="8921861" y="5150229"/>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橢圓 70">
            <a:extLst>
              <a:ext uri="{FF2B5EF4-FFF2-40B4-BE49-F238E27FC236}">
                <a16:creationId xmlns:a16="http://schemas.microsoft.com/office/drawing/2014/main" id="{C00EF4EC-0896-4372-B3AD-1308E2FBB4F1}"/>
              </a:ext>
            </a:extLst>
          </p:cNvPr>
          <p:cNvSpPr/>
          <p:nvPr/>
        </p:nvSpPr>
        <p:spPr>
          <a:xfrm>
            <a:off x="8416640" y="4787527"/>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2" name="直線單箭頭接點 71">
            <a:extLst>
              <a:ext uri="{FF2B5EF4-FFF2-40B4-BE49-F238E27FC236}">
                <a16:creationId xmlns:a16="http://schemas.microsoft.com/office/drawing/2014/main" id="{C3487546-18B7-42A2-9AE3-49FD226C46B7}"/>
              </a:ext>
            </a:extLst>
          </p:cNvPr>
          <p:cNvCxnSpPr>
            <a:cxnSpLocks/>
            <a:stCxn id="71" idx="3"/>
            <a:endCxn id="61" idx="7"/>
          </p:cNvCxnSpPr>
          <p:nvPr/>
        </p:nvCxnSpPr>
        <p:spPr>
          <a:xfrm flipH="1">
            <a:off x="8119911" y="4897069"/>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51269A52-6FB2-4504-8B14-3E857DD986DD}"/>
              </a:ext>
            </a:extLst>
          </p:cNvPr>
          <p:cNvCxnSpPr>
            <a:stCxn id="71" idx="5"/>
            <a:endCxn id="66" idx="0"/>
          </p:cNvCxnSpPr>
          <p:nvPr/>
        </p:nvCxnSpPr>
        <p:spPr>
          <a:xfrm>
            <a:off x="8526182" y="4897069"/>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9684D048-6A52-4689-8D1D-04265226700E}"/>
                  </a:ext>
                </a:extLst>
              </p:cNvPr>
              <p:cNvSpPr txBox="1"/>
              <p:nvPr/>
            </p:nvSpPr>
            <p:spPr>
              <a:xfrm>
                <a:off x="9117251" y="4476010"/>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74" name="文字方塊 73">
                <a:extLst>
                  <a:ext uri="{FF2B5EF4-FFF2-40B4-BE49-F238E27FC236}">
                    <a16:creationId xmlns:a16="http://schemas.microsoft.com/office/drawing/2014/main" id="{9684D048-6A52-4689-8D1D-04265226700E}"/>
                  </a:ext>
                </a:extLst>
              </p:cNvPr>
              <p:cNvSpPr txBox="1">
                <a:spLocks noRot="1" noChangeAspect="1" noMove="1" noResize="1" noEditPoints="1" noAdjustHandles="1" noChangeArrowheads="1" noChangeShapeType="1" noTextEdit="1"/>
              </p:cNvSpPr>
              <p:nvPr/>
            </p:nvSpPr>
            <p:spPr>
              <a:xfrm>
                <a:off x="9117251" y="4476010"/>
                <a:ext cx="787074" cy="153888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6C484B6B-477B-4C17-9F9D-65CB6551F7AC}"/>
                  </a:ext>
                </a:extLst>
              </p:cNvPr>
              <p:cNvSpPr txBox="1"/>
              <p:nvPr/>
            </p:nvSpPr>
            <p:spPr>
              <a:xfrm>
                <a:off x="7036693" y="4476011"/>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75" name="文字方塊 74">
                <a:extLst>
                  <a:ext uri="{FF2B5EF4-FFF2-40B4-BE49-F238E27FC236}">
                    <a16:creationId xmlns:a16="http://schemas.microsoft.com/office/drawing/2014/main" id="{6C484B6B-477B-4C17-9F9D-65CB6551F7AC}"/>
                  </a:ext>
                </a:extLst>
              </p:cNvPr>
              <p:cNvSpPr txBox="1">
                <a:spLocks noRot="1" noChangeAspect="1" noMove="1" noResize="1" noEditPoints="1" noAdjustHandles="1" noChangeArrowheads="1" noChangeShapeType="1" noTextEdit="1"/>
              </p:cNvSpPr>
              <p:nvPr/>
            </p:nvSpPr>
            <p:spPr>
              <a:xfrm>
                <a:off x="7036693" y="4476011"/>
                <a:ext cx="787074" cy="153888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826EF75D-C15E-4151-9DB2-A384A7A2DE70}"/>
                  </a:ext>
                </a:extLst>
              </p:cNvPr>
              <p:cNvSpPr>
                <a:spLocks noGrp="1"/>
              </p:cNvSpPr>
              <p:nvPr>
                <p:ph type="title"/>
              </p:nvPr>
            </p:nvSpPr>
            <p:spPr/>
            <p:txBody>
              <a:bodyPr>
                <a:normAutofit/>
              </a:bodyPr>
              <a:lstStyle/>
              <a:p>
                <a:pPr algn="ctr"/>
                <a:r>
                  <a:rPr lang="en-US" altLang="zh-TW" sz="4400" dirty="0">
                    <a:latin typeface="Bahnschrift SemiBold SemiConden" panose="020B0502040204020203" pitchFamily="34" charset="0"/>
                  </a:rPr>
                  <a:t>if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then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1</m:t>
                    </m:r>
                  </m:oMath>
                </a14:m>
                <a:r>
                  <a:rPr lang="en-US" altLang="zh-TW" sz="4400" dirty="0">
                    <a:latin typeface="Bahnschrift SemiBold SemiConden" panose="020B0502040204020203" pitchFamily="34" charset="0"/>
                  </a:rPr>
                  <a:t>} else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2</m:t>
                    </m:r>
                  </m:oMath>
                </a14:m>
                <a:r>
                  <a:rPr lang="en-US" altLang="zh-TW" sz="4400" dirty="0">
                    <a:latin typeface="Bahnschrift SemiBold SemiConden" panose="020B0502040204020203" pitchFamily="34" charset="0"/>
                  </a:rPr>
                  <a:t>}</a:t>
                </a:r>
                <a:endParaRPr lang="zh-TW" altLang="en-US" sz="4400" dirty="0">
                  <a:latin typeface="Bahnschrift SemiBold SemiConden" panose="020B0502040204020203" pitchFamily="34" charset="0"/>
                </a:endParaRPr>
              </a:p>
            </p:txBody>
          </p:sp>
        </mc:Choice>
        <mc:Fallback xmlns="">
          <p:sp>
            <p:nvSpPr>
              <p:cNvPr id="2" name="標題 1">
                <a:extLst>
                  <a:ext uri="{FF2B5EF4-FFF2-40B4-BE49-F238E27FC236}">
                    <a16:creationId xmlns:a16="http://schemas.microsoft.com/office/drawing/2014/main" id="{826EF75D-C15E-4151-9DB2-A384A7A2DE70}"/>
                  </a:ext>
                </a:extLst>
              </p:cNvPr>
              <p:cNvSpPr>
                <a:spLocks noGrp="1" noRot="1" noChangeAspect="1" noMove="1" noResize="1" noEditPoints="1" noAdjustHandles="1" noChangeArrowheads="1" noChangeShapeType="1" noTextEdit="1"/>
              </p:cNvSpPr>
              <p:nvPr>
                <p:ph type="title"/>
              </p:nvPr>
            </p:nvSpPr>
            <p:spPr>
              <a:blipFill>
                <a:blip r:embed="rId15"/>
                <a:stretch>
                  <a:fillRect/>
                </a:stretch>
              </a:blipFill>
            </p:spPr>
            <p:txBody>
              <a:bodyPr/>
              <a:lstStyle/>
              <a:p>
                <a:r>
                  <a:rPr lang="en-US">
                    <a:noFill/>
                  </a:rPr>
                  <a:t> </a:t>
                </a:r>
              </a:p>
            </p:txBody>
          </p:sp>
        </mc:Fallback>
      </mc:AlternateContent>
      <p:pic>
        <p:nvPicPr>
          <p:cNvPr id="8" name="圖片 7">
            <a:extLst>
              <a:ext uri="{FF2B5EF4-FFF2-40B4-BE49-F238E27FC236}">
                <a16:creationId xmlns:a16="http://schemas.microsoft.com/office/drawing/2014/main" id="{068B380C-9B8C-49ED-A8EB-DD08B3A9A0CE}"/>
              </a:ext>
            </a:extLst>
          </p:cNvPr>
          <p:cNvPicPr>
            <a:picLocks noChangeAspect="1"/>
          </p:cNvPicPr>
          <p:nvPr/>
        </p:nvPicPr>
        <p:blipFill>
          <a:blip r:embed="rId16"/>
          <a:stretch>
            <a:fillRect/>
          </a:stretch>
        </p:blipFill>
        <p:spPr>
          <a:xfrm>
            <a:off x="846616" y="1815115"/>
            <a:ext cx="4918462" cy="2801541"/>
          </a:xfrm>
          <a:prstGeom prst="rect">
            <a:avLst/>
          </a:prstGeom>
        </p:spPr>
      </p:pic>
      <p:cxnSp>
        <p:nvCxnSpPr>
          <p:cNvPr id="21" name="直線單箭頭接點 20">
            <a:extLst>
              <a:ext uri="{FF2B5EF4-FFF2-40B4-BE49-F238E27FC236}">
                <a16:creationId xmlns:a16="http://schemas.microsoft.com/office/drawing/2014/main" id="{54E8A468-7033-4EE5-9F04-4D0B4D951B8E}"/>
              </a:ext>
            </a:extLst>
          </p:cNvPr>
          <p:cNvCxnSpPr>
            <a:cxnSpLocks/>
          </p:cNvCxnSpPr>
          <p:nvPr/>
        </p:nvCxnSpPr>
        <p:spPr>
          <a:xfrm flipV="1">
            <a:off x="4114158" y="2514600"/>
            <a:ext cx="4472486" cy="953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橢圓 42">
            <a:extLst>
              <a:ext uri="{FF2B5EF4-FFF2-40B4-BE49-F238E27FC236}">
                <a16:creationId xmlns:a16="http://schemas.microsoft.com/office/drawing/2014/main" id="{668A24DE-4AAD-4083-8F6D-EDD41378D3B7}"/>
              </a:ext>
            </a:extLst>
          </p:cNvPr>
          <p:cNvSpPr/>
          <p:nvPr/>
        </p:nvSpPr>
        <p:spPr>
          <a:xfrm>
            <a:off x="3125697" y="5810128"/>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6124C13-617D-4C94-B18F-633F4B5D92C9}"/>
                  </a:ext>
                </a:extLst>
              </p:cNvPr>
              <p:cNvSpPr/>
              <p:nvPr/>
            </p:nvSpPr>
            <p:spPr>
              <a:xfrm>
                <a:off x="2813935" y="6110120"/>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44" name="矩形 43">
                <a:extLst>
                  <a:ext uri="{FF2B5EF4-FFF2-40B4-BE49-F238E27FC236}">
                    <a16:creationId xmlns:a16="http://schemas.microsoft.com/office/drawing/2014/main" id="{C6124C13-617D-4C94-B18F-633F4B5D92C9}"/>
                  </a:ext>
                </a:extLst>
              </p:cNvPr>
              <p:cNvSpPr>
                <a:spLocks noRot="1" noChangeAspect="1" noMove="1" noResize="1" noEditPoints="1" noAdjustHandles="1" noChangeArrowheads="1" noChangeShapeType="1" noTextEdit="1"/>
              </p:cNvSpPr>
              <p:nvPr/>
            </p:nvSpPr>
            <p:spPr>
              <a:xfrm>
                <a:off x="2813935" y="6110120"/>
                <a:ext cx="360895" cy="565503"/>
              </a:xfrm>
              <a:prstGeom prst="rect">
                <a:avLst/>
              </a:prstGeom>
              <a:blipFill>
                <a:blip r:embed="rId17"/>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2282CD89-D4FB-464E-B965-B60B051D6AFC}"/>
                  </a:ext>
                </a:extLst>
              </p:cNvPr>
              <p:cNvSpPr/>
              <p:nvPr/>
            </p:nvSpPr>
            <p:spPr>
              <a:xfrm>
                <a:off x="3208012" y="6110120"/>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45" name="矩形 44">
                <a:extLst>
                  <a:ext uri="{FF2B5EF4-FFF2-40B4-BE49-F238E27FC236}">
                    <a16:creationId xmlns:a16="http://schemas.microsoft.com/office/drawing/2014/main" id="{2282CD89-D4FB-464E-B965-B60B051D6AFC}"/>
                  </a:ext>
                </a:extLst>
              </p:cNvPr>
              <p:cNvSpPr>
                <a:spLocks noRot="1" noChangeAspect="1" noMove="1" noResize="1" noEditPoints="1" noAdjustHandles="1" noChangeArrowheads="1" noChangeShapeType="1" noTextEdit="1"/>
              </p:cNvSpPr>
              <p:nvPr/>
            </p:nvSpPr>
            <p:spPr>
              <a:xfrm>
                <a:off x="3208012" y="6110120"/>
                <a:ext cx="365760" cy="565503"/>
              </a:xfrm>
              <a:prstGeom prst="rect">
                <a:avLst/>
              </a:prstGeom>
              <a:blipFill>
                <a:blip r:embed="rId18"/>
                <a:stretch>
                  <a:fillRect/>
                </a:stretch>
              </a:blipFill>
              <a:ln>
                <a:solidFill>
                  <a:schemeClr val="bg1">
                    <a:lumMod val="75000"/>
                  </a:schemeClr>
                </a:solidFill>
              </a:ln>
            </p:spPr>
            <p:txBody>
              <a:bodyPr/>
              <a:lstStyle/>
              <a:p>
                <a:r>
                  <a:rPr lang="en-US">
                    <a:noFill/>
                  </a:rPr>
                  <a:t> </a:t>
                </a:r>
              </a:p>
            </p:txBody>
          </p:sp>
        </mc:Fallback>
      </mc:AlternateContent>
      <p:cxnSp>
        <p:nvCxnSpPr>
          <p:cNvPr id="46" name="直線單箭頭接點 45">
            <a:extLst>
              <a:ext uri="{FF2B5EF4-FFF2-40B4-BE49-F238E27FC236}">
                <a16:creationId xmlns:a16="http://schemas.microsoft.com/office/drawing/2014/main" id="{67BB5619-8A5E-46C1-A79F-C099BC059F4F}"/>
              </a:ext>
            </a:extLst>
          </p:cNvPr>
          <p:cNvCxnSpPr>
            <a:cxnSpLocks/>
            <a:stCxn id="43" idx="3"/>
            <a:endCxn id="44" idx="0"/>
          </p:cNvCxnSpPr>
          <p:nvPr/>
        </p:nvCxnSpPr>
        <p:spPr>
          <a:xfrm flipH="1">
            <a:off x="2994383" y="5919670"/>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785EAA9B-5499-4E22-A258-E4B00DBF2CAD}"/>
              </a:ext>
            </a:extLst>
          </p:cNvPr>
          <p:cNvCxnSpPr>
            <a:cxnSpLocks/>
            <a:stCxn id="43" idx="5"/>
            <a:endCxn id="45" idx="0"/>
          </p:cNvCxnSpPr>
          <p:nvPr/>
        </p:nvCxnSpPr>
        <p:spPr>
          <a:xfrm>
            <a:off x="3235239" y="5919670"/>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橢圓 47">
            <a:extLst>
              <a:ext uri="{FF2B5EF4-FFF2-40B4-BE49-F238E27FC236}">
                <a16:creationId xmlns:a16="http://schemas.microsoft.com/office/drawing/2014/main" id="{C8FB4A08-F8A9-4ED8-B795-9038C1D45A1C}"/>
              </a:ext>
            </a:extLst>
          </p:cNvPr>
          <p:cNvSpPr/>
          <p:nvPr/>
        </p:nvSpPr>
        <p:spPr>
          <a:xfrm>
            <a:off x="3927647" y="5810128"/>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660FEF27-7435-4DBD-8F8A-AB3EAAEBDFE6}"/>
                  </a:ext>
                </a:extLst>
              </p:cNvPr>
              <p:cNvSpPr/>
              <p:nvPr/>
            </p:nvSpPr>
            <p:spPr>
              <a:xfrm>
                <a:off x="3608014" y="6110120"/>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49" name="矩形 48">
                <a:extLst>
                  <a:ext uri="{FF2B5EF4-FFF2-40B4-BE49-F238E27FC236}">
                    <a16:creationId xmlns:a16="http://schemas.microsoft.com/office/drawing/2014/main" id="{660FEF27-7435-4DBD-8F8A-AB3EAAEBDFE6}"/>
                  </a:ext>
                </a:extLst>
              </p:cNvPr>
              <p:cNvSpPr>
                <a:spLocks noRot="1" noChangeAspect="1" noMove="1" noResize="1" noEditPoints="1" noAdjustHandles="1" noChangeArrowheads="1" noChangeShapeType="1" noTextEdit="1"/>
              </p:cNvSpPr>
              <p:nvPr/>
            </p:nvSpPr>
            <p:spPr>
              <a:xfrm>
                <a:off x="3608014" y="6110120"/>
                <a:ext cx="365759" cy="565503"/>
              </a:xfrm>
              <a:prstGeom prst="rect">
                <a:avLst/>
              </a:prstGeom>
              <a:blipFill>
                <a:blip r:embed="rId19"/>
                <a:stretch>
                  <a:fillRect l="-4839" r="-3226"/>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140955F0-72B6-4D18-A3D3-546069508C64}"/>
                  </a:ext>
                </a:extLst>
              </p:cNvPr>
              <p:cNvSpPr/>
              <p:nvPr/>
            </p:nvSpPr>
            <p:spPr>
              <a:xfrm>
                <a:off x="4008248" y="6110120"/>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50" name="矩形 49">
                <a:extLst>
                  <a:ext uri="{FF2B5EF4-FFF2-40B4-BE49-F238E27FC236}">
                    <a16:creationId xmlns:a16="http://schemas.microsoft.com/office/drawing/2014/main" id="{140955F0-72B6-4D18-A3D3-546069508C64}"/>
                  </a:ext>
                </a:extLst>
              </p:cNvPr>
              <p:cNvSpPr>
                <a:spLocks noRot="1" noChangeAspect="1" noMove="1" noResize="1" noEditPoints="1" noAdjustHandles="1" noChangeArrowheads="1" noChangeShapeType="1" noTextEdit="1"/>
              </p:cNvSpPr>
              <p:nvPr/>
            </p:nvSpPr>
            <p:spPr>
              <a:xfrm>
                <a:off x="4008248" y="6110120"/>
                <a:ext cx="365760" cy="565503"/>
              </a:xfrm>
              <a:prstGeom prst="rect">
                <a:avLst/>
              </a:prstGeom>
              <a:blipFill>
                <a:blip r:embed="rId20"/>
                <a:stretch>
                  <a:fillRect l="-6452" r="-1613"/>
                </a:stretch>
              </a:blipFill>
              <a:ln>
                <a:solidFill>
                  <a:schemeClr val="bg1">
                    <a:lumMod val="75000"/>
                  </a:schemeClr>
                </a:solidFill>
              </a:ln>
            </p:spPr>
            <p:txBody>
              <a:bodyPr/>
              <a:lstStyle/>
              <a:p>
                <a:r>
                  <a:rPr lang="en-US">
                    <a:noFill/>
                  </a:rPr>
                  <a:t> </a:t>
                </a:r>
              </a:p>
            </p:txBody>
          </p:sp>
        </mc:Fallback>
      </mc:AlternateContent>
      <p:cxnSp>
        <p:nvCxnSpPr>
          <p:cNvPr id="51" name="直線單箭頭接點 50">
            <a:extLst>
              <a:ext uri="{FF2B5EF4-FFF2-40B4-BE49-F238E27FC236}">
                <a16:creationId xmlns:a16="http://schemas.microsoft.com/office/drawing/2014/main" id="{DD5C2E4A-F4C7-4266-B8A4-C811EE8FAF23}"/>
              </a:ext>
            </a:extLst>
          </p:cNvPr>
          <p:cNvCxnSpPr>
            <a:cxnSpLocks/>
            <a:stCxn id="48" idx="3"/>
            <a:endCxn id="49" idx="0"/>
          </p:cNvCxnSpPr>
          <p:nvPr/>
        </p:nvCxnSpPr>
        <p:spPr>
          <a:xfrm flipH="1">
            <a:off x="3790894" y="5919670"/>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4A618B31-ADEC-4877-9FB8-375699466A34}"/>
              </a:ext>
            </a:extLst>
          </p:cNvPr>
          <p:cNvCxnSpPr>
            <a:cxnSpLocks/>
            <a:stCxn id="48" idx="5"/>
            <a:endCxn id="50" idx="0"/>
          </p:cNvCxnSpPr>
          <p:nvPr/>
        </p:nvCxnSpPr>
        <p:spPr>
          <a:xfrm>
            <a:off x="4037189" y="5919670"/>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a:extLst>
              <a:ext uri="{FF2B5EF4-FFF2-40B4-BE49-F238E27FC236}">
                <a16:creationId xmlns:a16="http://schemas.microsoft.com/office/drawing/2014/main" id="{39E77ECE-032E-4C6E-B45F-C40F81722215}"/>
              </a:ext>
            </a:extLst>
          </p:cNvPr>
          <p:cNvSpPr/>
          <p:nvPr/>
        </p:nvSpPr>
        <p:spPr>
          <a:xfrm>
            <a:off x="3531968" y="5556968"/>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4" name="直線單箭頭接點 53">
            <a:extLst>
              <a:ext uri="{FF2B5EF4-FFF2-40B4-BE49-F238E27FC236}">
                <a16:creationId xmlns:a16="http://schemas.microsoft.com/office/drawing/2014/main" id="{5574F188-E193-419E-B90C-BA8C579EB1D9}"/>
              </a:ext>
            </a:extLst>
          </p:cNvPr>
          <p:cNvCxnSpPr>
            <a:cxnSpLocks/>
            <a:stCxn id="53" idx="3"/>
            <a:endCxn id="43" idx="7"/>
          </p:cNvCxnSpPr>
          <p:nvPr/>
        </p:nvCxnSpPr>
        <p:spPr>
          <a:xfrm flipH="1">
            <a:off x="3235239" y="5666510"/>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01BB0666-23C9-4E68-905A-775E0026A04C}"/>
              </a:ext>
            </a:extLst>
          </p:cNvPr>
          <p:cNvCxnSpPr>
            <a:stCxn id="53" idx="5"/>
            <a:endCxn id="48" idx="0"/>
          </p:cNvCxnSpPr>
          <p:nvPr/>
        </p:nvCxnSpPr>
        <p:spPr>
          <a:xfrm>
            <a:off x="3641510" y="5666510"/>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639CC68F-3926-4EA4-A3A8-36593FD49AB5}"/>
                  </a:ext>
                </a:extLst>
              </p:cNvPr>
              <p:cNvSpPr txBox="1"/>
              <p:nvPr/>
            </p:nvSpPr>
            <p:spPr>
              <a:xfrm>
                <a:off x="4232579" y="5245451"/>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56" name="文字方塊 55">
                <a:extLst>
                  <a:ext uri="{FF2B5EF4-FFF2-40B4-BE49-F238E27FC236}">
                    <a16:creationId xmlns:a16="http://schemas.microsoft.com/office/drawing/2014/main" id="{639CC68F-3926-4EA4-A3A8-36593FD49AB5}"/>
                  </a:ext>
                </a:extLst>
              </p:cNvPr>
              <p:cNvSpPr txBox="1">
                <a:spLocks noRot="1" noChangeAspect="1" noMove="1" noResize="1" noEditPoints="1" noAdjustHandles="1" noChangeArrowheads="1" noChangeShapeType="1" noTextEdit="1"/>
              </p:cNvSpPr>
              <p:nvPr/>
            </p:nvSpPr>
            <p:spPr>
              <a:xfrm>
                <a:off x="4232579" y="5245451"/>
                <a:ext cx="787074" cy="1538883"/>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2E4D26B-24EA-4A3B-87DA-BCAE0EB290C0}"/>
                  </a:ext>
                </a:extLst>
              </p:cNvPr>
              <p:cNvSpPr txBox="1"/>
              <p:nvPr/>
            </p:nvSpPr>
            <p:spPr>
              <a:xfrm>
                <a:off x="2152021" y="5245452"/>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57" name="文字方塊 56">
                <a:extLst>
                  <a:ext uri="{FF2B5EF4-FFF2-40B4-BE49-F238E27FC236}">
                    <a16:creationId xmlns:a16="http://schemas.microsoft.com/office/drawing/2014/main" id="{32E4D26B-24EA-4A3B-87DA-BCAE0EB290C0}"/>
                  </a:ext>
                </a:extLst>
              </p:cNvPr>
              <p:cNvSpPr txBox="1">
                <a:spLocks noRot="1" noChangeAspect="1" noMove="1" noResize="1" noEditPoints="1" noAdjustHandles="1" noChangeArrowheads="1" noChangeShapeType="1" noTextEdit="1"/>
              </p:cNvSpPr>
              <p:nvPr/>
            </p:nvSpPr>
            <p:spPr>
              <a:xfrm>
                <a:off x="2152021" y="5245452"/>
                <a:ext cx="787074" cy="1538883"/>
              </a:xfrm>
              <a:prstGeom prst="rect">
                <a:avLst/>
              </a:prstGeom>
              <a:blipFill>
                <a:blip r:embed="rId22"/>
                <a:stretch>
                  <a:fillRect/>
                </a:stretch>
              </a:blipFill>
            </p:spPr>
            <p:txBody>
              <a:bodyPr/>
              <a:lstStyle/>
              <a:p>
                <a:r>
                  <a:rPr lang="en-US">
                    <a:noFill/>
                  </a:rPr>
                  <a:t> </a:t>
                </a:r>
              </a:p>
            </p:txBody>
          </p:sp>
        </mc:Fallback>
      </mc:AlternateContent>
      <p:cxnSp>
        <p:nvCxnSpPr>
          <p:cNvPr id="59" name="直線單箭頭接點 58">
            <a:extLst>
              <a:ext uri="{FF2B5EF4-FFF2-40B4-BE49-F238E27FC236}">
                <a16:creationId xmlns:a16="http://schemas.microsoft.com/office/drawing/2014/main" id="{E21FD8B1-72F1-40A1-B836-680F0DFA560B}"/>
              </a:ext>
            </a:extLst>
          </p:cNvPr>
          <p:cNvCxnSpPr>
            <a:cxnSpLocks/>
          </p:cNvCxnSpPr>
          <p:nvPr/>
        </p:nvCxnSpPr>
        <p:spPr>
          <a:xfrm flipH="1" flipV="1">
            <a:off x="4928135" y="6110120"/>
            <a:ext cx="836944" cy="282751"/>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E91CE04A-8F16-4852-9941-A799E64B69D6}"/>
              </a:ext>
            </a:extLst>
          </p:cNvPr>
          <p:cNvCxnSpPr>
            <a:cxnSpLocks/>
          </p:cNvCxnSpPr>
          <p:nvPr/>
        </p:nvCxnSpPr>
        <p:spPr>
          <a:xfrm flipV="1">
            <a:off x="6096000" y="5340680"/>
            <a:ext cx="1031875" cy="1"/>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橢圓 92">
            <a:extLst>
              <a:ext uri="{FF2B5EF4-FFF2-40B4-BE49-F238E27FC236}">
                <a16:creationId xmlns:a16="http://schemas.microsoft.com/office/drawing/2014/main" id="{E26A2405-233B-4C2C-8AF3-85A96FE29F44}"/>
              </a:ext>
            </a:extLst>
          </p:cNvPr>
          <p:cNvSpPr/>
          <p:nvPr/>
        </p:nvSpPr>
        <p:spPr>
          <a:xfrm>
            <a:off x="9551853" y="3608189"/>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213CB5E8-8B50-4660-B2A7-4CFE8AC4E44F}"/>
                  </a:ext>
                </a:extLst>
              </p:cNvPr>
              <p:cNvSpPr/>
              <p:nvPr/>
            </p:nvSpPr>
            <p:spPr>
              <a:xfrm>
                <a:off x="9240091" y="3908181"/>
                <a:ext cx="360895" cy="5655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94" name="矩形 93">
                <a:extLst>
                  <a:ext uri="{FF2B5EF4-FFF2-40B4-BE49-F238E27FC236}">
                    <a16:creationId xmlns:a16="http://schemas.microsoft.com/office/drawing/2014/main" id="{213CB5E8-8B50-4660-B2A7-4CFE8AC4E44F}"/>
                  </a:ext>
                </a:extLst>
              </p:cNvPr>
              <p:cNvSpPr>
                <a:spLocks noRot="1" noChangeAspect="1" noMove="1" noResize="1" noEditPoints="1" noAdjustHandles="1" noChangeArrowheads="1" noChangeShapeType="1" noTextEdit="1"/>
              </p:cNvSpPr>
              <p:nvPr/>
            </p:nvSpPr>
            <p:spPr>
              <a:xfrm>
                <a:off x="9240091" y="3908181"/>
                <a:ext cx="360895" cy="565503"/>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矩形 94">
                <a:extLst>
                  <a:ext uri="{FF2B5EF4-FFF2-40B4-BE49-F238E27FC236}">
                    <a16:creationId xmlns:a16="http://schemas.microsoft.com/office/drawing/2014/main" id="{54857067-A7DE-4945-BBB0-2509909D8F61}"/>
                  </a:ext>
                </a:extLst>
              </p:cNvPr>
              <p:cNvSpPr/>
              <p:nvPr/>
            </p:nvSpPr>
            <p:spPr>
              <a:xfrm>
                <a:off x="9634168" y="3908181"/>
                <a:ext cx="365760" cy="5655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95" name="矩形 94">
                <a:extLst>
                  <a:ext uri="{FF2B5EF4-FFF2-40B4-BE49-F238E27FC236}">
                    <a16:creationId xmlns:a16="http://schemas.microsoft.com/office/drawing/2014/main" id="{54857067-A7DE-4945-BBB0-2509909D8F61}"/>
                  </a:ext>
                </a:extLst>
              </p:cNvPr>
              <p:cNvSpPr>
                <a:spLocks noRot="1" noChangeAspect="1" noMove="1" noResize="1" noEditPoints="1" noAdjustHandles="1" noChangeArrowheads="1" noChangeShapeType="1" noTextEdit="1"/>
              </p:cNvSpPr>
              <p:nvPr/>
            </p:nvSpPr>
            <p:spPr>
              <a:xfrm>
                <a:off x="9634168" y="3908181"/>
                <a:ext cx="365760" cy="565503"/>
              </a:xfrm>
              <a:prstGeom prst="rect">
                <a:avLst/>
              </a:prstGeom>
              <a:blipFill>
                <a:blip r:embed="rId24"/>
                <a:stretch>
                  <a:fillRect/>
                </a:stretch>
              </a:blipFill>
            </p:spPr>
            <p:txBody>
              <a:bodyPr/>
              <a:lstStyle/>
              <a:p>
                <a:r>
                  <a:rPr lang="en-US">
                    <a:noFill/>
                  </a:rPr>
                  <a:t> </a:t>
                </a:r>
              </a:p>
            </p:txBody>
          </p:sp>
        </mc:Fallback>
      </mc:AlternateContent>
      <p:cxnSp>
        <p:nvCxnSpPr>
          <p:cNvPr id="96" name="直線單箭頭接點 95">
            <a:extLst>
              <a:ext uri="{FF2B5EF4-FFF2-40B4-BE49-F238E27FC236}">
                <a16:creationId xmlns:a16="http://schemas.microsoft.com/office/drawing/2014/main" id="{317B214C-A66A-4018-B170-5A545F1185E9}"/>
              </a:ext>
            </a:extLst>
          </p:cNvPr>
          <p:cNvCxnSpPr>
            <a:cxnSpLocks/>
            <a:stCxn id="93" idx="3"/>
            <a:endCxn id="94" idx="0"/>
          </p:cNvCxnSpPr>
          <p:nvPr/>
        </p:nvCxnSpPr>
        <p:spPr>
          <a:xfrm flipH="1">
            <a:off x="9420539" y="3717731"/>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a:extLst>
              <a:ext uri="{FF2B5EF4-FFF2-40B4-BE49-F238E27FC236}">
                <a16:creationId xmlns:a16="http://schemas.microsoft.com/office/drawing/2014/main" id="{864CF70F-FF51-4C58-BE54-1DA6E51A33A8}"/>
              </a:ext>
            </a:extLst>
          </p:cNvPr>
          <p:cNvCxnSpPr>
            <a:cxnSpLocks/>
            <a:stCxn id="93" idx="5"/>
            <a:endCxn id="95" idx="0"/>
          </p:cNvCxnSpPr>
          <p:nvPr/>
        </p:nvCxnSpPr>
        <p:spPr>
          <a:xfrm>
            <a:off x="9661395" y="3717731"/>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橢圓 97">
            <a:extLst>
              <a:ext uri="{FF2B5EF4-FFF2-40B4-BE49-F238E27FC236}">
                <a16:creationId xmlns:a16="http://schemas.microsoft.com/office/drawing/2014/main" id="{1DC0C69C-8E7C-424A-8503-BE11DBA5E27E}"/>
              </a:ext>
            </a:extLst>
          </p:cNvPr>
          <p:cNvSpPr/>
          <p:nvPr/>
        </p:nvSpPr>
        <p:spPr>
          <a:xfrm>
            <a:off x="10353803" y="3608189"/>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99" name="矩形 98">
                <a:extLst>
                  <a:ext uri="{FF2B5EF4-FFF2-40B4-BE49-F238E27FC236}">
                    <a16:creationId xmlns:a16="http://schemas.microsoft.com/office/drawing/2014/main" id="{82270BC0-9DD8-4F47-82FE-BFA13EFCA827}"/>
                  </a:ext>
                </a:extLst>
              </p:cNvPr>
              <p:cNvSpPr/>
              <p:nvPr/>
            </p:nvSpPr>
            <p:spPr>
              <a:xfrm>
                <a:off x="10034170" y="3908181"/>
                <a:ext cx="365759" cy="5655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99" name="矩形 98">
                <a:extLst>
                  <a:ext uri="{FF2B5EF4-FFF2-40B4-BE49-F238E27FC236}">
                    <a16:creationId xmlns:a16="http://schemas.microsoft.com/office/drawing/2014/main" id="{82270BC0-9DD8-4F47-82FE-BFA13EFCA827}"/>
                  </a:ext>
                </a:extLst>
              </p:cNvPr>
              <p:cNvSpPr>
                <a:spLocks noRot="1" noChangeAspect="1" noMove="1" noResize="1" noEditPoints="1" noAdjustHandles="1" noChangeArrowheads="1" noChangeShapeType="1" noTextEdit="1"/>
              </p:cNvSpPr>
              <p:nvPr/>
            </p:nvSpPr>
            <p:spPr>
              <a:xfrm>
                <a:off x="10034170" y="3908181"/>
                <a:ext cx="365759" cy="565503"/>
              </a:xfrm>
              <a:prstGeom prst="rect">
                <a:avLst/>
              </a:prstGeom>
              <a:blipFill>
                <a:blip r:embed="rId25"/>
                <a:stretch>
                  <a:fillRect l="-4839" r="-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DF80A123-1C87-4B56-8B5D-069A7D985C48}"/>
                  </a:ext>
                </a:extLst>
              </p:cNvPr>
              <p:cNvSpPr/>
              <p:nvPr/>
            </p:nvSpPr>
            <p:spPr>
              <a:xfrm>
                <a:off x="10434404" y="3908181"/>
                <a:ext cx="365760" cy="56550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100" name="矩形 99">
                <a:extLst>
                  <a:ext uri="{FF2B5EF4-FFF2-40B4-BE49-F238E27FC236}">
                    <a16:creationId xmlns:a16="http://schemas.microsoft.com/office/drawing/2014/main" id="{DF80A123-1C87-4B56-8B5D-069A7D985C48}"/>
                  </a:ext>
                </a:extLst>
              </p:cNvPr>
              <p:cNvSpPr>
                <a:spLocks noRot="1" noChangeAspect="1" noMove="1" noResize="1" noEditPoints="1" noAdjustHandles="1" noChangeArrowheads="1" noChangeShapeType="1" noTextEdit="1"/>
              </p:cNvSpPr>
              <p:nvPr/>
            </p:nvSpPr>
            <p:spPr>
              <a:xfrm>
                <a:off x="10434404" y="3908181"/>
                <a:ext cx="365760" cy="565503"/>
              </a:xfrm>
              <a:prstGeom prst="rect">
                <a:avLst/>
              </a:prstGeom>
              <a:blipFill>
                <a:blip r:embed="rId26"/>
                <a:stretch>
                  <a:fillRect l="-4839" r="-3226"/>
                </a:stretch>
              </a:blipFill>
            </p:spPr>
            <p:txBody>
              <a:bodyPr/>
              <a:lstStyle/>
              <a:p>
                <a:r>
                  <a:rPr lang="en-US">
                    <a:noFill/>
                  </a:rPr>
                  <a:t> </a:t>
                </a:r>
              </a:p>
            </p:txBody>
          </p:sp>
        </mc:Fallback>
      </mc:AlternateContent>
      <p:cxnSp>
        <p:nvCxnSpPr>
          <p:cNvPr id="101" name="直線單箭頭接點 100">
            <a:extLst>
              <a:ext uri="{FF2B5EF4-FFF2-40B4-BE49-F238E27FC236}">
                <a16:creationId xmlns:a16="http://schemas.microsoft.com/office/drawing/2014/main" id="{DA8377FF-A6F6-44C9-9438-0C9650E34100}"/>
              </a:ext>
            </a:extLst>
          </p:cNvPr>
          <p:cNvCxnSpPr>
            <a:cxnSpLocks/>
            <a:stCxn id="98" idx="3"/>
            <a:endCxn id="99" idx="0"/>
          </p:cNvCxnSpPr>
          <p:nvPr/>
        </p:nvCxnSpPr>
        <p:spPr>
          <a:xfrm flipH="1">
            <a:off x="10217050" y="3717731"/>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88790FFA-7E17-45D6-B19D-BFFF48B2DF39}"/>
              </a:ext>
            </a:extLst>
          </p:cNvPr>
          <p:cNvCxnSpPr>
            <a:cxnSpLocks/>
            <a:stCxn id="98" idx="5"/>
            <a:endCxn id="100" idx="0"/>
          </p:cNvCxnSpPr>
          <p:nvPr/>
        </p:nvCxnSpPr>
        <p:spPr>
          <a:xfrm>
            <a:off x="10463345" y="3717731"/>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橢圓 102">
            <a:extLst>
              <a:ext uri="{FF2B5EF4-FFF2-40B4-BE49-F238E27FC236}">
                <a16:creationId xmlns:a16="http://schemas.microsoft.com/office/drawing/2014/main" id="{5884A771-9234-47DE-8CAF-11F096E537FB}"/>
              </a:ext>
            </a:extLst>
          </p:cNvPr>
          <p:cNvSpPr/>
          <p:nvPr/>
        </p:nvSpPr>
        <p:spPr>
          <a:xfrm>
            <a:off x="9958124" y="3355029"/>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04" name="直線單箭頭接點 103">
            <a:extLst>
              <a:ext uri="{FF2B5EF4-FFF2-40B4-BE49-F238E27FC236}">
                <a16:creationId xmlns:a16="http://schemas.microsoft.com/office/drawing/2014/main" id="{4287C65C-EC08-4E5F-8BC0-3C3FAD7835B2}"/>
              </a:ext>
            </a:extLst>
          </p:cNvPr>
          <p:cNvCxnSpPr>
            <a:cxnSpLocks/>
            <a:stCxn id="103" idx="3"/>
            <a:endCxn id="93" idx="7"/>
          </p:cNvCxnSpPr>
          <p:nvPr/>
        </p:nvCxnSpPr>
        <p:spPr>
          <a:xfrm flipH="1">
            <a:off x="9661395" y="3464571"/>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F73F4E61-273F-441B-B66D-7CEA5695127B}"/>
              </a:ext>
            </a:extLst>
          </p:cNvPr>
          <p:cNvCxnSpPr>
            <a:cxnSpLocks/>
            <a:stCxn id="103" idx="5"/>
            <a:endCxn id="98" idx="0"/>
          </p:cNvCxnSpPr>
          <p:nvPr/>
        </p:nvCxnSpPr>
        <p:spPr>
          <a:xfrm>
            <a:off x="10067666" y="3464571"/>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文字方塊 105">
                <a:extLst>
                  <a:ext uri="{FF2B5EF4-FFF2-40B4-BE49-F238E27FC236}">
                    <a16:creationId xmlns:a16="http://schemas.microsoft.com/office/drawing/2014/main" id="{FF6EBAF8-0F54-4CBA-970C-4986A14F9C70}"/>
                  </a:ext>
                </a:extLst>
              </p:cNvPr>
              <p:cNvSpPr txBox="1"/>
              <p:nvPr/>
            </p:nvSpPr>
            <p:spPr>
              <a:xfrm>
                <a:off x="10667202" y="3043512"/>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oMath>
                  </m:oMathPara>
                </a14:m>
                <a:endParaRPr lang="zh-TW" altLang="en-US" sz="10000" dirty="0"/>
              </a:p>
            </p:txBody>
          </p:sp>
        </mc:Choice>
        <mc:Fallback xmlns="">
          <p:sp>
            <p:nvSpPr>
              <p:cNvPr id="106" name="文字方塊 105">
                <a:extLst>
                  <a:ext uri="{FF2B5EF4-FFF2-40B4-BE49-F238E27FC236}">
                    <a16:creationId xmlns:a16="http://schemas.microsoft.com/office/drawing/2014/main" id="{FF6EBAF8-0F54-4CBA-970C-4986A14F9C70}"/>
                  </a:ext>
                </a:extLst>
              </p:cNvPr>
              <p:cNvSpPr txBox="1">
                <a:spLocks noRot="1" noChangeAspect="1" noMove="1" noResize="1" noEditPoints="1" noAdjustHandles="1" noChangeArrowheads="1" noChangeShapeType="1" noTextEdit="1"/>
              </p:cNvSpPr>
              <p:nvPr/>
            </p:nvSpPr>
            <p:spPr>
              <a:xfrm>
                <a:off x="10667202" y="3043512"/>
                <a:ext cx="787074" cy="1538883"/>
              </a:xfrm>
              <a:prstGeom prst="rect">
                <a:avLst/>
              </a:prstGeom>
              <a:blipFill>
                <a:blip r:embed="rId27"/>
                <a:stretch>
                  <a:fillRect/>
                </a:stretch>
              </a:blipFill>
            </p:spPr>
            <p:txBody>
              <a:bodyPr/>
              <a:lstStyle/>
              <a:p>
                <a:r>
                  <a:rPr lang="en-US">
                    <a:noFill/>
                  </a:rPr>
                  <a:t> </a:t>
                </a:r>
              </a:p>
            </p:txBody>
          </p:sp>
        </mc:Fallback>
      </mc:AlternateContent>
      <p:sp>
        <p:nvSpPr>
          <p:cNvPr id="107" name="文字方塊 106">
            <a:extLst>
              <a:ext uri="{FF2B5EF4-FFF2-40B4-BE49-F238E27FC236}">
                <a16:creationId xmlns:a16="http://schemas.microsoft.com/office/drawing/2014/main" id="{A2250E06-B94A-437A-B45E-C6B1C2D7E09F}"/>
              </a:ext>
            </a:extLst>
          </p:cNvPr>
          <p:cNvSpPr txBox="1"/>
          <p:nvPr/>
        </p:nvSpPr>
        <p:spPr>
          <a:xfrm>
            <a:off x="8586644" y="3043513"/>
            <a:ext cx="65" cy="1538883"/>
          </a:xfrm>
          <a:prstGeom prst="rect">
            <a:avLst/>
          </a:prstGeom>
          <a:noFill/>
        </p:spPr>
        <p:txBody>
          <a:bodyPr wrap="none" lIns="0" tIns="0" rIns="0" bIns="0" rtlCol="0">
            <a:spAutoFit/>
          </a:bodyPr>
          <a:lstStyle/>
          <a:p>
            <a:endParaRPr lang="zh-TW" altLang="en-US" sz="10000" dirty="0"/>
          </a:p>
        </p:txBody>
      </p:sp>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917AD95A-0472-4557-B5EF-32C91D2ED1D6}"/>
                  </a:ext>
                </a:extLst>
              </p:cNvPr>
              <p:cNvSpPr txBox="1"/>
              <p:nvPr/>
            </p:nvSpPr>
            <p:spPr>
              <a:xfrm>
                <a:off x="11132517" y="4134076"/>
                <a:ext cx="10034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3</m:t>
                              </m:r>
                            </m:sub>
                          </m:sSub>
                        </m:e>
                      </m:d>
                    </m:oMath>
                  </m:oMathPara>
                </a14:m>
                <a:endParaRPr lang="en-US" sz="2800" dirty="0"/>
              </a:p>
            </p:txBody>
          </p:sp>
        </mc:Choice>
        <mc:Fallback xmlns="">
          <p:sp>
            <p:nvSpPr>
              <p:cNvPr id="92" name="文字方塊 91">
                <a:extLst>
                  <a:ext uri="{FF2B5EF4-FFF2-40B4-BE49-F238E27FC236}">
                    <a16:creationId xmlns:a16="http://schemas.microsoft.com/office/drawing/2014/main" id="{917AD95A-0472-4557-B5EF-32C91D2ED1D6}"/>
                  </a:ext>
                </a:extLst>
              </p:cNvPr>
              <p:cNvSpPr txBox="1">
                <a:spLocks noRot="1" noChangeAspect="1" noMove="1" noResize="1" noEditPoints="1" noAdjustHandles="1" noChangeArrowheads="1" noChangeShapeType="1" noTextEdit="1"/>
              </p:cNvSpPr>
              <p:nvPr/>
            </p:nvSpPr>
            <p:spPr>
              <a:xfrm>
                <a:off x="11132517" y="4134076"/>
                <a:ext cx="1003481" cy="523220"/>
              </a:xfrm>
              <a:prstGeom prst="rect">
                <a:avLst/>
              </a:prstGeom>
              <a:blipFill>
                <a:blip r:embed="rId28"/>
                <a:stretch>
                  <a:fillRect/>
                </a:stretch>
              </a:blipFill>
            </p:spPr>
            <p:txBody>
              <a:bodyPr/>
              <a:lstStyle/>
              <a:p>
                <a:r>
                  <a:rPr lang="en-US">
                    <a:noFill/>
                  </a:rPr>
                  <a:t> </a:t>
                </a:r>
              </a:p>
            </p:txBody>
          </p:sp>
        </mc:Fallback>
      </mc:AlternateContent>
      <p:sp>
        <p:nvSpPr>
          <p:cNvPr id="108" name="投影片編號版面配置區 3">
            <a:extLst>
              <a:ext uri="{FF2B5EF4-FFF2-40B4-BE49-F238E27FC236}">
                <a16:creationId xmlns:a16="http://schemas.microsoft.com/office/drawing/2014/main" id="{F1049F3D-B337-43D5-A479-44BBC1FA60EA}"/>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3" name="矩形 2">
            <a:extLst>
              <a:ext uri="{FF2B5EF4-FFF2-40B4-BE49-F238E27FC236}">
                <a16:creationId xmlns:a16="http://schemas.microsoft.com/office/drawing/2014/main" id="{B9285931-00AF-4FC7-A47A-E26DF4ECD2E3}"/>
              </a:ext>
            </a:extLst>
          </p:cNvPr>
          <p:cNvSpPr/>
          <p:nvPr/>
        </p:nvSpPr>
        <p:spPr>
          <a:xfrm>
            <a:off x="1105469" y="2417848"/>
            <a:ext cx="3295835" cy="415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108">
            <a:extLst>
              <a:ext uri="{FF2B5EF4-FFF2-40B4-BE49-F238E27FC236}">
                <a16:creationId xmlns:a16="http://schemas.microsoft.com/office/drawing/2014/main" id="{47F8614E-9B05-4F11-B98B-E4F1182D23A0}"/>
              </a:ext>
            </a:extLst>
          </p:cNvPr>
          <p:cNvSpPr/>
          <p:nvPr/>
        </p:nvSpPr>
        <p:spPr>
          <a:xfrm>
            <a:off x="1809750" y="4042731"/>
            <a:ext cx="2444750" cy="415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46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圖片 91">
            <a:extLst>
              <a:ext uri="{FF2B5EF4-FFF2-40B4-BE49-F238E27FC236}">
                <a16:creationId xmlns:a16="http://schemas.microsoft.com/office/drawing/2014/main" id="{42D4807A-8D93-433F-80F0-56E6C203A1F0}"/>
              </a:ext>
            </a:extLst>
          </p:cNvPr>
          <p:cNvPicPr>
            <a:picLocks noChangeAspect="1"/>
          </p:cNvPicPr>
          <p:nvPr/>
        </p:nvPicPr>
        <p:blipFill>
          <a:blip r:embed="rId3"/>
          <a:stretch>
            <a:fillRect/>
          </a:stretch>
        </p:blipFill>
        <p:spPr>
          <a:xfrm>
            <a:off x="827919" y="1779823"/>
            <a:ext cx="5005323" cy="2868363"/>
          </a:xfrm>
          <a:prstGeom prst="rect">
            <a:avLst/>
          </a:prstGeom>
        </p:spPr>
      </p:pic>
      <mc:AlternateContent xmlns:mc="http://schemas.openxmlformats.org/markup-compatibility/2006" xmlns:a14="http://schemas.microsoft.com/office/drawing/2010/main">
        <mc:Choice Requires="a14">
          <p:sp>
            <p:nvSpPr>
              <p:cNvPr id="24" name="標題 1">
                <a:extLst>
                  <a:ext uri="{FF2B5EF4-FFF2-40B4-BE49-F238E27FC236}">
                    <a16:creationId xmlns:a16="http://schemas.microsoft.com/office/drawing/2014/main" id="{08CBFA3B-2D1A-4FAA-94F9-38562E662126}"/>
                  </a:ext>
                </a:extLst>
              </p:cNvPr>
              <p:cNvSpPr txBox="1">
                <a:spLocks/>
              </p:cNvSpPr>
              <p:nvPr/>
            </p:nvSpPr>
            <p:spPr>
              <a:xfrm>
                <a:off x="5773494" y="3207458"/>
                <a:ext cx="2510772" cy="36505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dirty="0">
                    <a:latin typeface="Bahnschrift SemiBold SemiConden" panose="020B0502040204020203" pitchFamily="34" charset="0"/>
                  </a:rPr>
                  <a:t>if (</a:t>
                </a:r>
                <a14:m>
                  <m:oMath xmlns:m="http://schemas.openxmlformats.org/officeDocument/2006/math">
                    <m:sSub>
                      <m:sSubPr>
                        <m:ctrlPr>
                          <a:rPr lang="en-US" altLang="zh-TW" sz="4000" i="1" dirty="0" smtClean="0">
                            <a:latin typeface="Cambria Math" panose="02040503050406030204" pitchFamily="18" charset="0"/>
                          </a:rPr>
                        </m:ctrlPr>
                      </m:sSubPr>
                      <m:e>
                        <m:r>
                          <a:rPr lang="en-US" altLang="zh-TW" sz="4000" i="1" dirty="0" smtClean="0">
                            <a:latin typeface="Cambria Math" panose="02040503050406030204" pitchFamily="18" charset="0"/>
                          </a:rPr>
                          <m:t>𝑀</m:t>
                        </m:r>
                      </m:e>
                      <m:sub>
                        <m:r>
                          <a:rPr lang="en-US" altLang="zh-TW" sz="4000" i="1" dirty="0" smtClean="0">
                            <a:latin typeface="Cambria Math" panose="02040503050406030204" pitchFamily="18" charset="0"/>
                          </a:rPr>
                          <m:t>1</m:t>
                        </m:r>
                      </m:sub>
                    </m:sSub>
                    <m:r>
                      <a:rPr lang="en-US" altLang="zh-TW" sz="4000" i="1" dirty="0" smtClean="0">
                        <a:latin typeface="Cambria Math" panose="02040503050406030204" pitchFamily="18" charset="0"/>
                      </a:rPr>
                      <m:t>=</m:t>
                    </m:r>
                    <m:r>
                      <a:rPr lang="en-US" altLang="zh-TW" sz="4000" b="0" i="1" dirty="0" smtClean="0">
                        <a:latin typeface="Cambria Math" panose="02040503050406030204" pitchFamily="18" charset="0"/>
                      </a:rPr>
                      <m:t>0</m:t>
                    </m:r>
                  </m:oMath>
                </a14:m>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then {</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	</a:t>
                </a:r>
                <a14:m>
                  <m:oMath xmlns:m="http://schemas.openxmlformats.org/officeDocument/2006/math">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1</m:t>
                        </m:r>
                      </m:sub>
                    </m:sSub>
                  </m:oMath>
                </a14:m>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else {</a:t>
                </a:r>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endParaRPr lang="en-US" sz="4000" dirty="0"/>
              </a:p>
            </p:txBody>
          </p:sp>
        </mc:Choice>
        <mc:Fallback xmlns="">
          <p:sp>
            <p:nvSpPr>
              <p:cNvPr id="24" name="標題 1">
                <a:extLst>
                  <a:ext uri="{FF2B5EF4-FFF2-40B4-BE49-F238E27FC236}">
                    <a16:creationId xmlns:a16="http://schemas.microsoft.com/office/drawing/2014/main" id="{08CBFA3B-2D1A-4FAA-94F9-38562E662126}"/>
                  </a:ext>
                </a:extLst>
              </p:cNvPr>
              <p:cNvSpPr txBox="1">
                <a:spLocks noRot="1" noChangeAspect="1" noMove="1" noResize="1" noEditPoints="1" noAdjustHandles="1" noChangeArrowheads="1" noChangeShapeType="1" noTextEdit="1"/>
              </p:cNvSpPr>
              <p:nvPr/>
            </p:nvSpPr>
            <p:spPr>
              <a:xfrm>
                <a:off x="5773494" y="3207458"/>
                <a:ext cx="2510772" cy="3650542"/>
              </a:xfrm>
              <a:prstGeom prst="rect">
                <a:avLst/>
              </a:prstGeom>
              <a:blipFill>
                <a:blip r:embed="rId8"/>
                <a:stretch>
                  <a:fillRect l="-8495" t="-1169" r="-5097" b="-2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9684D048-6A52-4689-8D1D-04265226700E}"/>
                  </a:ext>
                </a:extLst>
              </p:cNvPr>
              <p:cNvSpPr txBox="1"/>
              <p:nvPr/>
            </p:nvSpPr>
            <p:spPr>
              <a:xfrm>
                <a:off x="9117251" y="4476010"/>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74" name="文字方塊 73">
                <a:extLst>
                  <a:ext uri="{FF2B5EF4-FFF2-40B4-BE49-F238E27FC236}">
                    <a16:creationId xmlns:a16="http://schemas.microsoft.com/office/drawing/2014/main" id="{9684D048-6A52-4689-8D1D-04265226700E}"/>
                  </a:ext>
                </a:extLst>
              </p:cNvPr>
              <p:cNvSpPr txBox="1">
                <a:spLocks noRot="1" noChangeAspect="1" noMove="1" noResize="1" noEditPoints="1" noAdjustHandles="1" noChangeArrowheads="1" noChangeShapeType="1" noTextEdit="1"/>
              </p:cNvSpPr>
              <p:nvPr/>
            </p:nvSpPr>
            <p:spPr>
              <a:xfrm>
                <a:off x="9117251" y="4476010"/>
                <a:ext cx="787074" cy="153888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6C484B6B-477B-4C17-9F9D-65CB6551F7AC}"/>
                  </a:ext>
                </a:extLst>
              </p:cNvPr>
              <p:cNvSpPr txBox="1"/>
              <p:nvPr/>
            </p:nvSpPr>
            <p:spPr>
              <a:xfrm>
                <a:off x="7036693" y="4476011"/>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75" name="文字方塊 74">
                <a:extLst>
                  <a:ext uri="{FF2B5EF4-FFF2-40B4-BE49-F238E27FC236}">
                    <a16:creationId xmlns:a16="http://schemas.microsoft.com/office/drawing/2014/main" id="{6C484B6B-477B-4C17-9F9D-65CB6551F7AC}"/>
                  </a:ext>
                </a:extLst>
              </p:cNvPr>
              <p:cNvSpPr txBox="1">
                <a:spLocks noRot="1" noChangeAspect="1" noMove="1" noResize="1" noEditPoints="1" noAdjustHandles="1" noChangeArrowheads="1" noChangeShapeType="1" noTextEdit="1"/>
              </p:cNvSpPr>
              <p:nvPr/>
            </p:nvSpPr>
            <p:spPr>
              <a:xfrm>
                <a:off x="7036693" y="4476011"/>
                <a:ext cx="787074" cy="1538883"/>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826EF75D-C15E-4151-9DB2-A384A7A2DE70}"/>
                  </a:ext>
                </a:extLst>
              </p:cNvPr>
              <p:cNvSpPr>
                <a:spLocks noGrp="1"/>
              </p:cNvSpPr>
              <p:nvPr>
                <p:ph type="title"/>
              </p:nvPr>
            </p:nvSpPr>
            <p:spPr/>
            <p:txBody>
              <a:bodyPr>
                <a:normAutofit/>
              </a:bodyPr>
              <a:lstStyle/>
              <a:p>
                <a:pPr algn="ctr"/>
                <a:r>
                  <a:rPr lang="en-US" altLang="zh-TW" sz="4400" dirty="0">
                    <a:latin typeface="Bahnschrift SemiBold SemiConden" panose="020B0502040204020203" pitchFamily="34" charset="0"/>
                  </a:rPr>
                  <a:t>if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then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1</m:t>
                    </m:r>
                  </m:oMath>
                </a14:m>
                <a:r>
                  <a:rPr lang="en-US" altLang="zh-TW" sz="4400" dirty="0">
                    <a:latin typeface="Bahnschrift SemiBold SemiConden" panose="020B0502040204020203" pitchFamily="34" charset="0"/>
                  </a:rPr>
                  <a:t>} else {</a:t>
                </a:r>
                <a14:m>
                  <m:oMath xmlns:m="http://schemas.openxmlformats.org/officeDocument/2006/math">
                    <m:r>
                      <a:rPr lang="zh-TW" altLang="en-US" sz="4400" i="1" dirty="0" smtClean="0">
                        <a:latin typeface="Cambria Math" panose="02040503050406030204" pitchFamily="18" charset="0"/>
                      </a:rPr>
                      <m:t>𝑃</m:t>
                    </m:r>
                    <m:r>
                      <a:rPr lang="en-US" altLang="zh-TW" sz="4400" i="1" baseline="-25000" dirty="0" smtClean="0">
                        <a:latin typeface="Cambria Math" panose="02040503050406030204" pitchFamily="18" charset="0"/>
                      </a:rPr>
                      <m:t>2</m:t>
                    </m:r>
                  </m:oMath>
                </a14:m>
                <a:r>
                  <a:rPr lang="en-US" altLang="zh-TW" sz="4400" dirty="0">
                    <a:latin typeface="Bahnschrift SemiBold SemiConden" panose="020B0502040204020203" pitchFamily="34" charset="0"/>
                  </a:rPr>
                  <a:t>}</a:t>
                </a:r>
                <a:endParaRPr lang="zh-TW" altLang="en-US" sz="4400" dirty="0">
                  <a:latin typeface="Bahnschrift SemiBold SemiConden" panose="020B0502040204020203" pitchFamily="34" charset="0"/>
                </a:endParaRPr>
              </a:p>
            </p:txBody>
          </p:sp>
        </mc:Choice>
        <mc:Fallback xmlns="">
          <p:sp>
            <p:nvSpPr>
              <p:cNvPr id="2" name="標題 1">
                <a:extLst>
                  <a:ext uri="{FF2B5EF4-FFF2-40B4-BE49-F238E27FC236}">
                    <a16:creationId xmlns:a16="http://schemas.microsoft.com/office/drawing/2014/main" id="{826EF75D-C15E-4151-9DB2-A384A7A2DE70}"/>
                  </a:ext>
                </a:extLst>
              </p:cNvPr>
              <p:cNvSpPr>
                <a:spLocks noGrp="1" noRot="1" noChangeAspect="1" noMove="1" noResize="1" noEditPoints="1" noAdjustHandles="1" noChangeArrowheads="1" noChangeShapeType="1" noTextEdit="1"/>
              </p:cNvSpPr>
              <p:nvPr>
                <p:ph type="title"/>
              </p:nvPr>
            </p:nvSpPr>
            <p:spPr>
              <a:blipFill>
                <a:blip r:embed="rId15"/>
                <a:stretch>
                  <a:fillRect/>
                </a:stretch>
              </a:blipFill>
            </p:spPr>
            <p:txBody>
              <a:bodyPr/>
              <a:lstStyle/>
              <a:p>
                <a:r>
                  <a:rPr lang="en-US">
                    <a:noFill/>
                  </a:rPr>
                  <a:t> </a:t>
                </a:r>
              </a:p>
            </p:txBody>
          </p:sp>
        </mc:Fallback>
      </mc:AlternateContent>
      <p:sp>
        <p:nvSpPr>
          <p:cNvPr id="43" name="橢圓 42">
            <a:extLst>
              <a:ext uri="{FF2B5EF4-FFF2-40B4-BE49-F238E27FC236}">
                <a16:creationId xmlns:a16="http://schemas.microsoft.com/office/drawing/2014/main" id="{668A24DE-4AAD-4083-8F6D-EDD41378D3B7}"/>
              </a:ext>
            </a:extLst>
          </p:cNvPr>
          <p:cNvSpPr/>
          <p:nvPr/>
        </p:nvSpPr>
        <p:spPr>
          <a:xfrm>
            <a:off x="3125697" y="5810128"/>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6124C13-617D-4C94-B18F-633F4B5D92C9}"/>
                  </a:ext>
                </a:extLst>
              </p:cNvPr>
              <p:cNvSpPr/>
              <p:nvPr/>
            </p:nvSpPr>
            <p:spPr>
              <a:xfrm>
                <a:off x="2813935" y="6110120"/>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44" name="矩形 43">
                <a:extLst>
                  <a:ext uri="{FF2B5EF4-FFF2-40B4-BE49-F238E27FC236}">
                    <a16:creationId xmlns:a16="http://schemas.microsoft.com/office/drawing/2014/main" id="{C6124C13-617D-4C94-B18F-633F4B5D92C9}"/>
                  </a:ext>
                </a:extLst>
              </p:cNvPr>
              <p:cNvSpPr>
                <a:spLocks noRot="1" noChangeAspect="1" noMove="1" noResize="1" noEditPoints="1" noAdjustHandles="1" noChangeArrowheads="1" noChangeShapeType="1" noTextEdit="1"/>
              </p:cNvSpPr>
              <p:nvPr/>
            </p:nvSpPr>
            <p:spPr>
              <a:xfrm>
                <a:off x="2813935" y="6110120"/>
                <a:ext cx="360895" cy="565503"/>
              </a:xfrm>
              <a:prstGeom prst="rect">
                <a:avLst/>
              </a:prstGeom>
              <a:blipFill>
                <a:blip r:embed="rId17"/>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2282CD89-D4FB-464E-B965-B60B051D6AFC}"/>
                  </a:ext>
                </a:extLst>
              </p:cNvPr>
              <p:cNvSpPr/>
              <p:nvPr/>
            </p:nvSpPr>
            <p:spPr>
              <a:xfrm>
                <a:off x="3208012" y="6110120"/>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45" name="矩形 44">
                <a:extLst>
                  <a:ext uri="{FF2B5EF4-FFF2-40B4-BE49-F238E27FC236}">
                    <a16:creationId xmlns:a16="http://schemas.microsoft.com/office/drawing/2014/main" id="{2282CD89-D4FB-464E-B965-B60B051D6AFC}"/>
                  </a:ext>
                </a:extLst>
              </p:cNvPr>
              <p:cNvSpPr>
                <a:spLocks noRot="1" noChangeAspect="1" noMove="1" noResize="1" noEditPoints="1" noAdjustHandles="1" noChangeArrowheads="1" noChangeShapeType="1" noTextEdit="1"/>
              </p:cNvSpPr>
              <p:nvPr/>
            </p:nvSpPr>
            <p:spPr>
              <a:xfrm>
                <a:off x="3208012" y="6110120"/>
                <a:ext cx="365760" cy="565503"/>
              </a:xfrm>
              <a:prstGeom prst="rect">
                <a:avLst/>
              </a:prstGeom>
              <a:blipFill>
                <a:blip r:embed="rId18"/>
                <a:stretch>
                  <a:fillRect/>
                </a:stretch>
              </a:blipFill>
              <a:ln>
                <a:solidFill>
                  <a:schemeClr val="bg1">
                    <a:lumMod val="75000"/>
                  </a:schemeClr>
                </a:solidFill>
              </a:ln>
            </p:spPr>
            <p:txBody>
              <a:bodyPr/>
              <a:lstStyle/>
              <a:p>
                <a:r>
                  <a:rPr lang="en-US">
                    <a:noFill/>
                  </a:rPr>
                  <a:t> </a:t>
                </a:r>
              </a:p>
            </p:txBody>
          </p:sp>
        </mc:Fallback>
      </mc:AlternateContent>
      <p:cxnSp>
        <p:nvCxnSpPr>
          <p:cNvPr id="46" name="直線單箭頭接點 45">
            <a:extLst>
              <a:ext uri="{FF2B5EF4-FFF2-40B4-BE49-F238E27FC236}">
                <a16:creationId xmlns:a16="http://schemas.microsoft.com/office/drawing/2014/main" id="{67BB5619-8A5E-46C1-A79F-C099BC059F4F}"/>
              </a:ext>
            </a:extLst>
          </p:cNvPr>
          <p:cNvCxnSpPr>
            <a:cxnSpLocks/>
            <a:stCxn id="43" idx="3"/>
            <a:endCxn id="44" idx="0"/>
          </p:cNvCxnSpPr>
          <p:nvPr/>
        </p:nvCxnSpPr>
        <p:spPr>
          <a:xfrm flipH="1">
            <a:off x="2994383" y="5919670"/>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a:extLst>
              <a:ext uri="{FF2B5EF4-FFF2-40B4-BE49-F238E27FC236}">
                <a16:creationId xmlns:a16="http://schemas.microsoft.com/office/drawing/2014/main" id="{785EAA9B-5499-4E22-A258-E4B00DBF2CAD}"/>
              </a:ext>
            </a:extLst>
          </p:cNvPr>
          <p:cNvCxnSpPr>
            <a:cxnSpLocks/>
            <a:stCxn id="43" idx="5"/>
            <a:endCxn id="45" idx="0"/>
          </p:cNvCxnSpPr>
          <p:nvPr/>
        </p:nvCxnSpPr>
        <p:spPr>
          <a:xfrm>
            <a:off x="3235239" y="5919670"/>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橢圓 47">
            <a:extLst>
              <a:ext uri="{FF2B5EF4-FFF2-40B4-BE49-F238E27FC236}">
                <a16:creationId xmlns:a16="http://schemas.microsoft.com/office/drawing/2014/main" id="{C8FB4A08-F8A9-4ED8-B795-9038C1D45A1C}"/>
              </a:ext>
            </a:extLst>
          </p:cNvPr>
          <p:cNvSpPr/>
          <p:nvPr/>
        </p:nvSpPr>
        <p:spPr>
          <a:xfrm>
            <a:off x="3927647" y="5810128"/>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660FEF27-7435-4DBD-8F8A-AB3EAAEBDFE6}"/>
                  </a:ext>
                </a:extLst>
              </p:cNvPr>
              <p:cNvSpPr/>
              <p:nvPr/>
            </p:nvSpPr>
            <p:spPr>
              <a:xfrm>
                <a:off x="3608014" y="6110120"/>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49" name="矩形 48">
                <a:extLst>
                  <a:ext uri="{FF2B5EF4-FFF2-40B4-BE49-F238E27FC236}">
                    <a16:creationId xmlns:a16="http://schemas.microsoft.com/office/drawing/2014/main" id="{660FEF27-7435-4DBD-8F8A-AB3EAAEBDFE6}"/>
                  </a:ext>
                </a:extLst>
              </p:cNvPr>
              <p:cNvSpPr>
                <a:spLocks noRot="1" noChangeAspect="1" noMove="1" noResize="1" noEditPoints="1" noAdjustHandles="1" noChangeArrowheads="1" noChangeShapeType="1" noTextEdit="1"/>
              </p:cNvSpPr>
              <p:nvPr/>
            </p:nvSpPr>
            <p:spPr>
              <a:xfrm>
                <a:off x="3608014" y="6110120"/>
                <a:ext cx="365759" cy="565503"/>
              </a:xfrm>
              <a:prstGeom prst="rect">
                <a:avLst/>
              </a:prstGeom>
              <a:blipFill>
                <a:blip r:embed="rId19"/>
                <a:stretch>
                  <a:fillRect l="-4839" r="-3226"/>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140955F0-72B6-4D18-A3D3-546069508C64}"/>
                  </a:ext>
                </a:extLst>
              </p:cNvPr>
              <p:cNvSpPr/>
              <p:nvPr/>
            </p:nvSpPr>
            <p:spPr>
              <a:xfrm>
                <a:off x="4008248" y="6110120"/>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50" name="矩形 49">
                <a:extLst>
                  <a:ext uri="{FF2B5EF4-FFF2-40B4-BE49-F238E27FC236}">
                    <a16:creationId xmlns:a16="http://schemas.microsoft.com/office/drawing/2014/main" id="{140955F0-72B6-4D18-A3D3-546069508C64}"/>
                  </a:ext>
                </a:extLst>
              </p:cNvPr>
              <p:cNvSpPr>
                <a:spLocks noRot="1" noChangeAspect="1" noMove="1" noResize="1" noEditPoints="1" noAdjustHandles="1" noChangeArrowheads="1" noChangeShapeType="1" noTextEdit="1"/>
              </p:cNvSpPr>
              <p:nvPr/>
            </p:nvSpPr>
            <p:spPr>
              <a:xfrm>
                <a:off x="4008248" y="6110120"/>
                <a:ext cx="365760" cy="565503"/>
              </a:xfrm>
              <a:prstGeom prst="rect">
                <a:avLst/>
              </a:prstGeom>
              <a:blipFill>
                <a:blip r:embed="rId20"/>
                <a:stretch>
                  <a:fillRect l="-6452" r="-1613"/>
                </a:stretch>
              </a:blipFill>
              <a:ln>
                <a:solidFill>
                  <a:schemeClr val="bg1">
                    <a:lumMod val="75000"/>
                  </a:schemeClr>
                </a:solidFill>
              </a:ln>
            </p:spPr>
            <p:txBody>
              <a:bodyPr/>
              <a:lstStyle/>
              <a:p>
                <a:r>
                  <a:rPr lang="en-US">
                    <a:noFill/>
                  </a:rPr>
                  <a:t> </a:t>
                </a:r>
              </a:p>
            </p:txBody>
          </p:sp>
        </mc:Fallback>
      </mc:AlternateContent>
      <p:cxnSp>
        <p:nvCxnSpPr>
          <p:cNvPr id="51" name="直線單箭頭接點 50">
            <a:extLst>
              <a:ext uri="{FF2B5EF4-FFF2-40B4-BE49-F238E27FC236}">
                <a16:creationId xmlns:a16="http://schemas.microsoft.com/office/drawing/2014/main" id="{DD5C2E4A-F4C7-4266-B8A4-C811EE8FAF23}"/>
              </a:ext>
            </a:extLst>
          </p:cNvPr>
          <p:cNvCxnSpPr>
            <a:cxnSpLocks/>
            <a:stCxn id="48" idx="3"/>
            <a:endCxn id="49" idx="0"/>
          </p:cNvCxnSpPr>
          <p:nvPr/>
        </p:nvCxnSpPr>
        <p:spPr>
          <a:xfrm flipH="1">
            <a:off x="3790894" y="5919670"/>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4A618B31-ADEC-4877-9FB8-375699466A34}"/>
              </a:ext>
            </a:extLst>
          </p:cNvPr>
          <p:cNvCxnSpPr>
            <a:cxnSpLocks/>
            <a:stCxn id="48" idx="5"/>
            <a:endCxn id="50" idx="0"/>
          </p:cNvCxnSpPr>
          <p:nvPr/>
        </p:nvCxnSpPr>
        <p:spPr>
          <a:xfrm>
            <a:off x="4037189" y="5919670"/>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a:extLst>
              <a:ext uri="{FF2B5EF4-FFF2-40B4-BE49-F238E27FC236}">
                <a16:creationId xmlns:a16="http://schemas.microsoft.com/office/drawing/2014/main" id="{39E77ECE-032E-4C6E-B45F-C40F81722215}"/>
              </a:ext>
            </a:extLst>
          </p:cNvPr>
          <p:cNvSpPr/>
          <p:nvPr/>
        </p:nvSpPr>
        <p:spPr>
          <a:xfrm>
            <a:off x="3531968" y="5556968"/>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4" name="直線單箭頭接點 53">
            <a:extLst>
              <a:ext uri="{FF2B5EF4-FFF2-40B4-BE49-F238E27FC236}">
                <a16:creationId xmlns:a16="http://schemas.microsoft.com/office/drawing/2014/main" id="{5574F188-E193-419E-B90C-BA8C579EB1D9}"/>
              </a:ext>
            </a:extLst>
          </p:cNvPr>
          <p:cNvCxnSpPr>
            <a:cxnSpLocks/>
            <a:stCxn id="53" idx="3"/>
            <a:endCxn id="43" idx="7"/>
          </p:cNvCxnSpPr>
          <p:nvPr/>
        </p:nvCxnSpPr>
        <p:spPr>
          <a:xfrm flipH="1">
            <a:off x="3235239" y="5666510"/>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01BB0666-23C9-4E68-905A-775E0026A04C}"/>
              </a:ext>
            </a:extLst>
          </p:cNvPr>
          <p:cNvCxnSpPr>
            <a:stCxn id="53" idx="5"/>
            <a:endCxn id="48" idx="0"/>
          </p:cNvCxnSpPr>
          <p:nvPr/>
        </p:nvCxnSpPr>
        <p:spPr>
          <a:xfrm>
            <a:off x="3641510" y="5666510"/>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639CC68F-3926-4EA4-A3A8-36593FD49AB5}"/>
                  </a:ext>
                </a:extLst>
              </p:cNvPr>
              <p:cNvSpPr txBox="1"/>
              <p:nvPr/>
            </p:nvSpPr>
            <p:spPr>
              <a:xfrm>
                <a:off x="4232579" y="5245451"/>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56" name="文字方塊 55">
                <a:extLst>
                  <a:ext uri="{FF2B5EF4-FFF2-40B4-BE49-F238E27FC236}">
                    <a16:creationId xmlns:a16="http://schemas.microsoft.com/office/drawing/2014/main" id="{639CC68F-3926-4EA4-A3A8-36593FD49AB5}"/>
                  </a:ext>
                </a:extLst>
              </p:cNvPr>
              <p:cNvSpPr txBox="1">
                <a:spLocks noRot="1" noChangeAspect="1" noMove="1" noResize="1" noEditPoints="1" noAdjustHandles="1" noChangeArrowheads="1" noChangeShapeType="1" noTextEdit="1"/>
              </p:cNvSpPr>
              <p:nvPr/>
            </p:nvSpPr>
            <p:spPr>
              <a:xfrm>
                <a:off x="4232579" y="5245451"/>
                <a:ext cx="787074" cy="1538883"/>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32E4D26B-24EA-4A3B-87DA-BCAE0EB290C0}"/>
                  </a:ext>
                </a:extLst>
              </p:cNvPr>
              <p:cNvSpPr txBox="1"/>
              <p:nvPr/>
            </p:nvSpPr>
            <p:spPr>
              <a:xfrm>
                <a:off x="2152021" y="5245452"/>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solidFill>
                            <a:schemeClr val="bg1">
                              <a:lumMod val="85000"/>
                            </a:schemeClr>
                          </a:solidFill>
                          <a:latin typeface="Cambria Math" panose="02040503050406030204" pitchFamily="18" charset="0"/>
                        </a:rPr>
                        <m:t>{</m:t>
                      </m:r>
                    </m:oMath>
                  </m:oMathPara>
                </a14:m>
                <a:endParaRPr lang="zh-TW" altLang="en-US" sz="10000" dirty="0">
                  <a:solidFill>
                    <a:schemeClr val="bg1">
                      <a:lumMod val="85000"/>
                    </a:schemeClr>
                  </a:solidFill>
                </a:endParaRPr>
              </a:p>
            </p:txBody>
          </p:sp>
        </mc:Choice>
        <mc:Fallback xmlns="">
          <p:sp>
            <p:nvSpPr>
              <p:cNvPr id="57" name="文字方塊 56">
                <a:extLst>
                  <a:ext uri="{FF2B5EF4-FFF2-40B4-BE49-F238E27FC236}">
                    <a16:creationId xmlns:a16="http://schemas.microsoft.com/office/drawing/2014/main" id="{32E4D26B-24EA-4A3B-87DA-BCAE0EB290C0}"/>
                  </a:ext>
                </a:extLst>
              </p:cNvPr>
              <p:cNvSpPr txBox="1">
                <a:spLocks noRot="1" noChangeAspect="1" noMove="1" noResize="1" noEditPoints="1" noAdjustHandles="1" noChangeArrowheads="1" noChangeShapeType="1" noTextEdit="1"/>
              </p:cNvSpPr>
              <p:nvPr/>
            </p:nvSpPr>
            <p:spPr>
              <a:xfrm>
                <a:off x="2152021" y="5245452"/>
                <a:ext cx="787074" cy="1538883"/>
              </a:xfrm>
              <a:prstGeom prst="rect">
                <a:avLst/>
              </a:prstGeom>
              <a:blipFill>
                <a:blip r:embed="rId22"/>
                <a:stretch>
                  <a:fillRect/>
                </a:stretch>
              </a:blipFill>
            </p:spPr>
            <p:txBody>
              <a:bodyPr/>
              <a:lstStyle/>
              <a:p>
                <a:r>
                  <a:rPr lang="en-US">
                    <a:noFill/>
                  </a:rPr>
                  <a:t> </a:t>
                </a:r>
              </a:p>
            </p:txBody>
          </p:sp>
        </mc:Fallback>
      </mc:AlternateContent>
      <p:cxnSp>
        <p:nvCxnSpPr>
          <p:cNvPr id="59" name="直線單箭頭接點 58">
            <a:extLst>
              <a:ext uri="{FF2B5EF4-FFF2-40B4-BE49-F238E27FC236}">
                <a16:creationId xmlns:a16="http://schemas.microsoft.com/office/drawing/2014/main" id="{E21FD8B1-72F1-40A1-B836-680F0DFA560B}"/>
              </a:ext>
            </a:extLst>
          </p:cNvPr>
          <p:cNvCxnSpPr>
            <a:cxnSpLocks/>
          </p:cNvCxnSpPr>
          <p:nvPr/>
        </p:nvCxnSpPr>
        <p:spPr>
          <a:xfrm flipH="1" flipV="1">
            <a:off x="4928135" y="6110120"/>
            <a:ext cx="836944" cy="282751"/>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E91CE04A-8F16-4852-9941-A799E64B69D6}"/>
              </a:ext>
            </a:extLst>
          </p:cNvPr>
          <p:cNvCxnSpPr>
            <a:cxnSpLocks/>
          </p:cNvCxnSpPr>
          <p:nvPr/>
        </p:nvCxnSpPr>
        <p:spPr>
          <a:xfrm flipV="1">
            <a:off x="6096000" y="5340680"/>
            <a:ext cx="1031875" cy="1"/>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82984305-C1AC-4478-82C3-1CC52EF436DE}"/>
              </a:ext>
            </a:extLst>
          </p:cNvPr>
          <p:cNvCxnSpPr>
            <a:cxnSpLocks/>
          </p:cNvCxnSpPr>
          <p:nvPr/>
        </p:nvCxnSpPr>
        <p:spPr>
          <a:xfrm flipV="1">
            <a:off x="4114158" y="2514600"/>
            <a:ext cx="4472486" cy="9534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投影片編號版面配置區 3">
            <a:extLst>
              <a:ext uri="{FF2B5EF4-FFF2-40B4-BE49-F238E27FC236}">
                <a16:creationId xmlns:a16="http://schemas.microsoft.com/office/drawing/2014/main" id="{6DC98188-1DB2-4CB5-AC39-0D35A157DF8A}"/>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91" name="橢圓 90">
            <a:extLst>
              <a:ext uri="{FF2B5EF4-FFF2-40B4-BE49-F238E27FC236}">
                <a16:creationId xmlns:a16="http://schemas.microsoft.com/office/drawing/2014/main" id="{ABB26829-0F8A-4B12-8E12-522A7E67745E}"/>
              </a:ext>
            </a:extLst>
          </p:cNvPr>
          <p:cNvSpPr/>
          <p:nvPr/>
        </p:nvSpPr>
        <p:spPr>
          <a:xfrm>
            <a:off x="8010369" y="5040687"/>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ACA7837B-AF67-4348-9C21-35CCD6B23590}"/>
                  </a:ext>
                </a:extLst>
              </p:cNvPr>
              <p:cNvSpPr/>
              <p:nvPr/>
            </p:nvSpPr>
            <p:spPr>
              <a:xfrm>
                <a:off x="7698607" y="5340679"/>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124" name="矩形 123">
                <a:extLst>
                  <a:ext uri="{FF2B5EF4-FFF2-40B4-BE49-F238E27FC236}">
                    <a16:creationId xmlns:a16="http://schemas.microsoft.com/office/drawing/2014/main" id="{ACA7837B-AF67-4348-9C21-35CCD6B23590}"/>
                  </a:ext>
                </a:extLst>
              </p:cNvPr>
              <p:cNvSpPr>
                <a:spLocks noRot="1" noChangeAspect="1" noMove="1" noResize="1" noEditPoints="1" noAdjustHandles="1" noChangeArrowheads="1" noChangeShapeType="1" noTextEdit="1"/>
              </p:cNvSpPr>
              <p:nvPr/>
            </p:nvSpPr>
            <p:spPr>
              <a:xfrm>
                <a:off x="7698607" y="5340679"/>
                <a:ext cx="360895" cy="565503"/>
              </a:xfrm>
              <a:prstGeom prst="rect">
                <a:avLst/>
              </a:prstGeom>
              <a:blipFill>
                <a:blip r:embed="rId23"/>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57FEAA80-E56B-4B48-885C-6F02836D79E2}"/>
                  </a:ext>
                </a:extLst>
              </p:cNvPr>
              <p:cNvSpPr/>
              <p:nvPr/>
            </p:nvSpPr>
            <p:spPr>
              <a:xfrm>
                <a:off x="8092684" y="5340679"/>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128" name="矩形 127">
                <a:extLst>
                  <a:ext uri="{FF2B5EF4-FFF2-40B4-BE49-F238E27FC236}">
                    <a16:creationId xmlns:a16="http://schemas.microsoft.com/office/drawing/2014/main" id="{57FEAA80-E56B-4B48-885C-6F02836D79E2}"/>
                  </a:ext>
                </a:extLst>
              </p:cNvPr>
              <p:cNvSpPr>
                <a:spLocks noRot="1" noChangeAspect="1" noMove="1" noResize="1" noEditPoints="1" noAdjustHandles="1" noChangeArrowheads="1" noChangeShapeType="1" noTextEdit="1"/>
              </p:cNvSpPr>
              <p:nvPr/>
            </p:nvSpPr>
            <p:spPr>
              <a:xfrm>
                <a:off x="8092684" y="5340679"/>
                <a:ext cx="365760" cy="565503"/>
              </a:xfrm>
              <a:prstGeom prst="rect">
                <a:avLst/>
              </a:prstGeom>
              <a:blipFill>
                <a:blip r:embed="rId24"/>
                <a:stretch>
                  <a:fillRect/>
                </a:stretch>
              </a:blipFill>
              <a:ln>
                <a:solidFill>
                  <a:schemeClr val="bg1">
                    <a:lumMod val="75000"/>
                  </a:schemeClr>
                </a:solidFill>
              </a:ln>
            </p:spPr>
            <p:txBody>
              <a:bodyPr/>
              <a:lstStyle/>
              <a:p>
                <a:r>
                  <a:rPr lang="en-US">
                    <a:noFill/>
                  </a:rPr>
                  <a:t> </a:t>
                </a:r>
              </a:p>
            </p:txBody>
          </p:sp>
        </mc:Fallback>
      </mc:AlternateContent>
      <p:cxnSp>
        <p:nvCxnSpPr>
          <p:cNvPr id="129" name="直線單箭頭接點 128">
            <a:extLst>
              <a:ext uri="{FF2B5EF4-FFF2-40B4-BE49-F238E27FC236}">
                <a16:creationId xmlns:a16="http://schemas.microsoft.com/office/drawing/2014/main" id="{FBB6AFD7-6144-4C3D-BD30-074069961E62}"/>
              </a:ext>
            </a:extLst>
          </p:cNvPr>
          <p:cNvCxnSpPr>
            <a:cxnSpLocks/>
            <a:stCxn id="91" idx="3"/>
            <a:endCxn id="124" idx="0"/>
          </p:cNvCxnSpPr>
          <p:nvPr/>
        </p:nvCxnSpPr>
        <p:spPr>
          <a:xfrm flipH="1">
            <a:off x="7879055" y="5150229"/>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a:extLst>
              <a:ext uri="{FF2B5EF4-FFF2-40B4-BE49-F238E27FC236}">
                <a16:creationId xmlns:a16="http://schemas.microsoft.com/office/drawing/2014/main" id="{79F970AE-0B6D-4C3A-9DFB-9B120A19F844}"/>
              </a:ext>
            </a:extLst>
          </p:cNvPr>
          <p:cNvCxnSpPr>
            <a:cxnSpLocks/>
            <a:stCxn id="91" idx="5"/>
            <a:endCxn id="128" idx="0"/>
          </p:cNvCxnSpPr>
          <p:nvPr/>
        </p:nvCxnSpPr>
        <p:spPr>
          <a:xfrm>
            <a:off x="8119911" y="5150229"/>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橢圓 130">
            <a:extLst>
              <a:ext uri="{FF2B5EF4-FFF2-40B4-BE49-F238E27FC236}">
                <a16:creationId xmlns:a16="http://schemas.microsoft.com/office/drawing/2014/main" id="{F27A5319-7AE9-43FF-A5CB-381ADA0108DB}"/>
              </a:ext>
            </a:extLst>
          </p:cNvPr>
          <p:cNvSpPr/>
          <p:nvPr/>
        </p:nvSpPr>
        <p:spPr>
          <a:xfrm>
            <a:off x="8812319" y="5040687"/>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D1B4CD19-900C-4681-BE82-E806B422E5C5}"/>
                  </a:ext>
                </a:extLst>
              </p:cNvPr>
              <p:cNvSpPr/>
              <p:nvPr/>
            </p:nvSpPr>
            <p:spPr>
              <a:xfrm>
                <a:off x="8492686" y="5340679"/>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132" name="矩形 131">
                <a:extLst>
                  <a:ext uri="{FF2B5EF4-FFF2-40B4-BE49-F238E27FC236}">
                    <a16:creationId xmlns:a16="http://schemas.microsoft.com/office/drawing/2014/main" id="{D1B4CD19-900C-4681-BE82-E806B422E5C5}"/>
                  </a:ext>
                </a:extLst>
              </p:cNvPr>
              <p:cNvSpPr>
                <a:spLocks noRot="1" noChangeAspect="1" noMove="1" noResize="1" noEditPoints="1" noAdjustHandles="1" noChangeArrowheads="1" noChangeShapeType="1" noTextEdit="1"/>
              </p:cNvSpPr>
              <p:nvPr/>
            </p:nvSpPr>
            <p:spPr>
              <a:xfrm>
                <a:off x="8492686" y="5340679"/>
                <a:ext cx="365759" cy="565503"/>
              </a:xfrm>
              <a:prstGeom prst="rect">
                <a:avLst/>
              </a:prstGeom>
              <a:blipFill>
                <a:blip r:embed="rId25"/>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FCB1156B-E0AB-4B14-9E54-82898091E460}"/>
                  </a:ext>
                </a:extLst>
              </p:cNvPr>
              <p:cNvSpPr/>
              <p:nvPr/>
            </p:nvSpPr>
            <p:spPr>
              <a:xfrm>
                <a:off x="8892920" y="5340679"/>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133" name="矩形 132">
                <a:extLst>
                  <a:ext uri="{FF2B5EF4-FFF2-40B4-BE49-F238E27FC236}">
                    <a16:creationId xmlns:a16="http://schemas.microsoft.com/office/drawing/2014/main" id="{FCB1156B-E0AB-4B14-9E54-82898091E460}"/>
                  </a:ext>
                </a:extLst>
              </p:cNvPr>
              <p:cNvSpPr>
                <a:spLocks noRot="1" noChangeAspect="1" noMove="1" noResize="1" noEditPoints="1" noAdjustHandles="1" noChangeArrowheads="1" noChangeShapeType="1" noTextEdit="1"/>
              </p:cNvSpPr>
              <p:nvPr/>
            </p:nvSpPr>
            <p:spPr>
              <a:xfrm>
                <a:off x="8892920" y="5340679"/>
                <a:ext cx="365760" cy="565503"/>
              </a:xfrm>
              <a:prstGeom prst="rect">
                <a:avLst/>
              </a:prstGeom>
              <a:blipFill>
                <a:blip r:embed="rId26"/>
                <a:stretch>
                  <a:fillRect/>
                </a:stretch>
              </a:blipFill>
              <a:ln>
                <a:solidFill>
                  <a:schemeClr val="bg1">
                    <a:lumMod val="75000"/>
                  </a:schemeClr>
                </a:solidFill>
              </a:ln>
            </p:spPr>
            <p:txBody>
              <a:bodyPr/>
              <a:lstStyle/>
              <a:p>
                <a:r>
                  <a:rPr lang="en-US">
                    <a:noFill/>
                  </a:rPr>
                  <a:t> </a:t>
                </a:r>
              </a:p>
            </p:txBody>
          </p:sp>
        </mc:Fallback>
      </mc:AlternateContent>
      <p:cxnSp>
        <p:nvCxnSpPr>
          <p:cNvPr id="134" name="直線單箭頭接點 133">
            <a:extLst>
              <a:ext uri="{FF2B5EF4-FFF2-40B4-BE49-F238E27FC236}">
                <a16:creationId xmlns:a16="http://schemas.microsoft.com/office/drawing/2014/main" id="{DA054479-48F6-4DB7-9F49-7BC884FE2235}"/>
              </a:ext>
            </a:extLst>
          </p:cNvPr>
          <p:cNvCxnSpPr>
            <a:cxnSpLocks/>
            <a:stCxn id="131" idx="3"/>
            <a:endCxn id="132" idx="0"/>
          </p:cNvCxnSpPr>
          <p:nvPr/>
        </p:nvCxnSpPr>
        <p:spPr>
          <a:xfrm flipH="1">
            <a:off x="8675566" y="5150229"/>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a:extLst>
              <a:ext uri="{FF2B5EF4-FFF2-40B4-BE49-F238E27FC236}">
                <a16:creationId xmlns:a16="http://schemas.microsoft.com/office/drawing/2014/main" id="{8FA9D6FF-F9CF-4B51-A8FE-2AB212426FC1}"/>
              </a:ext>
            </a:extLst>
          </p:cNvPr>
          <p:cNvCxnSpPr>
            <a:cxnSpLocks/>
            <a:stCxn id="131" idx="5"/>
            <a:endCxn id="133" idx="0"/>
          </p:cNvCxnSpPr>
          <p:nvPr/>
        </p:nvCxnSpPr>
        <p:spPr>
          <a:xfrm>
            <a:off x="8921861" y="5150229"/>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橢圓 135">
            <a:extLst>
              <a:ext uri="{FF2B5EF4-FFF2-40B4-BE49-F238E27FC236}">
                <a16:creationId xmlns:a16="http://schemas.microsoft.com/office/drawing/2014/main" id="{E5E953A7-12BF-4028-88AB-649D3C45C8A0}"/>
              </a:ext>
            </a:extLst>
          </p:cNvPr>
          <p:cNvSpPr/>
          <p:nvPr/>
        </p:nvSpPr>
        <p:spPr>
          <a:xfrm>
            <a:off x="8416640" y="4787527"/>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37" name="直線單箭頭接點 136">
            <a:extLst>
              <a:ext uri="{FF2B5EF4-FFF2-40B4-BE49-F238E27FC236}">
                <a16:creationId xmlns:a16="http://schemas.microsoft.com/office/drawing/2014/main" id="{8B26F0B8-4B73-4E58-BDE7-27685B52DCCF}"/>
              </a:ext>
            </a:extLst>
          </p:cNvPr>
          <p:cNvCxnSpPr>
            <a:cxnSpLocks/>
            <a:stCxn id="136" idx="3"/>
            <a:endCxn id="91" idx="7"/>
          </p:cNvCxnSpPr>
          <p:nvPr/>
        </p:nvCxnSpPr>
        <p:spPr>
          <a:xfrm flipH="1">
            <a:off x="8119911" y="4897069"/>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8" name="直線單箭頭接點 137">
            <a:extLst>
              <a:ext uri="{FF2B5EF4-FFF2-40B4-BE49-F238E27FC236}">
                <a16:creationId xmlns:a16="http://schemas.microsoft.com/office/drawing/2014/main" id="{6E138D32-F112-4439-9920-E31A4ED52821}"/>
              </a:ext>
            </a:extLst>
          </p:cNvPr>
          <p:cNvCxnSpPr>
            <a:stCxn id="136" idx="5"/>
            <a:endCxn id="131" idx="0"/>
          </p:cNvCxnSpPr>
          <p:nvPr/>
        </p:nvCxnSpPr>
        <p:spPr>
          <a:xfrm>
            <a:off x="8526182" y="4897069"/>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0" name="群組 139">
            <a:extLst>
              <a:ext uri="{FF2B5EF4-FFF2-40B4-BE49-F238E27FC236}">
                <a16:creationId xmlns:a16="http://schemas.microsoft.com/office/drawing/2014/main" id="{51AD360D-AC59-4DC8-97FB-90B5B521A37A}"/>
              </a:ext>
            </a:extLst>
          </p:cNvPr>
          <p:cNvGrpSpPr/>
          <p:nvPr/>
        </p:nvGrpSpPr>
        <p:grpSpPr>
          <a:xfrm>
            <a:off x="8574703" y="1451349"/>
            <a:ext cx="2221987" cy="1726755"/>
            <a:chOff x="7649099" y="3155689"/>
            <a:chExt cx="2221987" cy="1726755"/>
          </a:xfrm>
        </p:grpSpPr>
        <p:sp>
          <p:nvSpPr>
            <p:cNvPr id="141" name="橢圓 140">
              <a:extLst>
                <a:ext uri="{FF2B5EF4-FFF2-40B4-BE49-F238E27FC236}">
                  <a16:creationId xmlns:a16="http://schemas.microsoft.com/office/drawing/2014/main" id="{431CD823-A9E1-4EF4-BFD7-242F69068002}"/>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2" name="矩形 141">
                  <a:extLst>
                    <a:ext uri="{FF2B5EF4-FFF2-40B4-BE49-F238E27FC236}">
                      <a16:creationId xmlns:a16="http://schemas.microsoft.com/office/drawing/2014/main" id="{C6AC2191-1D68-4C5F-A70D-708572D5906C}"/>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142" name="矩形 141">
                  <a:extLst>
                    <a:ext uri="{FF2B5EF4-FFF2-40B4-BE49-F238E27FC236}">
                      <a16:creationId xmlns:a16="http://schemas.microsoft.com/office/drawing/2014/main" id="{C6AC2191-1D68-4C5F-A70D-708572D5906C}"/>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BC30454A-1F61-4654-913E-4A2C3709EF6C}"/>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143" name="矩形 142">
                  <a:extLst>
                    <a:ext uri="{FF2B5EF4-FFF2-40B4-BE49-F238E27FC236}">
                      <a16:creationId xmlns:a16="http://schemas.microsoft.com/office/drawing/2014/main" id="{BC30454A-1F61-4654-913E-4A2C3709EF6C}"/>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28"/>
                  <a:stretch>
                    <a:fillRect/>
                  </a:stretch>
                </a:blipFill>
              </p:spPr>
              <p:txBody>
                <a:bodyPr/>
                <a:lstStyle/>
                <a:p>
                  <a:r>
                    <a:rPr lang="en-US">
                      <a:noFill/>
                    </a:rPr>
                    <a:t> </a:t>
                  </a:r>
                </a:p>
              </p:txBody>
            </p:sp>
          </mc:Fallback>
        </mc:AlternateContent>
        <p:cxnSp>
          <p:nvCxnSpPr>
            <p:cNvPr id="144" name="直線單箭頭接點 143">
              <a:extLst>
                <a:ext uri="{FF2B5EF4-FFF2-40B4-BE49-F238E27FC236}">
                  <a16:creationId xmlns:a16="http://schemas.microsoft.com/office/drawing/2014/main" id="{189F7B3A-A273-4573-871D-A099946A93FC}"/>
                </a:ext>
              </a:extLst>
            </p:cNvPr>
            <p:cNvCxnSpPr>
              <a:cxnSpLocks/>
              <a:stCxn id="141" idx="3"/>
              <a:endCxn id="142"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5" name="直線單箭頭接點 144">
              <a:extLst>
                <a:ext uri="{FF2B5EF4-FFF2-40B4-BE49-F238E27FC236}">
                  <a16:creationId xmlns:a16="http://schemas.microsoft.com/office/drawing/2014/main" id="{FBC83A58-97DB-49EE-A56B-53506D36E9D2}"/>
                </a:ext>
              </a:extLst>
            </p:cNvPr>
            <p:cNvCxnSpPr>
              <a:cxnSpLocks/>
              <a:stCxn id="141" idx="5"/>
              <a:endCxn id="143"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橢圓 145">
              <a:extLst>
                <a:ext uri="{FF2B5EF4-FFF2-40B4-BE49-F238E27FC236}">
                  <a16:creationId xmlns:a16="http://schemas.microsoft.com/office/drawing/2014/main" id="{002FB7FA-AF0E-480B-89EC-6311FF45B221}"/>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47" name="矩形 146">
                  <a:extLst>
                    <a:ext uri="{FF2B5EF4-FFF2-40B4-BE49-F238E27FC236}">
                      <a16:creationId xmlns:a16="http://schemas.microsoft.com/office/drawing/2014/main" id="{3F026144-27A2-4BEB-A5EF-438D09743AE5}"/>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147" name="矩形 146">
                  <a:extLst>
                    <a:ext uri="{FF2B5EF4-FFF2-40B4-BE49-F238E27FC236}">
                      <a16:creationId xmlns:a16="http://schemas.microsoft.com/office/drawing/2014/main" id="{3F026144-27A2-4BEB-A5EF-438D09743AE5}"/>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矩形 147">
                  <a:extLst>
                    <a:ext uri="{FF2B5EF4-FFF2-40B4-BE49-F238E27FC236}">
                      <a16:creationId xmlns:a16="http://schemas.microsoft.com/office/drawing/2014/main" id="{312F2AEB-B43B-4AC2-B6A2-137F497FA8D9}"/>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rad>
                              <m:radPr>
                                <m:degHide m:val="on"/>
                                <m:ctrlPr>
                                  <a:rPr lang="en-US" altLang="zh-TW" i="1">
                                    <a:solidFill>
                                      <a:schemeClr val="bg1"/>
                                    </a:solidFill>
                                    <a:latin typeface="Cambria Math" panose="02040503050406030204" pitchFamily="18" charset="0"/>
                                  </a:rPr>
                                </m:ctrlPr>
                              </m:radPr>
                              <m:deg/>
                              <m:e>
                                <m:r>
                                  <a:rPr lang="en-US" altLang="zh-TW" i="1">
                                    <a:solidFill>
                                      <a:schemeClr val="bg1"/>
                                    </a:solidFill>
                                    <a:latin typeface="Cambria Math" panose="02040503050406030204" pitchFamily="18" charset="0"/>
                                  </a:rPr>
                                  <m:t>2</m:t>
                                </m:r>
                              </m:e>
                            </m:rad>
                          </m:den>
                        </m:f>
                      </m:oMath>
                    </m:oMathPara>
                  </a14:m>
                  <a:endParaRPr lang="zh-TW" altLang="en-US" dirty="0"/>
                </a:p>
              </p:txBody>
            </p:sp>
          </mc:Choice>
          <mc:Fallback xmlns="">
            <p:sp>
              <p:nvSpPr>
                <p:cNvPr id="148" name="矩形 147">
                  <a:extLst>
                    <a:ext uri="{FF2B5EF4-FFF2-40B4-BE49-F238E27FC236}">
                      <a16:creationId xmlns:a16="http://schemas.microsoft.com/office/drawing/2014/main" id="{312F2AEB-B43B-4AC2-B6A2-137F497FA8D9}"/>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30"/>
                  <a:stretch>
                    <a:fillRect/>
                  </a:stretch>
                </a:blipFill>
              </p:spPr>
              <p:txBody>
                <a:bodyPr/>
                <a:lstStyle/>
                <a:p>
                  <a:r>
                    <a:rPr lang="en-US">
                      <a:noFill/>
                    </a:rPr>
                    <a:t> </a:t>
                  </a:r>
                </a:p>
              </p:txBody>
            </p:sp>
          </mc:Fallback>
        </mc:AlternateContent>
        <p:cxnSp>
          <p:nvCxnSpPr>
            <p:cNvPr id="149" name="直線單箭頭接點 148">
              <a:extLst>
                <a:ext uri="{FF2B5EF4-FFF2-40B4-BE49-F238E27FC236}">
                  <a16:creationId xmlns:a16="http://schemas.microsoft.com/office/drawing/2014/main" id="{8AE61400-B501-4836-AD3A-A6253C40543E}"/>
                </a:ext>
              </a:extLst>
            </p:cNvPr>
            <p:cNvCxnSpPr>
              <a:cxnSpLocks/>
              <a:stCxn id="146" idx="3"/>
              <a:endCxn id="147"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a:extLst>
                <a:ext uri="{FF2B5EF4-FFF2-40B4-BE49-F238E27FC236}">
                  <a16:creationId xmlns:a16="http://schemas.microsoft.com/office/drawing/2014/main" id="{4253BD74-7D8A-412F-844B-A22A562B3A1B}"/>
                </a:ext>
              </a:extLst>
            </p:cNvPr>
            <p:cNvCxnSpPr>
              <a:cxnSpLocks/>
              <a:stCxn id="146" idx="5"/>
              <a:endCxn id="148"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橢圓 150">
              <a:extLst>
                <a:ext uri="{FF2B5EF4-FFF2-40B4-BE49-F238E27FC236}">
                  <a16:creationId xmlns:a16="http://schemas.microsoft.com/office/drawing/2014/main" id="{43645BB3-9060-47E4-A4B0-29AD515848FE}"/>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2" name="直線單箭頭接點 151">
              <a:extLst>
                <a:ext uri="{FF2B5EF4-FFF2-40B4-BE49-F238E27FC236}">
                  <a16:creationId xmlns:a16="http://schemas.microsoft.com/office/drawing/2014/main" id="{B3E4D16B-8E05-4D2F-A569-45401677BD92}"/>
                </a:ext>
              </a:extLst>
            </p:cNvPr>
            <p:cNvCxnSpPr>
              <a:cxnSpLocks/>
              <a:stCxn id="151" idx="3"/>
              <a:endCxn id="141"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a:extLst>
                <a:ext uri="{FF2B5EF4-FFF2-40B4-BE49-F238E27FC236}">
                  <a16:creationId xmlns:a16="http://schemas.microsoft.com/office/drawing/2014/main" id="{CE420D76-40B2-4129-809B-ABA8A336A400}"/>
                </a:ext>
              </a:extLst>
            </p:cNvPr>
            <p:cNvCxnSpPr>
              <a:cxnSpLocks/>
              <a:stCxn id="151" idx="5"/>
              <a:endCxn id="146"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4" name="文字方塊 153">
              <a:extLst>
                <a:ext uri="{FF2B5EF4-FFF2-40B4-BE49-F238E27FC236}">
                  <a16:creationId xmlns:a16="http://schemas.microsoft.com/office/drawing/2014/main" id="{66B2D74C-1799-4BC9-9133-70A9C1A5E4C5}"/>
                </a:ext>
              </a:extLst>
            </p:cNvPr>
            <p:cNvSpPr txBox="1"/>
            <p:nvPr/>
          </p:nvSpPr>
          <p:spPr>
            <a:xfrm>
              <a:off x="9729657" y="3308088"/>
              <a:ext cx="65" cy="1538883"/>
            </a:xfrm>
            <a:prstGeom prst="rect">
              <a:avLst/>
            </a:prstGeom>
            <a:noFill/>
          </p:spPr>
          <p:txBody>
            <a:bodyPr wrap="none" lIns="0" tIns="0" rIns="0" bIns="0" rtlCol="0">
              <a:spAutoFit/>
            </a:bodyPr>
            <a:lstStyle/>
            <a:p>
              <a:endParaRPr lang="zh-TW" altLang="en-US" sz="10000" dirty="0"/>
            </a:p>
          </p:txBody>
        </p:sp>
        <mc:AlternateContent xmlns:mc="http://schemas.openxmlformats.org/markup-compatibility/2006" xmlns:a14="http://schemas.microsoft.com/office/drawing/2010/main">
          <mc:Choice Requires="a14">
            <p:sp>
              <p:nvSpPr>
                <p:cNvPr id="155" name="文字方塊 154">
                  <a:extLst>
                    <a:ext uri="{FF2B5EF4-FFF2-40B4-BE49-F238E27FC236}">
                      <a16:creationId xmlns:a16="http://schemas.microsoft.com/office/drawing/2014/main" id="{16BABBA4-C88C-4247-8B1F-6C8B55F5C154}"/>
                    </a:ext>
                  </a:extLst>
                </p:cNvPr>
                <p:cNvSpPr txBox="1"/>
                <p:nvPr/>
              </p:nvSpPr>
              <p:spPr>
                <a:xfrm>
                  <a:off x="7649099" y="3155689"/>
                  <a:ext cx="1986120" cy="17267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r>
                          <a:rPr lang="zh-TW" altLang="en-US" sz="10000" i="1">
                            <a:latin typeface="Cambria Math" panose="02040503050406030204" pitchFamily="18" charset="0"/>
                          </a:rPr>
                          <m:t>　</m:t>
                        </m:r>
                      </m:oMath>
                    </m:oMathPara>
                  </a14:m>
                  <a:endParaRPr lang="zh-TW" altLang="en-US" sz="10000" dirty="0"/>
                </a:p>
              </p:txBody>
            </p:sp>
          </mc:Choice>
          <mc:Fallback xmlns="">
            <p:sp>
              <p:nvSpPr>
                <p:cNvPr id="155" name="文字方塊 154">
                  <a:extLst>
                    <a:ext uri="{FF2B5EF4-FFF2-40B4-BE49-F238E27FC236}">
                      <a16:creationId xmlns:a16="http://schemas.microsoft.com/office/drawing/2014/main" id="{16BABBA4-C88C-4247-8B1F-6C8B55F5C154}"/>
                    </a:ext>
                  </a:extLst>
                </p:cNvPr>
                <p:cNvSpPr txBox="1">
                  <a:spLocks noRot="1" noChangeAspect="1" noMove="1" noResize="1" noEditPoints="1" noAdjustHandles="1" noChangeArrowheads="1" noChangeShapeType="1" noTextEdit="1"/>
                </p:cNvSpPr>
                <p:nvPr/>
              </p:nvSpPr>
              <p:spPr>
                <a:xfrm>
                  <a:off x="7649099" y="3155689"/>
                  <a:ext cx="1986120" cy="1726755"/>
                </a:xfrm>
                <a:prstGeom prst="rect">
                  <a:avLst/>
                </a:prstGeom>
                <a:blipFill>
                  <a:blip r:embed="rId31"/>
                  <a:stretch>
                    <a:fillRect/>
                  </a:stretch>
                </a:blipFill>
              </p:spPr>
              <p:txBody>
                <a:bodyPr/>
                <a:lstStyle/>
                <a:p>
                  <a:r>
                    <a:rPr lang="en-US">
                      <a:noFill/>
                    </a:rPr>
                    <a:t> </a:t>
                  </a:r>
                </a:p>
              </p:txBody>
            </p:sp>
          </mc:Fallback>
        </mc:AlternateContent>
      </p:grpSp>
      <p:sp>
        <p:nvSpPr>
          <p:cNvPr id="156" name="橢圓 155">
            <a:extLst>
              <a:ext uri="{FF2B5EF4-FFF2-40B4-BE49-F238E27FC236}">
                <a16:creationId xmlns:a16="http://schemas.microsoft.com/office/drawing/2014/main" id="{64CFBBE4-2E92-47F0-9730-535B05AF1A41}"/>
              </a:ext>
            </a:extLst>
          </p:cNvPr>
          <p:cNvSpPr/>
          <p:nvPr/>
        </p:nvSpPr>
        <p:spPr>
          <a:xfrm>
            <a:off x="9551853" y="3608189"/>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7" name="矩形 156">
                <a:extLst>
                  <a:ext uri="{FF2B5EF4-FFF2-40B4-BE49-F238E27FC236}">
                    <a16:creationId xmlns:a16="http://schemas.microsoft.com/office/drawing/2014/main" id="{75BDCF8A-55F6-46F2-A5AA-A380FA9F1244}"/>
                  </a:ext>
                </a:extLst>
              </p:cNvPr>
              <p:cNvSpPr/>
              <p:nvPr/>
            </p:nvSpPr>
            <p:spPr>
              <a:xfrm>
                <a:off x="9240091" y="3908181"/>
                <a:ext cx="360895"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157" name="矩形 156">
                <a:extLst>
                  <a:ext uri="{FF2B5EF4-FFF2-40B4-BE49-F238E27FC236}">
                    <a16:creationId xmlns:a16="http://schemas.microsoft.com/office/drawing/2014/main" id="{75BDCF8A-55F6-46F2-A5AA-A380FA9F1244}"/>
                  </a:ext>
                </a:extLst>
              </p:cNvPr>
              <p:cNvSpPr>
                <a:spLocks noRot="1" noChangeAspect="1" noMove="1" noResize="1" noEditPoints="1" noAdjustHandles="1" noChangeArrowheads="1" noChangeShapeType="1" noTextEdit="1"/>
              </p:cNvSpPr>
              <p:nvPr/>
            </p:nvSpPr>
            <p:spPr>
              <a:xfrm>
                <a:off x="9240091" y="3908181"/>
                <a:ext cx="360895" cy="565503"/>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矩形 157">
                <a:extLst>
                  <a:ext uri="{FF2B5EF4-FFF2-40B4-BE49-F238E27FC236}">
                    <a16:creationId xmlns:a16="http://schemas.microsoft.com/office/drawing/2014/main" id="{B0070765-4FA9-4929-82D5-B8D9775F8ECF}"/>
                  </a:ext>
                </a:extLst>
              </p:cNvPr>
              <p:cNvSpPr/>
              <p:nvPr/>
            </p:nvSpPr>
            <p:spPr>
              <a:xfrm>
                <a:off x="9634168" y="3908181"/>
                <a:ext cx="365760"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158" name="矩形 157">
                <a:extLst>
                  <a:ext uri="{FF2B5EF4-FFF2-40B4-BE49-F238E27FC236}">
                    <a16:creationId xmlns:a16="http://schemas.microsoft.com/office/drawing/2014/main" id="{B0070765-4FA9-4929-82D5-B8D9775F8ECF}"/>
                  </a:ext>
                </a:extLst>
              </p:cNvPr>
              <p:cNvSpPr>
                <a:spLocks noRot="1" noChangeAspect="1" noMove="1" noResize="1" noEditPoints="1" noAdjustHandles="1" noChangeArrowheads="1" noChangeShapeType="1" noTextEdit="1"/>
              </p:cNvSpPr>
              <p:nvPr/>
            </p:nvSpPr>
            <p:spPr>
              <a:xfrm>
                <a:off x="9634168" y="3908181"/>
                <a:ext cx="365760" cy="565503"/>
              </a:xfrm>
              <a:prstGeom prst="rect">
                <a:avLst/>
              </a:prstGeom>
              <a:blipFill>
                <a:blip r:embed="rId33"/>
                <a:stretch>
                  <a:fillRect/>
                </a:stretch>
              </a:blipFill>
            </p:spPr>
            <p:txBody>
              <a:bodyPr/>
              <a:lstStyle/>
              <a:p>
                <a:r>
                  <a:rPr lang="en-US">
                    <a:noFill/>
                  </a:rPr>
                  <a:t> </a:t>
                </a:r>
              </a:p>
            </p:txBody>
          </p:sp>
        </mc:Fallback>
      </mc:AlternateContent>
      <p:cxnSp>
        <p:nvCxnSpPr>
          <p:cNvPr id="159" name="直線單箭頭接點 158">
            <a:extLst>
              <a:ext uri="{FF2B5EF4-FFF2-40B4-BE49-F238E27FC236}">
                <a16:creationId xmlns:a16="http://schemas.microsoft.com/office/drawing/2014/main" id="{CA1F6172-9EDB-4C11-863B-9EBA8C4751AC}"/>
              </a:ext>
            </a:extLst>
          </p:cNvPr>
          <p:cNvCxnSpPr>
            <a:cxnSpLocks/>
            <a:stCxn id="156" idx="3"/>
            <a:endCxn id="157" idx="0"/>
          </p:cNvCxnSpPr>
          <p:nvPr/>
        </p:nvCxnSpPr>
        <p:spPr>
          <a:xfrm flipH="1">
            <a:off x="9420539" y="3717731"/>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0" name="直線單箭頭接點 159">
            <a:extLst>
              <a:ext uri="{FF2B5EF4-FFF2-40B4-BE49-F238E27FC236}">
                <a16:creationId xmlns:a16="http://schemas.microsoft.com/office/drawing/2014/main" id="{A46D74CE-2C46-456D-B14D-38B21ECAF687}"/>
              </a:ext>
            </a:extLst>
          </p:cNvPr>
          <p:cNvCxnSpPr>
            <a:cxnSpLocks/>
            <a:stCxn id="156" idx="5"/>
            <a:endCxn id="158" idx="0"/>
          </p:cNvCxnSpPr>
          <p:nvPr/>
        </p:nvCxnSpPr>
        <p:spPr>
          <a:xfrm>
            <a:off x="9661395" y="3717731"/>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橢圓 160">
            <a:extLst>
              <a:ext uri="{FF2B5EF4-FFF2-40B4-BE49-F238E27FC236}">
                <a16:creationId xmlns:a16="http://schemas.microsoft.com/office/drawing/2014/main" id="{2BC538F3-7C8A-4349-A085-9C532242F4C7}"/>
              </a:ext>
            </a:extLst>
          </p:cNvPr>
          <p:cNvSpPr/>
          <p:nvPr/>
        </p:nvSpPr>
        <p:spPr>
          <a:xfrm>
            <a:off x="10353803" y="3608189"/>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62" name="矩形 161">
                <a:extLst>
                  <a:ext uri="{FF2B5EF4-FFF2-40B4-BE49-F238E27FC236}">
                    <a16:creationId xmlns:a16="http://schemas.microsoft.com/office/drawing/2014/main" id="{78972D49-3AC6-452F-AF8A-96FC922DBB48}"/>
                  </a:ext>
                </a:extLst>
              </p:cNvPr>
              <p:cNvSpPr/>
              <p:nvPr/>
            </p:nvSpPr>
            <p:spPr>
              <a:xfrm>
                <a:off x="10034170" y="3908181"/>
                <a:ext cx="365759"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162" name="矩形 161">
                <a:extLst>
                  <a:ext uri="{FF2B5EF4-FFF2-40B4-BE49-F238E27FC236}">
                    <a16:creationId xmlns:a16="http://schemas.microsoft.com/office/drawing/2014/main" id="{78972D49-3AC6-452F-AF8A-96FC922DBB48}"/>
                  </a:ext>
                </a:extLst>
              </p:cNvPr>
              <p:cNvSpPr>
                <a:spLocks noRot="1" noChangeAspect="1" noMove="1" noResize="1" noEditPoints="1" noAdjustHandles="1" noChangeArrowheads="1" noChangeShapeType="1" noTextEdit="1"/>
              </p:cNvSpPr>
              <p:nvPr/>
            </p:nvSpPr>
            <p:spPr>
              <a:xfrm>
                <a:off x="10034170" y="3908181"/>
                <a:ext cx="365759" cy="565503"/>
              </a:xfrm>
              <a:prstGeom prst="rect">
                <a:avLst/>
              </a:prstGeom>
              <a:blipFill>
                <a:blip r:embed="rId34"/>
                <a:stretch>
                  <a:fillRect l="-4839" r="-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矩形 162">
                <a:extLst>
                  <a:ext uri="{FF2B5EF4-FFF2-40B4-BE49-F238E27FC236}">
                    <a16:creationId xmlns:a16="http://schemas.microsoft.com/office/drawing/2014/main" id="{C1526E07-6708-43AF-9BF1-961D2E6E10FA}"/>
                  </a:ext>
                </a:extLst>
              </p:cNvPr>
              <p:cNvSpPr/>
              <p:nvPr/>
            </p:nvSpPr>
            <p:spPr>
              <a:xfrm>
                <a:off x="10434404" y="3908181"/>
                <a:ext cx="365760"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num>
                        <m:den>
                          <m:rad>
                            <m:radPr>
                              <m:degHide m:val="on"/>
                              <m:ctrlPr>
                                <a:rPr lang="en-US" altLang="zh-TW" b="0" i="1" smtClean="0">
                                  <a:solidFill>
                                    <a:schemeClr val="bg1"/>
                                  </a:solidFill>
                                  <a:latin typeface="Cambria Math" panose="02040503050406030204" pitchFamily="18" charset="0"/>
                                </a:rPr>
                              </m:ctrlPr>
                            </m:radPr>
                            <m:deg/>
                            <m:e>
                              <m:r>
                                <a:rPr lang="en-US" altLang="zh-TW" b="0" i="1" smtClean="0">
                                  <a:solidFill>
                                    <a:schemeClr val="bg1"/>
                                  </a:solidFill>
                                  <a:latin typeface="Cambria Math" panose="02040503050406030204" pitchFamily="18" charset="0"/>
                                </a:rPr>
                                <m:t>2</m:t>
                              </m:r>
                            </m:e>
                          </m:rad>
                        </m:den>
                      </m:f>
                    </m:oMath>
                  </m:oMathPara>
                </a14:m>
                <a:endParaRPr lang="zh-TW" altLang="en-US" dirty="0"/>
              </a:p>
            </p:txBody>
          </p:sp>
        </mc:Choice>
        <mc:Fallback xmlns="">
          <p:sp>
            <p:nvSpPr>
              <p:cNvPr id="163" name="矩形 162">
                <a:extLst>
                  <a:ext uri="{FF2B5EF4-FFF2-40B4-BE49-F238E27FC236}">
                    <a16:creationId xmlns:a16="http://schemas.microsoft.com/office/drawing/2014/main" id="{C1526E07-6708-43AF-9BF1-961D2E6E10FA}"/>
                  </a:ext>
                </a:extLst>
              </p:cNvPr>
              <p:cNvSpPr>
                <a:spLocks noRot="1" noChangeAspect="1" noMove="1" noResize="1" noEditPoints="1" noAdjustHandles="1" noChangeArrowheads="1" noChangeShapeType="1" noTextEdit="1"/>
              </p:cNvSpPr>
              <p:nvPr/>
            </p:nvSpPr>
            <p:spPr>
              <a:xfrm>
                <a:off x="10434404" y="3908181"/>
                <a:ext cx="365760" cy="565503"/>
              </a:xfrm>
              <a:prstGeom prst="rect">
                <a:avLst/>
              </a:prstGeom>
              <a:blipFill>
                <a:blip r:embed="rId35"/>
                <a:stretch>
                  <a:fillRect l="-4839" r="-3226"/>
                </a:stretch>
              </a:blipFill>
            </p:spPr>
            <p:txBody>
              <a:bodyPr/>
              <a:lstStyle/>
              <a:p>
                <a:r>
                  <a:rPr lang="en-US">
                    <a:noFill/>
                  </a:rPr>
                  <a:t> </a:t>
                </a:r>
              </a:p>
            </p:txBody>
          </p:sp>
        </mc:Fallback>
      </mc:AlternateContent>
      <p:cxnSp>
        <p:nvCxnSpPr>
          <p:cNvPr id="164" name="直線單箭頭接點 163">
            <a:extLst>
              <a:ext uri="{FF2B5EF4-FFF2-40B4-BE49-F238E27FC236}">
                <a16:creationId xmlns:a16="http://schemas.microsoft.com/office/drawing/2014/main" id="{FF0ACB38-9DB8-4031-BA5A-F92DDB3C2714}"/>
              </a:ext>
            </a:extLst>
          </p:cNvPr>
          <p:cNvCxnSpPr>
            <a:cxnSpLocks/>
            <a:stCxn id="161" idx="3"/>
            <a:endCxn id="162" idx="0"/>
          </p:cNvCxnSpPr>
          <p:nvPr/>
        </p:nvCxnSpPr>
        <p:spPr>
          <a:xfrm flipH="1">
            <a:off x="10217050" y="3717731"/>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5" name="直線單箭頭接點 164">
            <a:extLst>
              <a:ext uri="{FF2B5EF4-FFF2-40B4-BE49-F238E27FC236}">
                <a16:creationId xmlns:a16="http://schemas.microsoft.com/office/drawing/2014/main" id="{314E871D-8E90-45A4-B606-90BAD10CE991}"/>
              </a:ext>
            </a:extLst>
          </p:cNvPr>
          <p:cNvCxnSpPr>
            <a:cxnSpLocks/>
            <a:stCxn id="161" idx="5"/>
            <a:endCxn id="163" idx="0"/>
          </p:cNvCxnSpPr>
          <p:nvPr/>
        </p:nvCxnSpPr>
        <p:spPr>
          <a:xfrm>
            <a:off x="10463345" y="3717731"/>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6" name="橢圓 165">
            <a:extLst>
              <a:ext uri="{FF2B5EF4-FFF2-40B4-BE49-F238E27FC236}">
                <a16:creationId xmlns:a16="http://schemas.microsoft.com/office/drawing/2014/main" id="{F300E142-4073-4BAC-86C7-6869E95CA584}"/>
              </a:ext>
            </a:extLst>
          </p:cNvPr>
          <p:cNvSpPr/>
          <p:nvPr/>
        </p:nvSpPr>
        <p:spPr>
          <a:xfrm>
            <a:off x="9958124" y="3355029"/>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67" name="直線單箭頭接點 166">
            <a:extLst>
              <a:ext uri="{FF2B5EF4-FFF2-40B4-BE49-F238E27FC236}">
                <a16:creationId xmlns:a16="http://schemas.microsoft.com/office/drawing/2014/main" id="{C8EE5C0F-96BE-4AE4-8C7F-4CF3E9B2A56A}"/>
              </a:ext>
            </a:extLst>
          </p:cNvPr>
          <p:cNvCxnSpPr>
            <a:cxnSpLocks/>
            <a:stCxn id="166" idx="3"/>
            <a:endCxn id="156" idx="7"/>
          </p:cNvCxnSpPr>
          <p:nvPr/>
        </p:nvCxnSpPr>
        <p:spPr>
          <a:xfrm flipH="1">
            <a:off x="9661395" y="3464571"/>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8" name="直線單箭頭接點 167">
            <a:extLst>
              <a:ext uri="{FF2B5EF4-FFF2-40B4-BE49-F238E27FC236}">
                <a16:creationId xmlns:a16="http://schemas.microsoft.com/office/drawing/2014/main" id="{2BCC6886-7EC8-4C1E-91DD-D626DD01A0AE}"/>
              </a:ext>
            </a:extLst>
          </p:cNvPr>
          <p:cNvCxnSpPr>
            <a:cxnSpLocks/>
            <a:stCxn id="166" idx="5"/>
            <a:endCxn id="161" idx="0"/>
          </p:cNvCxnSpPr>
          <p:nvPr/>
        </p:nvCxnSpPr>
        <p:spPr>
          <a:xfrm>
            <a:off x="10067666" y="3464571"/>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9" name="文字方塊 168">
                <a:extLst>
                  <a:ext uri="{FF2B5EF4-FFF2-40B4-BE49-F238E27FC236}">
                    <a16:creationId xmlns:a16="http://schemas.microsoft.com/office/drawing/2014/main" id="{ACAE6D0D-C761-4502-9688-91D2329DFC5C}"/>
                  </a:ext>
                </a:extLst>
              </p:cNvPr>
              <p:cNvSpPr txBox="1"/>
              <p:nvPr/>
            </p:nvSpPr>
            <p:spPr>
              <a:xfrm>
                <a:off x="10667202" y="3043512"/>
                <a:ext cx="787074" cy="15388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0000" b="0" i="1" smtClean="0">
                          <a:latin typeface="Cambria Math" panose="02040503050406030204" pitchFamily="18" charset="0"/>
                        </a:rPr>
                        <m:t>}</m:t>
                      </m:r>
                    </m:oMath>
                  </m:oMathPara>
                </a14:m>
                <a:endParaRPr lang="zh-TW" altLang="en-US" sz="10000" dirty="0"/>
              </a:p>
            </p:txBody>
          </p:sp>
        </mc:Choice>
        <mc:Fallback xmlns="">
          <p:sp>
            <p:nvSpPr>
              <p:cNvPr id="169" name="文字方塊 168">
                <a:extLst>
                  <a:ext uri="{FF2B5EF4-FFF2-40B4-BE49-F238E27FC236}">
                    <a16:creationId xmlns:a16="http://schemas.microsoft.com/office/drawing/2014/main" id="{ACAE6D0D-C761-4502-9688-91D2329DFC5C}"/>
                  </a:ext>
                </a:extLst>
              </p:cNvPr>
              <p:cNvSpPr txBox="1">
                <a:spLocks noRot="1" noChangeAspect="1" noMove="1" noResize="1" noEditPoints="1" noAdjustHandles="1" noChangeArrowheads="1" noChangeShapeType="1" noTextEdit="1"/>
              </p:cNvSpPr>
              <p:nvPr/>
            </p:nvSpPr>
            <p:spPr>
              <a:xfrm>
                <a:off x="10667202" y="3043512"/>
                <a:ext cx="787074" cy="1538883"/>
              </a:xfrm>
              <a:prstGeom prst="rect">
                <a:avLst/>
              </a:prstGeom>
              <a:blipFill>
                <a:blip r:embed="rId36"/>
                <a:stretch>
                  <a:fillRect/>
                </a:stretch>
              </a:blipFill>
            </p:spPr>
            <p:txBody>
              <a:bodyPr/>
              <a:lstStyle/>
              <a:p>
                <a:r>
                  <a:rPr lang="en-US">
                    <a:noFill/>
                  </a:rPr>
                  <a:t> </a:t>
                </a:r>
              </a:p>
            </p:txBody>
          </p:sp>
        </mc:Fallback>
      </mc:AlternateContent>
      <p:sp>
        <p:nvSpPr>
          <p:cNvPr id="170" name="文字方塊 169">
            <a:extLst>
              <a:ext uri="{FF2B5EF4-FFF2-40B4-BE49-F238E27FC236}">
                <a16:creationId xmlns:a16="http://schemas.microsoft.com/office/drawing/2014/main" id="{0468F192-A8CD-48AF-BCF8-ED4F7695934F}"/>
              </a:ext>
            </a:extLst>
          </p:cNvPr>
          <p:cNvSpPr txBox="1"/>
          <p:nvPr/>
        </p:nvSpPr>
        <p:spPr>
          <a:xfrm>
            <a:off x="8586644" y="3043513"/>
            <a:ext cx="65" cy="1538883"/>
          </a:xfrm>
          <a:prstGeom prst="rect">
            <a:avLst/>
          </a:prstGeom>
          <a:noFill/>
        </p:spPr>
        <p:txBody>
          <a:bodyPr wrap="none" lIns="0" tIns="0" rIns="0" bIns="0" rtlCol="0">
            <a:spAutoFit/>
          </a:bodyPr>
          <a:lstStyle/>
          <a:p>
            <a:endParaRPr lang="zh-TW" altLang="en-US" sz="10000" dirty="0"/>
          </a:p>
        </p:txBody>
      </p:sp>
      <mc:AlternateContent xmlns:mc="http://schemas.openxmlformats.org/markup-compatibility/2006" xmlns:a14="http://schemas.microsoft.com/office/drawing/2010/main">
        <mc:Choice Requires="a14">
          <p:sp>
            <p:nvSpPr>
              <p:cNvPr id="171" name="文字方塊 170">
                <a:extLst>
                  <a:ext uri="{FF2B5EF4-FFF2-40B4-BE49-F238E27FC236}">
                    <a16:creationId xmlns:a16="http://schemas.microsoft.com/office/drawing/2014/main" id="{5C716437-B8C3-4D2B-94D0-C866FEB25DBC}"/>
                  </a:ext>
                </a:extLst>
              </p:cNvPr>
              <p:cNvSpPr txBox="1"/>
              <p:nvPr/>
            </p:nvSpPr>
            <p:spPr>
              <a:xfrm>
                <a:off x="11132517" y="4134076"/>
                <a:ext cx="10034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3</m:t>
                              </m:r>
                            </m:sub>
                          </m:sSub>
                        </m:e>
                      </m:d>
                    </m:oMath>
                  </m:oMathPara>
                </a14:m>
                <a:endParaRPr lang="en-US" sz="2800" dirty="0"/>
              </a:p>
            </p:txBody>
          </p:sp>
        </mc:Choice>
        <mc:Fallback xmlns="">
          <p:sp>
            <p:nvSpPr>
              <p:cNvPr id="171" name="文字方塊 170">
                <a:extLst>
                  <a:ext uri="{FF2B5EF4-FFF2-40B4-BE49-F238E27FC236}">
                    <a16:creationId xmlns:a16="http://schemas.microsoft.com/office/drawing/2014/main" id="{5C716437-B8C3-4D2B-94D0-C866FEB25DBC}"/>
                  </a:ext>
                </a:extLst>
              </p:cNvPr>
              <p:cNvSpPr txBox="1">
                <a:spLocks noRot="1" noChangeAspect="1" noMove="1" noResize="1" noEditPoints="1" noAdjustHandles="1" noChangeArrowheads="1" noChangeShapeType="1" noTextEdit="1"/>
              </p:cNvSpPr>
              <p:nvPr/>
            </p:nvSpPr>
            <p:spPr>
              <a:xfrm>
                <a:off x="11132517" y="4134076"/>
                <a:ext cx="1003481" cy="523220"/>
              </a:xfrm>
              <a:prstGeom prst="rect">
                <a:avLst/>
              </a:prstGeom>
              <a:blipFill>
                <a:blip r:embed="rId37"/>
                <a:stretch>
                  <a:fillRect/>
                </a:stretch>
              </a:blipFill>
            </p:spPr>
            <p:txBody>
              <a:bodyPr/>
              <a:lstStyle/>
              <a:p>
                <a:r>
                  <a:rPr lang="en-US">
                    <a:noFill/>
                  </a:rPr>
                  <a:t> </a:t>
                </a:r>
              </a:p>
            </p:txBody>
          </p:sp>
        </mc:Fallback>
      </mc:AlternateContent>
      <p:sp>
        <p:nvSpPr>
          <p:cNvPr id="71" name="矩形 70">
            <a:extLst>
              <a:ext uri="{FF2B5EF4-FFF2-40B4-BE49-F238E27FC236}">
                <a16:creationId xmlns:a16="http://schemas.microsoft.com/office/drawing/2014/main" id="{5EB48A06-0615-4539-8D83-69A6C320233B}"/>
              </a:ext>
            </a:extLst>
          </p:cNvPr>
          <p:cNvSpPr/>
          <p:nvPr/>
        </p:nvSpPr>
        <p:spPr>
          <a:xfrm>
            <a:off x="1105469" y="3639728"/>
            <a:ext cx="3296610" cy="83395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3079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F164B3-7181-4B8B-B0F0-5B59A8080431}"/>
              </a:ext>
            </a:extLst>
          </p:cNvPr>
          <p:cNvSpPr>
            <a:spLocks noGrp="1"/>
          </p:cNvSpPr>
          <p:nvPr>
            <p:ph type="title"/>
          </p:nvPr>
        </p:nvSpPr>
        <p:spPr>
          <a:xfrm>
            <a:off x="419100" y="365125"/>
            <a:ext cx="11353800" cy="1325563"/>
          </a:xfrm>
        </p:spPr>
        <p:txBody>
          <a:bodyPr/>
          <a:lstStyle/>
          <a:p>
            <a:pPr algn="ctr"/>
            <a:r>
              <a:rPr lang="en-US" altLang="zh-TW" dirty="0">
                <a:latin typeface="Bahnschrift SemiBold SemiConden" panose="020B0502040204020203" pitchFamily="34" charset="0"/>
              </a:rPr>
              <a:t>Contribution 2 - </a:t>
            </a:r>
            <a:r>
              <a:rPr lang="en-US" dirty="0">
                <a:latin typeface="Bahnschrift SemiBold SemiConden" panose="020B0502040204020203" pitchFamily="34" charset="0"/>
              </a:rPr>
              <a:t>Up-to-scaling Inclusion Checking </a:t>
            </a:r>
            <a:endParaRPr lang="en-US" dirty="0"/>
          </a:p>
        </p:txBody>
      </p:sp>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CA239A64-E731-45E8-A39F-02B1756718DF}"/>
                  </a:ext>
                </a:extLst>
              </p:cNvPr>
              <p:cNvSpPr txBox="1">
                <a:spLocks/>
              </p:cNvSpPr>
              <p:nvPr/>
            </p:nvSpPr>
            <p:spPr>
              <a:xfrm>
                <a:off x="609600" y="1658182"/>
                <a:ext cx="10452100" cy="519981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5F497A"/>
                  </a:buClr>
                  <a:buFont typeface="Webdings" panose="05030102010509060703" pitchFamily="18" charset="2"/>
                  <a:buChar char=""/>
                  <a:defRPr sz="3200" kern="1200">
                    <a:solidFill>
                      <a:schemeClr val="tx1"/>
                    </a:solidFill>
                    <a:latin typeface="+mn-lt"/>
                    <a:ea typeface="+mn-ea"/>
                    <a:cs typeface="+mn-cs"/>
                  </a:defRPr>
                </a:lvl1pPr>
                <a:lvl2pPr marL="722313" indent="-265113" algn="l" defTabSz="457200" rtl="0" eaLnBrk="1" latinLnBrk="0" hangingPunct="1">
                  <a:spcBef>
                    <a:spcPct val="20000"/>
                  </a:spcBef>
                  <a:buClr>
                    <a:schemeClr val="tx1">
                      <a:lumMod val="50000"/>
                      <a:lumOff val="50000"/>
                    </a:schemeClr>
                  </a:buClr>
                  <a:buFont typeface="Arial" panose="020B0604020202020204" pitchFamily="34" charset="0"/>
                  <a:buChar char="•"/>
                  <a:defRPr sz="28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1"/>
                    </a:solidFill>
                    <a:latin typeface="+mn-lt"/>
                    <a:ea typeface="+mn-ea"/>
                    <a:cs typeface="+mn-cs"/>
                  </a:defRPr>
                </a:lvl3pPr>
                <a:lvl4pPr marL="1371600" indent="0" algn="l" defTabSz="457200" rtl="0" eaLnBrk="1" latinLnBrk="0" hangingPunct="1">
                  <a:spcBef>
                    <a:spcPct val="20000"/>
                  </a:spcBef>
                  <a:buFontTx/>
                  <a:buNone/>
                  <a:defRPr sz="2000" kern="1200">
                    <a:solidFill>
                      <a:schemeClr val="tx1"/>
                    </a:solidFill>
                    <a:latin typeface="+mn-lt"/>
                    <a:ea typeface="+mn-ea"/>
                    <a:cs typeface="+mn-cs"/>
                  </a:defRPr>
                </a:lvl4pPr>
                <a:lvl5pPr marL="1828800" indent="0" algn="l" defTabSz="457200" rtl="0" eaLnBrk="1" latinLnBrk="0" hangingPunct="1">
                  <a:spcBef>
                    <a:spcPct val="20000"/>
                  </a:spcBef>
                  <a:buFontTx/>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14350" lvl="0" indent="-514350">
                  <a:buFont typeface="+mj-lt"/>
                  <a:buAutoNum type="arabicPeriod"/>
                </a:pPr>
                <a:r>
                  <a:rPr lang="en-US" altLang="zh-TW" dirty="0">
                    <a:solidFill>
                      <a:prstClr val="black"/>
                    </a:solidFill>
                    <a:latin typeface="Bahnschrift SemiBold SemiConden" panose="020B0502040204020203" pitchFamily="34" charset="0"/>
                  </a:rPr>
                  <a:t>Definition: </a:t>
                </a:r>
                <a14:m>
                  <m:oMath xmlns:m="http://schemas.openxmlformats.org/officeDocument/2006/math">
                    <m:r>
                      <a:rPr lang="zh-TW" altLang="en-US" i="1" dirty="0" smtClean="0">
                        <a:solidFill>
                          <a:prstClr val="black"/>
                        </a:solidFill>
                        <a:latin typeface="Cambria Math" panose="02040503050406030204" pitchFamily="18" charset="0"/>
                      </a:rPr>
                      <m:t>𝐿</m:t>
                    </m:r>
                    <m:r>
                      <a:rPr lang="en-US" altLang="zh-TW" i="1" dirty="0" smtClean="0">
                        <a:solidFill>
                          <a:prstClr val="black"/>
                        </a:solidFill>
                        <a:latin typeface="Cambria Math" panose="02040503050406030204" pitchFamily="18" charset="0"/>
                      </a:rPr>
                      <m:t>(</m:t>
                    </m:r>
                    <m:r>
                      <a:rPr lang="zh-TW" altLang="en-US" i="1" dirty="0" smtClean="0">
                        <a:solidFill>
                          <a:prstClr val="black"/>
                        </a:solidFill>
                        <a:latin typeface="Cambria Math" panose="02040503050406030204" pitchFamily="18" charset="0"/>
                      </a:rPr>
                      <m:t>𝔸</m:t>
                    </m:r>
                    <m:r>
                      <a:rPr lang="en-US" altLang="zh-TW" i="1" dirty="0" smtClean="0">
                        <a:solidFill>
                          <a:prstClr val="black"/>
                        </a:solidFill>
                        <a:latin typeface="Cambria Math" panose="02040503050406030204" pitchFamily="18" charset="0"/>
                      </a:rPr>
                      <m:t>)⊆</m:t>
                    </m:r>
                    <m:r>
                      <a:rPr lang="zh-TW" altLang="en-US" i="1" dirty="0" smtClean="0">
                        <a:solidFill>
                          <a:prstClr val="black"/>
                        </a:solidFill>
                        <a:latin typeface="Cambria Math" panose="02040503050406030204" pitchFamily="18" charset="0"/>
                      </a:rPr>
                      <m:t>𝐿</m:t>
                    </m:r>
                    <m:r>
                      <a:rPr lang="en-US" altLang="zh-TW" i="1" dirty="0" smtClean="0">
                        <a:solidFill>
                          <a:prstClr val="black"/>
                        </a:solidFill>
                        <a:latin typeface="Cambria Math" panose="02040503050406030204" pitchFamily="18" charset="0"/>
                      </a:rPr>
                      <m:t>(</m:t>
                    </m:r>
                    <m:r>
                      <a:rPr lang="zh-TW" altLang="en-US" i="1" dirty="0" smtClean="0">
                        <a:solidFill>
                          <a:prstClr val="black"/>
                        </a:solidFill>
                        <a:latin typeface="Cambria Math" panose="02040503050406030204" pitchFamily="18" charset="0"/>
                      </a:rPr>
                      <m:t>𝔹</m:t>
                    </m:r>
                    <m:r>
                      <a:rPr lang="en-US" altLang="zh-TW" i="1" dirty="0" smtClean="0">
                        <a:solidFill>
                          <a:prstClr val="black"/>
                        </a:solidFill>
                        <a:latin typeface="Cambria Math" panose="02040503050406030204" pitchFamily="18" charset="0"/>
                      </a:rPr>
                      <m:t>)</m:t>
                    </m:r>
                  </m:oMath>
                </a14:m>
                <a:r>
                  <a:rPr lang="en-US" altLang="zh-TW" dirty="0">
                    <a:solidFill>
                      <a:prstClr val="black"/>
                    </a:solidFill>
                    <a:latin typeface="Bahnschrift SemiBold SemiConden" panose="020B0502040204020203" pitchFamily="34" charset="0"/>
                  </a:rPr>
                  <a:t> if for each tree </a:t>
                </a:r>
                <a14:m>
                  <m:oMath xmlns:m="http://schemas.openxmlformats.org/officeDocument/2006/math">
                    <m:sSub>
                      <m:sSubPr>
                        <m:ctrlPr>
                          <a:rPr lang="en-US" altLang="zh-TW" b="0" i="1" dirty="0" smtClean="0">
                            <a:solidFill>
                              <a:prstClr val="black"/>
                            </a:solidFill>
                            <a:latin typeface="Cambria Math" panose="02040503050406030204" pitchFamily="18" charset="0"/>
                          </a:rPr>
                        </m:ctrlPr>
                      </m:sSubPr>
                      <m:e>
                        <m:r>
                          <a:rPr lang="zh-TW" altLang="en-US" i="1" dirty="0" smtClean="0">
                            <a:solidFill>
                              <a:prstClr val="black"/>
                            </a:solidFill>
                            <a:latin typeface="Cambria Math" panose="02040503050406030204" pitchFamily="18" charset="0"/>
                          </a:rPr>
                          <m:t>𝑞</m:t>
                        </m:r>
                      </m:e>
                      <m:sub>
                        <m:r>
                          <a:rPr lang="zh-TW" altLang="en-US" i="1" dirty="0">
                            <a:solidFill>
                              <a:prstClr val="black"/>
                            </a:solidFill>
                            <a:latin typeface="Cambria Math" panose="02040503050406030204" pitchFamily="18" charset="0"/>
                          </a:rPr>
                          <m:t>𝔸</m:t>
                        </m:r>
                      </m:sub>
                    </m:sSub>
                    <m:r>
                      <a:rPr lang="zh-TW" altLang="en-US" i="1" dirty="0" smtClean="0">
                        <a:solidFill>
                          <a:prstClr val="black"/>
                        </a:solidFill>
                        <a:latin typeface="Cambria Math" panose="02040503050406030204" pitchFamily="18" charset="0"/>
                      </a:rPr>
                      <m:t> </m:t>
                    </m:r>
                  </m:oMath>
                </a14:m>
                <a:r>
                  <a:rPr lang="en-US" altLang="zh-TW" dirty="0">
                    <a:solidFill>
                      <a:prstClr val="black"/>
                    </a:solidFill>
                    <a:latin typeface="Bahnschrift SemiBold SemiConden" panose="020B0502040204020203" pitchFamily="34" charset="0"/>
                  </a:rPr>
                  <a:t>in </a:t>
                </a:r>
                <a14:m>
                  <m:oMath xmlns:m="http://schemas.openxmlformats.org/officeDocument/2006/math">
                    <m:r>
                      <a:rPr lang="zh-TW" altLang="en-US" i="1" dirty="0">
                        <a:solidFill>
                          <a:prstClr val="black"/>
                        </a:solidFill>
                        <a:latin typeface="Cambria Math" panose="02040503050406030204" pitchFamily="18" charset="0"/>
                      </a:rPr>
                      <m:t>𝐿</m:t>
                    </m:r>
                    <m:r>
                      <a:rPr lang="en-US" altLang="zh-TW" i="1" dirty="0">
                        <a:solidFill>
                          <a:prstClr val="black"/>
                        </a:solidFill>
                        <a:latin typeface="Cambria Math" panose="02040503050406030204" pitchFamily="18" charset="0"/>
                      </a:rPr>
                      <m:t>(</m:t>
                    </m:r>
                    <m:r>
                      <a:rPr lang="zh-TW" altLang="en-US" i="1" dirty="0">
                        <a:solidFill>
                          <a:prstClr val="black"/>
                        </a:solidFill>
                        <a:latin typeface="Cambria Math" panose="02040503050406030204" pitchFamily="18" charset="0"/>
                      </a:rPr>
                      <m:t>𝔸</m:t>
                    </m:r>
                    <m:r>
                      <a:rPr lang="en-US" altLang="zh-TW" i="1" dirty="0">
                        <a:solidFill>
                          <a:prstClr val="black"/>
                        </a:solidFill>
                        <a:latin typeface="Cambria Math" panose="02040503050406030204" pitchFamily="18" charset="0"/>
                      </a:rPr>
                      <m:t>)</m:t>
                    </m:r>
                  </m:oMath>
                </a14:m>
                <a:r>
                  <a:rPr lang="en-US" altLang="zh-TW" dirty="0">
                    <a:solidFill>
                      <a:prstClr val="black"/>
                    </a:solidFill>
                    <a:latin typeface="Bahnschrift SemiBold SemiConden" panose="020B0502040204020203" pitchFamily="34" charset="0"/>
                  </a:rPr>
                  <a:t>, there is another tree </a:t>
                </a:r>
                <a14:m>
                  <m:oMath xmlns:m="http://schemas.openxmlformats.org/officeDocument/2006/math">
                    <m:sSub>
                      <m:sSubPr>
                        <m:ctrlPr>
                          <a:rPr lang="en-US" altLang="zh-TW" i="1" dirty="0">
                            <a:solidFill>
                              <a:prstClr val="black"/>
                            </a:solidFill>
                            <a:latin typeface="Cambria Math" panose="02040503050406030204" pitchFamily="18" charset="0"/>
                          </a:rPr>
                        </m:ctrlPr>
                      </m:sSubPr>
                      <m:e>
                        <m:r>
                          <a:rPr lang="zh-TW" altLang="en-US" i="1" dirty="0">
                            <a:solidFill>
                              <a:prstClr val="black"/>
                            </a:solidFill>
                            <a:latin typeface="Cambria Math" panose="02040503050406030204" pitchFamily="18" charset="0"/>
                          </a:rPr>
                          <m:t>𝑞</m:t>
                        </m:r>
                      </m:e>
                      <m:sub>
                        <m:r>
                          <m:rPr>
                            <m:nor/>
                          </m:rPr>
                          <a:rPr lang="zh-TW" altLang="en-US" dirty="0">
                            <a:solidFill>
                              <a:prstClr val="black"/>
                            </a:solidFill>
                            <a:latin typeface="Bahnschrift SemiBold SemiConden" panose="020B0502040204020203" pitchFamily="34" charset="0"/>
                          </a:rPr>
                          <m:t>𝔹</m:t>
                        </m:r>
                      </m:sub>
                    </m:sSub>
                    <m:r>
                      <a:rPr lang="zh-TW" altLang="en-US" i="1" dirty="0">
                        <a:solidFill>
                          <a:prstClr val="black"/>
                        </a:solidFill>
                        <a:latin typeface="Cambria Math" panose="02040503050406030204" pitchFamily="18" charset="0"/>
                      </a:rPr>
                      <m:t> </m:t>
                    </m:r>
                  </m:oMath>
                </a14:m>
                <a:r>
                  <a:rPr lang="en-US" altLang="zh-TW" dirty="0">
                    <a:solidFill>
                      <a:prstClr val="black"/>
                    </a:solidFill>
                    <a:latin typeface="Bahnschrift SemiBold SemiConden" panose="020B0502040204020203" pitchFamily="34" charset="0"/>
                  </a:rPr>
                  <a:t>in </a:t>
                </a:r>
                <a14:m>
                  <m:oMath xmlns:m="http://schemas.openxmlformats.org/officeDocument/2006/math">
                    <m:r>
                      <a:rPr lang="zh-TW" altLang="en-US" i="1" dirty="0">
                        <a:solidFill>
                          <a:prstClr val="black"/>
                        </a:solidFill>
                        <a:latin typeface="Cambria Math" panose="02040503050406030204" pitchFamily="18" charset="0"/>
                      </a:rPr>
                      <m:t>𝐿</m:t>
                    </m:r>
                    <m:r>
                      <a:rPr lang="en-US" altLang="zh-TW" i="1" dirty="0">
                        <a:solidFill>
                          <a:prstClr val="black"/>
                        </a:solidFill>
                        <a:latin typeface="Cambria Math" panose="02040503050406030204" pitchFamily="18" charset="0"/>
                      </a:rPr>
                      <m:t>(</m:t>
                    </m:r>
                    <m:r>
                      <a:rPr lang="zh-TW" altLang="en-US" i="1" dirty="0">
                        <a:solidFill>
                          <a:prstClr val="black"/>
                        </a:solidFill>
                        <a:latin typeface="Cambria Math" panose="02040503050406030204" pitchFamily="18" charset="0"/>
                      </a:rPr>
                      <m:t>𝔹</m:t>
                    </m:r>
                    <m:r>
                      <a:rPr lang="en-US" altLang="zh-TW" i="1" dirty="0">
                        <a:solidFill>
                          <a:prstClr val="black"/>
                        </a:solidFill>
                        <a:latin typeface="Cambria Math" panose="02040503050406030204" pitchFamily="18" charset="0"/>
                      </a:rPr>
                      <m:t>)</m:t>
                    </m:r>
                  </m:oMath>
                </a14:m>
                <a:r>
                  <a:rPr lang="en-US" altLang="zh-TW" dirty="0">
                    <a:solidFill>
                      <a:prstClr val="black"/>
                    </a:solidFill>
                    <a:latin typeface="Bahnschrift SemiBold SemiConden" panose="020B0502040204020203" pitchFamily="34" charset="0"/>
                  </a:rPr>
                  <a:t> such that </a:t>
                </a:r>
                <a14:m>
                  <m:oMath xmlns:m="http://schemas.openxmlformats.org/officeDocument/2006/math">
                    <m:sSub>
                      <m:sSubPr>
                        <m:ctrlPr>
                          <a:rPr lang="en-US" altLang="zh-TW" i="1" dirty="0" smtClean="0">
                            <a:solidFill>
                              <a:prstClr val="black"/>
                            </a:solidFill>
                            <a:latin typeface="Cambria Math" panose="02040503050406030204" pitchFamily="18" charset="0"/>
                          </a:rPr>
                        </m:ctrlPr>
                      </m:sSubPr>
                      <m:e>
                        <m:r>
                          <a:rPr lang="zh-TW" altLang="en-US" i="1" dirty="0" smtClean="0">
                            <a:solidFill>
                              <a:prstClr val="black"/>
                            </a:solidFill>
                            <a:latin typeface="Cambria Math" panose="02040503050406030204" pitchFamily="18" charset="0"/>
                          </a:rPr>
                          <m:t>𝑞</m:t>
                        </m:r>
                      </m:e>
                      <m:sub>
                        <m:r>
                          <a:rPr lang="zh-TW" altLang="en-US" i="1" dirty="0">
                            <a:solidFill>
                              <a:prstClr val="black"/>
                            </a:solidFill>
                            <a:latin typeface="Cambria Math" panose="02040503050406030204" pitchFamily="18" charset="0"/>
                          </a:rPr>
                          <m:t>𝔸</m:t>
                        </m:r>
                      </m:sub>
                    </m:sSub>
                    <m:r>
                      <a:rPr lang="en-US" altLang="zh-TW" i="1" dirty="0">
                        <a:solidFill>
                          <a:prstClr val="black"/>
                        </a:solidFill>
                        <a:latin typeface="Cambria Math" panose="02040503050406030204" pitchFamily="18" charset="0"/>
                      </a:rPr>
                      <m:t>=</m:t>
                    </m:r>
                    <m:r>
                      <a:rPr lang="zh-TW" altLang="en-US" i="1" dirty="0">
                        <a:solidFill>
                          <a:prstClr val="black"/>
                        </a:solidFill>
                        <a:latin typeface="Cambria Math" panose="02040503050406030204" pitchFamily="18" charset="0"/>
                      </a:rPr>
                      <m:t>𝑟</m:t>
                    </m:r>
                    <m:r>
                      <a:rPr lang="zh-TW" altLang="en-US" i="1" dirty="0">
                        <a:solidFill>
                          <a:prstClr val="black"/>
                        </a:solidFill>
                        <a:latin typeface="Cambria Math" panose="02040503050406030204" pitchFamily="18" charset="0"/>
                      </a:rPr>
                      <m:t>⋅</m:t>
                    </m:r>
                    <m:sSub>
                      <m:sSubPr>
                        <m:ctrlPr>
                          <a:rPr lang="en-US" altLang="zh-TW" i="1" dirty="0" smtClean="0">
                            <a:solidFill>
                              <a:prstClr val="black"/>
                            </a:solidFill>
                            <a:latin typeface="Cambria Math" panose="02040503050406030204" pitchFamily="18" charset="0"/>
                          </a:rPr>
                        </m:ctrlPr>
                      </m:sSubPr>
                      <m:e>
                        <m:r>
                          <a:rPr lang="zh-TW" altLang="en-US" i="1" dirty="0">
                            <a:solidFill>
                              <a:prstClr val="black"/>
                            </a:solidFill>
                            <a:latin typeface="Cambria Math" panose="02040503050406030204" pitchFamily="18" charset="0"/>
                          </a:rPr>
                          <m:t>𝑞</m:t>
                        </m:r>
                      </m:e>
                      <m:sub>
                        <m:r>
                          <a:rPr lang="zh-TW" altLang="en-US" i="1" dirty="0">
                            <a:solidFill>
                              <a:prstClr val="black"/>
                            </a:solidFill>
                            <a:latin typeface="Cambria Math" panose="02040503050406030204" pitchFamily="18" charset="0"/>
                          </a:rPr>
                          <m:t>𝔹</m:t>
                        </m:r>
                      </m:sub>
                    </m:sSub>
                  </m:oMath>
                </a14:m>
                <a:r>
                  <a:rPr lang="en-US" altLang="zh-TW" dirty="0">
                    <a:solidFill>
                      <a:prstClr val="black"/>
                    </a:solidFill>
                    <a:latin typeface="Bahnschrift SemiBold SemiConden" panose="020B0502040204020203" pitchFamily="34" charset="0"/>
                  </a:rPr>
                  <a:t> for some real number </a:t>
                </a:r>
                <a14:m>
                  <m:oMath xmlns:m="http://schemas.openxmlformats.org/officeDocument/2006/math">
                    <m:r>
                      <a:rPr lang="zh-TW" altLang="en-US" i="1" dirty="0" smtClean="0">
                        <a:solidFill>
                          <a:prstClr val="black"/>
                        </a:solidFill>
                        <a:latin typeface="Cambria Math" panose="02040503050406030204" pitchFamily="18" charset="0"/>
                      </a:rPr>
                      <m:t>𝑟</m:t>
                    </m:r>
                    <m:r>
                      <a:rPr lang="en-US" altLang="zh-TW" i="1" dirty="0">
                        <a:solidFill>
                          <a:prstClr val="black"/>
                        </a:solidFill>
                        <a:latin typeface="Cambria Math" panose="02040503050406030204" pitchFamily="18" charset="0"/>
                      </a:rPr>
                      <m:t>&gt;0</m:t>
                    </m:r>
                  </m:oMath>
                </a14:m>
                <a:r>
                  <a:rPr lang="en-US" altLang="zh-TW" dirty="0">
                    <a:solidFill>
                      <a:prstClr val="black"/>
                    </a:solidFill>
                    <a:latin typeface="Bahnschrift SemiBold SemiConden" panose="020B0502040204020203" pitchFamily="34" charset="0"/>
                  </a:rPr>
                  <a:t>.</a:t>
                </a:r>
                <a:br>
                  <a:rPr lang="en-US" altLang="zh-TW" dirty="0">
                    <a:solidFill>
                      <a:prstClr val="black"/>
                    </a:solidFill>
                    <a:latin typeface="Bahnschrift SemiBold SemiConden" panose="020B0502040204020203" pitchFamily="34" charset="0"/>
                  </a:rPr>
                </a:br>
                <a:br>
                  <a:rPr lang="en-US" altLang="zh-TW" dirty="0">
                    <a:solidFill>
                      <a:prstClr val="black"/>
                    </a:solidFill>
                    <a:latin typeface="Bahnschrift SemiBold SemiConden" panose="020B0502040204020203" pitchFamily="34" charset="0"/>
                  </a:rPr>
                </a:br>
                <a:br>
                  <a:rPr lang="en-US" altLang="zh-TW" dirty="0">
                    <a:solidFill>
                      <a:prstClr val="black"/>
                    </a:solidFill>
                    <a:latin typeface="Bahnschrift SemiBold SemiConden" panose="020B0502040204020203" pitchFamily="34" charset="0"/>
                  </a:rPr>
                </a:br>
                <a:br>
                  <a:rPr lang="en-US" altLang="zh-TW" dirty="0">
                    <a:solidFill>
                      <a:prstClr val="black"/>
                    </a:solidFill>
                    <a:latin typeface="Bahnschrift SemiBold SemiConden" panose="020B0502040204020203" pitchFamily="34" charset="0"/>
                  </a:rPr>
                </a:br>
                <a14:m>
                  <m:oMath xmlns:m="http://schemas.openxmlformats.org/officeDocument/2006/math">
                    <m:r>
                      <a:rPr lang="zh-TW" altLang="en-US" i="1" dirty="0">
                        <a:solidFill>
                          <a:prstClr val="black"/>
                        </a:solidFill>
                        <a:latin typeface="Cambria Math" panose="02040503050406030204" pitchFamily="18" charset="0"/>
                      </a:rPr>
                      <m:t>　　</m:t>
                    </m:r>
                    <m:r>
                      <a:rPr lang="en-US" altLang="zh-TW" b="0" i="1" dirty="0" smtClean="0">
                        <a:solidFill>
                          <a:prstClr val="black"/>
                        </a:solidFill>
                        <a:latin typeface="Cambria Math" panose="02040503050406030204" pitchFamily="18" charset="0"/>
                      </a:rPr>
                      <m:t>  </m:t>
                    </m:r>
                    <m:r>
                      <a:rPr lang="zh-TW" altLang="en-US" i="1" dirty="0">
                        <a:solidFill>
                          <a:prstClr val="black"/>
                        </a:solidFill>
                        <a:latin typeface="Cambria Math" panose="02040503050406030204" pitchFamily="18" charset="0"/>
                      </a:rPr>
                      <m:t>𝐿</m:t>
                    </m:r>
                    <m:r>
                      <a:rPr lang="en-US" altLang="zh-TW" i="1" dirty="0">
                        <a:solidFill>
                          <a:prstClr val="black"/>
                        </a:solidFill>
                        <a:latin typeface="Cambria Math" panose="02040503050406030204" pitchFamily="18" charset="0"/>
                      </a:rPr>
                      <m:t>(</m:t>
                    </m:r>
                    <m:r>
                      <a:rPr lang="zh-TW" altLang="en-US" i="1" dirty="0">
                        <a:solidFill>
                          <a:prstClr val="black"/>
                        </a:solidFill>
                        <a:latin typeface="Cambria Math" panose="02040503050406030204" pitchFamily="18" charset="0"/>
                      </a:rPr>
                      <m:t>𝔸</m:t>
                    </m:r>
                    <m:r>
                      <a:rPr lang="en-US" altLang="zh-TW" i="1" dirty="0">
                        <a:solidFill>
                          <a:prstClr val="black"/>
                        </a:solidFill>
                        <a:latin typeface="Cambria Math" panose="02040503050406030204" pitchFamily="18" charset="0"/>
                      </a:rPr>
                      <m:t>)</m:t>
                    </m:r>
                    <m:r>
                      <a:rPr lang="zh-TW" altLang="en-US" i="1" dirty="0" smtClean="0">
                        <a:solidFill>
                          <a:prstClr val="black"/>
                        </a:solidFill>
                        <a:latin typeface="Cambria Math" panose="02040503050406030204" pitchFamily="18" charset="0"/>
                      </a:rPr>
                      <m:t>　</m:t>
                    </m:r>
                    <m:r>
                      <a:rPr lang="zh-TW" altLang="en-US" i="1" dirty="0">
                        <a:solidFill>
                          <a:prstClr val="black"/>
                        </a:solidFill>
                        <a:latin typeface="Cambria Math" panose="02040503050406030204" pitchFamily="18" charset="0"/>
                      </a:rPr>
                      <m:t>　</m:t>
                    </m:r>
                    <m:r>
                      <a:rPr lang="zh-TW" altLang="en-US" i="1" dirty="0" smtClean="0">
                        <a:solidFill>
                          <a:prstClr val="black"/>
                        </a:solidFill>
                        <a:latin typeface="Cambria Math" panose="02040503050406030204" pitchFamily="18" charset="0"/>
                      </a:rPr>
                      <m:t>　</m:t>
                    </m:r>
                    <m:r>
                      <a:rPr lang="zh-TW" altLang="en-US" i="1" dirty="0">
                        <a:solidFill>
                          <a:prstClr val="black"/>
                        </a:solidFill>
                        <a:latin typeface="Cambria Math" panose="02040503050406030204" pitchFamily="18" charset="0"/>
                      </a:rPr>
                      <m:t>　</m:t>
                    </m:r>
                    <m:r>
                      <a:rPr lang="zh-TW" altLang="en-US" i="1" dirty="0" smtClean="0">
                        <a:solidFill>
                          <a:prstClr val="black"/>
                        </a:solidFill>
                        <a:latin typeface="Cambria Math" panose="02040503050406030204" pitchFamily="18" charset="0"/>
                      </a:rPr>
                      <m:t>　</m:t>
                    </m:r>
                    <m:r>
                      <a:rPr lang="zh-TW" altLang="en-US" i="1" dirty="0">
                        <a:solidFill>
                          <a:prstClr val="black"/>
                        </a:solidFill>
                        <a:latin typeface="Cambria Math" panose="02040503050406030204" pitchFamily="18" charset="0"/>
                      </a:rPr>
                      <m:t>　</m:t>
                    </m:r>
                    <m:r>
                      <a:rPr lang="zh-TW" altLang="en-US" i="1" dirty="0" smtClean="0">
                        <a:solidFill>
                          <a:prstClr val="black"/>
                        </a:solidFill>
                        <a:latin typeface="Cambria Math" panose="02040503050406030204" pitchFamily="18" charset="0"/>
                      </a:rPr>
                      <m:t>　</m:t>
                    </m:r>
                    <m:r>
                      <a:rPr lang="zh-TW" altLang="en-US" i="1" dirty="0">
                        <a:solidFill>
                          <a:prstClr val="black"/>
                        </a:solidFill>
                        <a:latin typeface="Cambria Math" panose="02040503050406030204" pitchFamily="18" charset="0"/>
                      </a:rPr>
                      <m:t>　</m:t>
                    </m:r>
                    <m:r>
                      <a:rPr lang="zh-TW" altLang="en-US" i="1" dirty="0" smtClean="0">
                        <a:solidFill>
                          <a:prstClr val="black"/>
                        </a:solidFill>
                        <a:latin typeface="Cambria Math" panose="02040503050406030204" pitchFamily="18" charset="0"/>
                      </a:rPr>
                      <m:t>　</m:t>
                    </m:r>
                    <m:r>
                      <a:rPr lang="zh-TW" altLang="en-US" i="1" dirty="0">
                        <a:solidFill>
                          <a:prstClr val="black"/>
                        </a:solidFill>
                        <a:latin typeface="Cambria Math" panose="02040503050406030204" pitchFamily="18" charset="0"/>
                      </a:rPr>
                      <m:t>　</m:t>
                    </m:r>
                    <m:r>
                      <a:rPr lang="zh-TW" altLang="en-US" i="1" dirty="0" smtClean="0">
                        <a:solidFill>
                          <a:prstClr val="black"/>
                        </a:solidFill>
                        <a:latin typeface="Cambria Math" panose="02040503050406030204" pitchFamily="18" charset="0"/>
                      </a:rPr>
                      <m:t>　</m:t>
                    </m:r>
                    <m:r>
                      <a:rPr lang="zh-TW" altLang="en-US" i="1" dirty="0">
                        <a:solidFill>
                          <a:prstClr val="black"/>
                        </a:solidFill>
                        <a:latin typeface="Cambria Math" panose="02040503050406030204" pitchFamily="18" charset="0"/>
                      </a:rPr>
                      <m:t>𝐿</m:t>
                    </m:r>
                    <m:r>
                      <a:rPr lang="en-US" altLang="zh-TW" i="1" dirty="0">
                        <a:solidFill>
                          <a:prstClr val="black"/>
                        </a:solidFill>
                        <a:latin typeface="Cambria Math" panose="02040503050406030204" pitchFamily="18" charset="0"/>
                      </a:rPr>
                      <m:t>(</m:t>
                    </m:r>
                    <m:r>
                      <a:rPr lang="zh-TW" altLang="en-US" i="1" dirty="0">
                        <a:solidFill>
                          <a:prstClr val="black"/>
                        </a:solidFill>
                        <a:latin typeface="Cambria Math" panose="02040503050406030204" pitchFamily="18" charset="0"/>
                      </a:rPr>
                      <m:t>𝔹</m:t>
                    </m:r>
                    <m:r>
                      <a:rPr lang="en-US" altLang="zh-TW" i="1" dirty="0">
                        <a:solidFill>
                          <a:prstClr val="black"/>
                        </a:solidFill>
                        <a:latin typeface="Cambria Math" panose="02040503050406030204" pitchFamily="18" charset="0"/>
                      </a:rPr>
                      <m:t>)</m:t>
                    </m:r>
                  </m:oMath>
                </a14:m>
                <a:endParaRPr lang="en-US" altLang="zh-TW" dirty="0">
                  <a:solidFill>
                    <a:prstClr val="black"/>
                  </a:solidFill>
                  <a:latin typeface="Bahnschrift SemiBold SemiConden" panose="020B0502040204020203" pitchFamily="34" charset="0"/>
                </a:endParaRPr>
              </a:p>
              <a:p>
                <a:pPr marL="514350" lvl="0" indent="-514350">
                  <a:buFont typeface="+mj-lt"/>
                  <a:buAutoNum type="arabicPeriod"/>
                </a:pPr>
                <a:endParaRPr kumimoji="0" lang="en-US" altLang="zh-TW" sz="10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endParaRPr>
              </a:p>
              <a:p>
                <a:pPr marL="514350" lvl="0" indent="-514350">
                  <a:buFont typeface="+mj-lt"/>
                  <a:buAutoNum type="arabicPeriod"/>
                </a:pPr>
                <a:r>
                  <a:rPr kumimoji="0" lang="en-US" altLang="zh-TW" sz="3200" b="0" i="0" u="none" strike="noStrike" kern="1200" cap="none" spc="0" normalizeH="0" baseline="0" noProof="0" dirty="0">
                    <a:ln>
                      <a:noFill/>
                    </a:ln>
                    <a:solidFill>
                      <a:prstClr val="black"/>
                    </a:solidFill>
                    <a:effectLst/>
                    <a:uLnTx/>
                    <a:uFillTx/>
                    <a:latin typeface="Bahnschrift SemiBold SemiConden" panose="020B0502040204020203" pitchFamily="34" charset="0"/>
                    <a:ea typeface="新細明體" panose="02020500000000000000" pitchFamily="18" charset="-120"/>
                    <a:cs typeface="+mn-cs"/>
                  </a:rPr>
                  <a:t>See the paper for the implementation detail.</a:t>
                </a:r>
              </a:p>
            </p:txBody>
          </p:sp>
        </mc:Choice>
        <mc:Fallback xmlns="">
          <p:sp>
            <p:nvSpPr>
              <p:cNvPr id="4" name="內容版面配置區 2">
                <a:extLst>
                  <a:ext uri="{FF2B5EF4-FFF2-40B4-BE49-F238E27FC236}">
                    <a16:creationId xmlns:a16="http://schemas.microsoft.com/office/drawing/2014/main" id="{CA239A64-E731-45E8-A39F-02B1756718DF}"/>
                  </a:ext>
                </a:extLst>
              </p:cNvPr>
              <p:cNvSpPr txBox="1">
                <a:spLocks noRot="1" noChangeAspect="1" noMove="1" noResize="1" noEditPoints="1" noAdjustHandles="1" noChangeArrowheads="1" noChangeShapeType="1" noTextEdit="1"/>
              </p:cNvSpPr>
              <p:nvPr/>
            </p:nvSpPr>
            <p:spPr>
              <a:xfrm>
                <a:off x="609600" y="1658182"/>
                <a:ext cx="10452100" cy="5199817"/>
              </a:xfrm>
              <a:prstGeom prst="rect">
                <a:avLst/>
              </a:prstGeom>
              <a:blipFill>
                <a:blip r:embed="rId3"/>
                <a:stretch>
                  <a:fillRect l="-1516" t="-1758" r="-2041"/>
                </a:stretch>
              </a:blipFill>
            </p:spPr>
            <p:txBody>
              <a:bodyPr/>
              <a:lstStyle/>
              <a:p>
                <a:r>
                  <a:rPr lang="en-US">
                    <a:noFill/>
                  </a:rPr>
                  <a:t> </a:t>
                </a:r>
              </a:p>
            </p:txBody>
          </p:sp>
        </mc:Fallback>
      </mc:AlternateContent>
      <p:grpSp>
        <p:nvGrpSpPr>
          <p:cNvPr id="72" name="群組 71">
            <a:extLst>
              <a:ext uri="{FF2B5EF4-FFF2-40B4-BE49-F238E27FC236}">
                <a16:creationId xmlns:a16="http://schemas.microsoft.com/office/drawing/2014/main" id="{EDAC87EC-40C1-421F-A9AB-A0F549D19F83}"/>
              </a:ext>
            </a:extLst>
          </p:cNvPr>
          <p:cNvGrpSpPr/>
          <p:nvPr/>
        </p:nvGrpSpPr>
        <p:grpSpPr>
          <a:xfrm>
            <a:off x="1130300" y="2607048"/>
            <a:ext cx="10949955" cy="2978648"/>
            <a:chOff x="1130300" y="2607048"/>
            <a:chExt cx="10949955" cy="2978648"/>
          </a:xfrm>
        </p:grpSpPr>
        <p:sp>
          <p:nvSpPr>
            <p:cNvPr id="22" name="文字方塊 21">
              <a:extLst>
                <a:ext uri="{FF2B5EF4-FFF2-40B4-BE49-F238E27FC236}">
                  <a16:creationId xmlns:a16="http://schemas.microsoft.com/office/drawing/2014/main" id="{54EB4CDE-44B0-4230-B35B-8BCB9174E8DF}"/>
                </a:ext>
              </a:extLst>
            </p:cNvPr>
            <p:cNvSpPr txBox="1"/>
            <p:nvPr/>
          </p:nvSpPr>
          <p:spPr>
            <a:xfrm>
              <a:off x="6537717" y="2607048"/>
              <a:ext cx="65" cy="1538883"/>
            </a:xfrm>
            <a:prstGeom prst="rect">
              <a:avLst/>
            </a:prstGeom>
            <a:noFill/>
          </p:spPr>
          <p:txBody>
            <a:bodyPr wrap="none" lIns="0" tIns="0" rIns="0" bIns="0" rtlCol="0">
              <a:spAutoFit/>
            </a:bodyPr>
            <a:lstStyle/>
            <a:p>
              <a:endParaRPr lang="zh-TW" altLang="en-US" sz="10000" dirty="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1ACB39F6-C72B-4096-8A90-A8F2B1D007D6}"/>
                    </a:ext>
                  </a:extLst>
                </p:cNvPr>
                <p:cNvSpPr txBox="1"/>
                <p:nvPr/>
              </p:nvSpPr>
              <p:spPr>
                <a:xfrm>
                  <a:off x="1130300" y="2983745"/>
                  <a:ext cx="5651372" cy="17267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10000" b="0" i="1" smtClean="0">
                                <a:latin typeface="Cambria Math" panose="02040503050406030204" pitchFamily="18" charset="0"/>
                              </a:rPr>
                            </m:ctrlPr>
                          </m:dPr>
                          <m:e>
                            <m:r>
                              <a:rPr lang="en-US" altLang="zh-TW" sz="10000" b="0" i="1" smtClean="0">
                                <a:latin typeface="Cambria Math" panose="02040503050406030204" pitchFamily="18" charset="0"/>
                              </a:rPr>
                              <m:t>             </m:t>
                            </m:r>
                          </m:e>
                        </m:d>
                        <m:r>
                          <a:rPr lang="zh-TW" altLang="en-US" sz="10000" i="1" smtClean="0">
                            <a:latin typeface="Cambria Math" panose="02040503050406030204" pitchFamily="18" charset="0"/>
                          </a:rPr>
                          <m:t>　</m:t>
                        </m:r>
                      </m:oMath>
                    </m:oMathPara>
                  </a14:m>
                  <a:endParaRPr lang="zh-TW" altLang="en-US" sz="10000" dirty="0"/>
                </a:p>
              </p:txBody>
            </p:sp>
          </mc:Choice>
          <mc:Fallback xmlns="">
            <p:sp>
              <p:nvSpPr>
                <p:cNvPr id="8" name="文字方塊 7">
                  <a:extLst>
                    <a:ext uri="{FF2B5EF4-FFF2-40B4-BE49-F238E27FC236}">
                      <a16:creationId xmlns:a16="http://schemas.microsoft.com/office/drawing/2014/main" id="{1ACB39F6-C72B-4096-8A90-A8F2B1D007D6}"/>
                    </a:ext>
                  </a:extLst>
                </p:cNvPr>
                <p:cNvSpPr txBox="1">
                  <a:spLocks noRot="1" noChangeAspect="1" noMove="1" noResize="1" noEditPoints="1" noAdjustHandles="1" noChangeArrowheads="1" noChangeShapeType="1" noTextEdit="1"/>
                </p:cNvSpPr>
                <p:nvPr/>
              </p:nvSpPr>
              <p:spPr>
                <a:xfrm>
                  <a:off x="1130300" y="2983745"/>
                  <a:ext cx="5651372" cy="1726755"/>
                </a:xfrm>
                <a:prstGeom prst="rect">
                  <a:avLst/>
                </a:prstGeom>
                <a:blipFill>
                  <a:blip r:embed="rId4"/>
                  <a:stretch>
                    <a:fillRect/>
                  </a:stretch>
                </a:blipFill>
              </p:spPr>
              <p:txBody>
                <a:bodyPr/>
                <a:lstStyle/>
                <a:p>
                  <a:r>
                    <a:rPr lang="en-US">
                      <a:noFill/>
                    </a:rPr>
                    <a:t> </a:t>
                  </a:r>
                </a:p>
              </p:txBody>
            </p:sp>
          </mc:Fallback>
        </mc:AlternateContent>
        <p:grpSp>
          <p:nvGrpSpPr>
            <p:cNvPr id="43" name="群組 42">
              <a:extLst>
                <a:ext uri="{FF2B5EF4-FFF2-40B4-BE49-F238E27FC236}">
                  <a16:creationId xmlns:a16="http://schemas.microsoft.com/office/drawing/2014/main" id="{C773C1FB-4BEE-4EF5-8538-9F08B458CE26}"/>
                </a:ext>
              </a:extLst>
            </p:cNvPr>
            <p:cNvGrpSpPr/>
            <p:nvPr/>
          </p:nvGrpSpPr>
          <p:grpSpPr>
            <a:xfrm>
              <a:off x="1807484" y="3465626"/>
              <a:ext cx="3280943" cy="1118655"/>
              <a:chOff x="1807484" y="3465626"/>
              <a:chExt cx="3280943" cy="1118655"/>
            </a:xfrm>
          </p:grpSpPr>
          <p:sp>
            <p:nvSpPr>
              <p:cNvPr id="9" name="橢圓 8">
                <a:extLst>
                  <a:ext uri="{FF2B5EF4-FFF2-40B4-BE49-F238E27FC236}">
                    <a16:creationId xmlns:a16="http://schemas.microsoft.com/office/drawing/2014/main" id="{BEEB12E4-F832-4FCE-BBB0-CDFB8236A5F0}"/>
                  </a:ext>
                </a:extLst>
              </p:cNvPr>
              <p:cNvSpPr/>
              <p:nvPr/>
            </p:nvSpPr>
            <p:spPr>
              <a:xfrm>
                <a:off x="2119246" y="3718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89C64D79-644D-457E-8D13-94A888016717}"/>
                      </a:ext>
                    </a:extLst>
                  </p:cNvPr>
                  <p:cNvSpPr/>
                  <p:nvPr/>
                </p:nvSpPr>
                <p:spPr>
                  <a:xfrm>
                    <a:off x="1807484" y="4018778"/>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10" name="矩形 9">
                    <a:extLst>
                      <a:ext uri="{FF2B5EF4-FFF2-40B4-BE49-F238E27FC236}">
                        <a16:creationId xmlns:a16="http://schemas.microsoft.com/office/drawing/2014/main" id="{89C64D79-644D-457E-8D13-94A888016717}"/>
                      </a:ext>
                    </a:extLst>
                  </p:cNvPr>
                  <p:cNvSpPr>
                    <a:spLocks noRot="1" noChangeAspect="1" noMove="1" noResize="1" noEditPoints="1" noAdjustHandles="1" noChangeArrowheads="1" noChangeShapeType="1" noTextEdit="1"/>
                  </p:cNvSpPr>
                  <p:nvPr/>
                </p:nvSpPr>
                <p:spPr>
                  <a:xfrm>
                    <a:off x="1807484" y="4018778"/>
                    <a:ext cx="360895" cy="5655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EACF520-B27B-483B-A6CA-0AA1E8AA1576}"/>
                      </a:ext>
                    </a:extLst>
                  </p:cNvPr>
                  <p:cNvSpPr/>
                  <p:nvPr/>
                </p:nvSpPr>
                <p:spPr>
                  <a:xfrm>
                    <a:off x="2201561" y="4018778"/>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11" name="矩形 10">
                    <a:extLst>
                      <a:ext uri="{FF2B5EF4-FFF2-40B4-BE49-F238E27FC236}">
                        <a16:creationId xmlns:a16="http://schemas.microsoft.com/office/drawing/2014/main" id="{1EACF520-B27B-483B-A6CA-0AA1E8AA1576}"/>
                      </a:ext>
                    </a:extLst>
                  </p:cNvPr>
                  <p:cNvSpPr>
                    <a:spLocks noRot="1" noChangeAspect="1" noMove="1" noResize="1" noEditPoints="1" noAdjustHandles="1" noChangeArrowheads="1" noChangeShapeType="1" noTextEdit="1"/>
                  </p:cNvSpPr>
                  <p:nvPr/>
                </p:nvSpPr>
                <p:spPr>
                  <a:xfrm>
                    <a:off x="2201561" y="4018778"/>
                    <a:ext cx="365760" cy="565503"/>
                  </a:xfrm>
                  <a:prstGeom prst="rect">
                    <a:avLst/>
                  </a:prstGeom>
                  <a:blipFill>
                    <a:blip r:embed="rId6"/>
                    <a:stretch>
                      <a:fillRect/>
                    </a:stretch>
                  </a:blipFill>
                </p:spPr>
                <p:txBody>
                  <a:bodyPr/>
                  <a:lstStyle/>
                  <a:p>
                    <a:r>
                      <a:rPr lang="en-US">
                        <a:noFill/>
                      </a:rPr>
                      <a:t> </a:t>
                    </a:r>
                  </a:p>
                </p:txBody>
              </p:sp>
            </mc:Fallback>
          </mc:AlternateContent>
          <p:cxnSp>
            <p:nvCxnSpPr>
              <p:cNvPr id="12" name="直線單箭頭接點 11">
                <a:extLst>
                  <a:ext uri="{FF2B5EF4-FFF2-40B4-BE49-F238E27FC236}">
                    <a16:creationId xmlns:a16="http://schemas.microsoft.com/office/drawing/2014/main" id="{F335AD72-17A4-4BDF-A5DF-EA90FD183A63}"/>
                  </a:ext>
                </a:extLst>
              </p:cNvPr>
              <p:cNvCxnSpPr>
                <a:cxnSpLocks/>
                <a:stCxn id="9" idx="3"/>
                <a:endCxn id="10" idx="0"/>
              </p:cNvCxnSpPr>
              <p:nvPr/>
            </p:nvCxnSpPr>
            <p:spPr>
              <a:xfrm flipH="1">
                <a:off x="1987932" y="3828328"/>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E6486E7D-A638-46A7-B294-50D4A6FD97BB}"/>
                  </a:ext>
                </a:extLst>
              </p:cNvPr>
              <p:cNvCxnSpPr>
                <a:cxnSpLocks/>
                <a:stCxn id="9" idx="5"/>
                <a:endCxn id="11" idx="0"/>
              </p:cNvCxnSpPr>
              <p:nvPr/>
            </p:nvCxnSpPr>
            <p:spPr>
              <a:xfrm>
                <a:off x="2228788" y="3828328"/>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3">
                <a:extLst>
                  <a:ext uri="{FF2B5EF4-FFF2-40B4-BE49-F238E27FC236}">
                    <a16:creationId xmlns:a16="http://schemas.microsoft.com/office/drawing/2014/main" id="{2604DBDB-6799-4C6E-99A9-944AF8A2ED0A}"/>
                  </a:ext>
                </a:extLst>
              </p:cNvPr>
              <p:cNvSpPr/>
              <p:nvPr/>
            </p:nvSpPr>
            <p:spPr>
              <a:xfrm>
                <a:off x="2921196" y="3718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25337B1F-0250-4C5F-96D8-A1D7EE2011BB}"/>
                      </a:ext>
                    </a:extLst>
                  </p:cNvPr>
                  <p:cNvSpPr/>
                  <p:nvPr/>
                </p:nvSpPr>
                <p:spPr>
                  <a:xfrm>
                    <a:off x="2601563" y="4018778"/>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0</m:t>
                                  </m:r>
                                </m:sub>
                              </m:sSub>
                            </m:num>
                            <m:den>
                              <m:sSub>
                                <m:sSubPr>
                                  <m:ctrlPr>
                                    <a:rPr lang="en-US" altLang="zh-TW" b="0" i="1" smtClean="0">
                                      <a:solidFill>
                                        <a:schemeClr val="accent2">
                                          <a:lumMod val="60000"/>
                                          <a:lumOff val="40000"/>
                                        </a:schemeClr>
                                      </a:solidFill>
                                      <a:latin typeface="Cambria Math" panose="02040503050406030204" pitchFamily="18" charset="0"/>
                                    </a:rPr>
                                  </m:ctrlPr>
                                </m:sSubPr>
                                <m:e>
                                  <m:r>
                                    <a:rPr lang="en-US" altLang="zh-TW" b="0" i="1" smtClean="0">
                                      <a:solidFill>
                                        <a:schemeClr val="accent2">
                                          <a:lumMod val="60000"/>
                                          <a:lumOff val="40000"/>
                                        </a:schemeClr>
                                      </a:solidFill>
                                      <a:latin typeface="Cambria Math" panose="02040503050406030204" pitchFamily="18" charset="0"/>
                                    </a:rPr>
                                    <m:t>𝑟</m:t>
                                  </m:r>
                                </m:e>
                                <m:sub>
                                  <m:r>
                                    <a:rPr lang="en-US" altLang="zh-TW" b="0" i="1" smtClean="0">
                                      <a:solidFill>
                                        <a:schemeClr val="accent2">
                                          <a:lumMod val="60000"/>
                                          <a:lumOff val="40000"/>
                                        </a:schemeClr>
                                      </a:solidFill>
                                      <a:latin typeface="Cambria Math" panose="02040503050406030204" pitchFamily="18" charset="0"/>
                                    </a:rPr>
                                    <m:t>1</m:t>
                                  </m:r>
                                </m:sub>
                              </m:sSub>
                            </m:den>
                          </m:f>
                        </m:oMath>
                      </m:oMathPara>
                    </a14:m>
                    <a:endParaRPr lang="zh-TW" altLang="en-US" dirty="0"/>
                  </a:p>
                </p:txBody>
              </p:sp>
            </mc:Choice>
            <mc:Fallback xmlns="">
              <p:sp>
                <p:nvSpPr>
                  <p:cNvPr id="15" name="矩形 14">
                    <a:extLst>
                      <a:ext uri="{FF2B5EF4-FFF2-40B4-BE49-F238E27FC236}">
                        <a16:creationId xmlns:a16="http://schemas.microsoft.com/office/drawing/2014/main" id="{25337B1F-0250-4C5F-96D8-A1D7EE2011BB}"/>
                      </a:ext>
                    </a:extLst>
                  </p:cNvPr>
                  <p:cNvSpPr>
                    <a:spLocks noRot="1" noChangeAspect="1" noMove="1" noResize="1" noEditPoints="1" noAdjustHandles="1" noChangeArrowheads="1" noChangeShapeType="1" noTextEdit="1"/>
                  </p:cNvSpPr>
                  <p:nvPr/>
                </p:nvSpPr>
                <p:spPr>
                  <a:xfrm>
                    <a:off x="2601563" y="4018778"/>
                    <a:ext cx="365759" cy="56550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78A739CF-49BF-48FC-A3D8-728F63A6F360}"/>
                      </a:ext>
                    </a:extLst>
                  </p:cNvPr>
                  <p:cNvSpPr/>
                  <p:nvPr/>
                </p:nvSpPr>
                <p:spPr>
                  <a:xfrm>
                    <a:off x="3001797" y="4018778"/>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i="1">
                                  <a:solidFill>
                                    <a:schemeClr val="bg1"/>
                                  </a:solidFill>
                                  <a:latin typeface="Cambria Math" panose="02040503050406030204" pitchFamily="18" charset="0"/>
                                </a:rPr>
                              </m:ctrlPr>
                            </m:fPr>
                            <m:num>
                              <m:sSub>
                                <m:sSubPr>
                                  <m:ctrlPr>
                                    <a:rPr lang="en-US" altLang="zh-TW" i="1">
                                      <a:solidFill>
                                        <a:schemeClr val="bg1"/>
                                      </a:solidFill>
                                      <a:latin typeface="Cambria Math" panose="02040503050406030204" pitchFamily="18" charset="0"/>
                                    </a:rPr>
                                  </m:ctrlPr>
                                </m:sSubPr>
                                <m:e>
                                  <m:r>
                                    <a:rPr lang="en-US" altLang="zh-TW" i="1">
                                      <a:solidFill>
                                        <a:schemeClr val="bg1"/>
                                      </a:solidFill>
                                      <a:latin typeface="Cambria Math" panose="02040503050406030204" pitchFamily="18" charset="0"/>
                                    </a:rPr>
                                    <m:t>𝑎</m:t>
                                  </m:r>
                                </m:e>
                                <m:sub>
                                  <m:r>
                                    <a:rPr lang="en-US" altLang="zh-TW" i="1">
                                      <a:solidFill>
                                        <a:schemeClr val="bg1"/>
                                      </a:solidFill>
                                      <a:latin typeface="Cambria Math" panose="02040503050406030204" pitchFamily="18" charset="0"/>
                                    </a:rPr>
                                    <m:t>1</m:t>
                                  </m:r>
                                </m:sub>
                              </m:sSub>
                            </m:num>
                            <m:den>
                              <m:sSub>
                                <m:sSubPr>
                                  <m:ctrlPr>
                                    <a:rPr lang="en-US" altLang="zh-TW" i="1">
                                      <a:solidFill>
                                        <a:schemeClr val="accent2">
                                          <a:lumMod val="60000"/>
                                          <a:lumOff val="40000"/>
                                        </a:schemeClr>
                                      </a:solidFill>
                                      <a:latin typeface="Cambria Math" panose="02040503050406030204" pitchFamily="18" charset="0"/>
                                    </a:rPr>
                                  </m:ctrlPr>
                                </m:sSubPr>
                                <m:e>
                                  <m:r>
                                    <a:rPr lang="en-US" altLang="zh-TW" i="1">
                                      <a:solidFill>
                                        <a:schemeClr val="accent2">
                                          <a:lumMod val="60000"/>
                                          <a:lumOff val="40000"/>
                                        </a:schemeClr>
                                      </a:solidFill>
                                      <a:latin typeface="Cambria Math" panose="02040503050406030204" pitchFamily="18" charset="0"/>
                                    </a:rPr>
                                    <m:t>𝑟</m:t>
                                  </m:r>
                                </m:e>
                                <m:sub>
                                  <m:r>
                                    <a:rPr lang="en-US" altLang="zh-TW" i="1">
                                      <a:solidFill>
                                        <a:schemeClr val="accent2">
                                          <a:lumMod val="60000"/>
                                          <a:lumOff val="40000"/>
                                        </a:schemeClr>
                                      </a:solidFill>
                                      <a:latin typeface="Cambria Math" panose="02040503050406030204" pitchFamily="18" charset="0"/>
                                    </a:rPr>
                                    <m:t>1</m:t>
                                  </m:r>
                                </m:sub>
                              </m:sSub>
                            </m:den>
                          </m:f>
                        </m:oMath>
                      </m:oMathPara>
                    </a14:m>
                    <a:endParaRPr lang="zh-TW" altLang="en-US" dirty="0"/>
                  </a:p>
                </p:txBody>
              </p:sp>
            </mc:Choice>
            <mc:Fallback xmlns="">
              <p:sp>
                <p:nvSpPr>
                  <p:cNvPr id="16" name="矩形 15">
                    <a:extLst>
                      <a:ext uri="{FF2B5EF4-FFF2-40B4-BE49-F238E27FC236}">
                        <a16:creationId xmlns:a16="http://schemas.microsoft.com/office/drawing/2014/main" id="{78A739CF-49BF-48FC-A3D8-728F63A6F360}"/>
                      </a:ext>
                    </a:extLst>
                  </p:cNvPr>
                  <p:cNvSpPr>
                    <a:spLocks noRot="1" noChangeAspect="1" noMove="1" noResize="1" noEditPoints="1" noAdjustHandles="1" noChangeArrowheads="1" noChangeShapeType="1" noTextEdit="1"/>
                  </p:cNvSpPr>
                  <p:nvPr/>
                </p:nvSpPr>
                <p:spPr>
                  <a:xfrm>
                    <a:off x="3001797" y="4018778"/>
                    <a:ext cx="365760" cy="565503"/>
                  </a:xfrm>
                  <a:prstGeom prst="rect">
                    <a:avLst/>
                  </a:prstGeom>
                  <a:blipFill>
                    <a:blip r:embed="rId8"/>
                    <a:stretch>
                      <a:fillRect/>
                    </a:stretch>
                  </a:blipFill>
                </p:spPr>
                <p:txBody>
                  <a:bodyPr/>
                  <a:lstStyle/>
                  <a:p>
                    <a:r>
                      <a:rPr lang="en-US">
                        <a:noFill/>
                      </a:rPr>
                      <a:t> </a:t>
                    </a:r>
                  </a:p>
                </p:txBody>
              </p:sp>
            </mc:Fallback>
          </mc:AlternateContent>
          <p:cxnSp>
            <p:nvCxnSpPr>
              <p:cNvPr id="17" name="直線單箭頭接點 16">
                <a:extLst>
                  <a:ext uri="{FF2B5EF4-FFF2-40B4-BE49-F238E27FC236}">
                    <a16:creationId xmlns:a16="http://schemas.microsoft.com/office/drawing/2014/main" id="{F190C12C-59A7-4F7D-9C4D-37F38ADBA955}"/>
                  </a:ext>
                </a:extLst>
              </p:cNvPr>
              <p:cNvCxnSpPr>
                <a:cxnSpLocks/>
                <a:stCxn id="14" idx="3"/>
                <a:endCxn id="15" idx="0"/>
              </p:cNvCxnSpPr>
              <p:nvPr/>
            </p:nvCxnSpPr>
            <p:spPr>
              <a:xfrm flipH="1">
                <a:off x="2784443" y="3828328"/>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D3E1CA79-7AC4-45D7-8587-F2A9B94C3466}"/>
                  </a:ext>
                </a:extLst>
              </p:cNvPr>
              <p:cNvCxnSpPr>
                <a:cxnSpLocks/>
                <a:stCxn id="14" idx="5"/>
                <a:endCxn id="16" idx="0"/>
              </p:cNvCxnSpPr>
              <p:nvPr/>
            </p:nvCxnSpPr>
            <p:spPr>
              <a:xfrm>
                <a:off x="3030738" y="3828328"/>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橢圓 18">
                <a:extLst>
                  <a:ext uri="{FF2B5EF4-FFF2-40B4-BE49-F238E27FC236}">
                    <a16:creationId xmlns:a16="http://schemas.microsoft.com/office/drawing/2014/main" id="{138D1B02-8780-4078-BA74-FE06F643A0B4}"/>
                  </a:ext>
                </a:extLst>
              </p:cNvPr>
              <p:cNvSpPr/>
              <p:nvPr/>
            </p:nvSpPr>
            <p:spPr>
              <a:xfrm>
                <a:off x="2525517" y="346562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20" name="直線單箭頭接點 19">
                <a:extLst>
                  <a:ext uri="{FF2B5EF4-FFF2-40B4-BE49-F238E27FC236}">
                    <a16:creationId xmlns:a16="http://schemas.microsoft.com/office/drawing/2014/main" id="{5219C8FF-4D52-4C89-8A3E-869CC5DD1DBD}"/>
                  </a:ext>
                </a:extLst>
              </p:cNvPr>
              <p:cNvCxnSpPr>
                <a:cxnSpLocks/>
                <a:stCxn id="19" idx="3"/>
                <a:endCxn id="9" idx="7"/>
              </p:cNvCxnSpPr>
              <p:nvPr/>
            </p:nvCxnSpPr>
            <p:spPr>
              <a:xfrm flipH="1">
                <a:off x="2228788" y="3575168"/>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A253B568-C115-41AA-BC59-9DE58DFC863E}"/>
                  </a:ext>
                </a:extLst>
              </p:cNvPr>
              <p:cNvCxnSpPr>
                <a:stCxn id="19" idx="5"/>
                <a:endCxn id="14" idx="0"/>
              </p:cNvCxnSpPr>
              <p:nvPr/>
            </p:nvCxnSpPr>
            <p:spPr>
              <a:xfrm>
                <a:off x="2635059" y="3575168"/>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22">
                <a:extLst>
                  <a:ext uri="{FF2B5EF4-FFF2-40B4-BE49-F238E27FC236}">
                    <a16:creationId xmlns:a16="http://schemas.microsoft.com/office/drawing/2014/main" id="{49DE8952-12DA-4DFD-ACA2-29BE8D2A99F8}"/>
                  </a:ext>
                </a:extLst>
              </p:cNvPr>
              <p:cNvSpPr/>
              <p:nvPr/>
            </p:nvSpPr>
            <p:spPr>
              <a:xfrm>
                <a:off x="3840116" y="3718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8BBC2587-B7C6-4841-A5B5-E5517AC3DC2A}"/>
                      </a:ext>
                    </a:extLst>
                  </p:cNvPr>
                  <p:cNvSpPr/>
                  <p:nvPr/>
                </p:nvSpPr>
                <p:spPr>
                  <a:xfrm>
                    <a:off x="3528354" y="4018778"/>
                    <a:ext cx="360895"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24" name="矩形 23">
                    <a:extLst>
                      <a:ext uri="{FF2B5EF4-FFF2-40B4-BE49-F238E27FC236}">
                        <a16:creationId xmlns:a16="http://schemas.microsoft.com/office/drawing/2014/main" id="{8BBC2587-B7C6-4841-A5B5-E5517AC3DC2A}"/>
                      </a:ext>
                    </a:extLst>
                  </p:cNvPr>
                  <p:cNvSpPr>
                    <a:spLocks noRot="1" noChangeAspect="1" noMove="1" noResize="1" noEditPoints="1" noAdjustHandles="1" noChangeArrowheads="1" noChangeShapeType="1" noTextEdit="1"/>
                  </p:cNvSpPr>
                  <p:nvPr/>
                </p:nvSpPr>
                <p:spPr>
                  <a:xfrm>
                    <a:off x="3528354" y="4018778"/>
                    <a:ext cx="360895" cy="56550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FB4E20C5-2AC4-46B2-9A81-CE8EEA8E34DA}"/>
                      </a:ext>
                    </a:extLst>
                  </p:cNvPr>
                  <p:cNvSpPr/>
                  <p:nvPr/>
                </p:nvSpPr>
                <p:spPr>
                  <a:xfrm>
                    <a:off x="3922431" y="4018778"/>
                    <a:ext cx="365760"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25" name="矩形 24">
                    <a:extLst>
                      <a:ext uri="{FF2B5EF4-FFF2-40B4-BE49-F238E27FC236}">
                        <a16:creationId xmlns:a16="http://schemas.microsoft.com/office/drawing/2014/main" id="{FB4E20C5-2AC4-46B2-9A81-CE8EEA8E34DA}"/>
                      </a:ext>
                    </a:extLst>
                  </p:cNvPr>
                  <p:cNvSpPr>
                    <a:spLocks noRot="1" noChangeAspect="1" noMove="1" noResize="1" noEditPoints="1" noAdjustHandles="1" noChangeArrowheads="1" noChangeShapeType="1" noTextEdit="1"/>
                  </p:cNvSpPr>
                  <p:nvPr/>
                </p:nvSpPr>
                <p:spPr>
                  <a:xfrm>
                    <a:off x="3922431" y="4018778"/>
                    <a:ext cx="365760" cy="565503"/>
                  </a:xfrm>
                  <a:prstGeom prst="rect">
                    <a:avLst/>
                  </a:prstGeom>
                  <a:blipFill>
                    <a:blip r:embed="rId10"/>
                    <a:stretch>
                      <a:fillRect/>
                    </a:stretch>
                  </a:blipFill>
                </p:spPr>
                <p:txBody>
                  <a:bodyPr/>
                  <a:lstStyle/>
                  <a:p>
                    <a:r>
                      <a:rPr lang="en-US">
                        <a:noFill/>
                      </a:rPr>
                      <a:t> </a:t>
                    </a:r>
                  </a:p>
                </p:txBody>
              </p:sp>
            </mc:Fallback>
          </mc:AlternateContent>
          <p:cxnSp>
            <p:nvCxnSpPr>
              <p:cNvPr id="26" name="直線單箭頭接點 25">
                <a:extLst>
                  <a:ext uri="{FF2B5EF4-FFF2-40B4-BE49-F238E27FC236}">
                    <a16:creationId xmlns:a16="http://schemas.microsoft.com/office/drawing/2014/main" id="{01BFCE4F-6DBC-4271-934B-BB64604BBD27}"/>
                  </a:ext>
                </a:extLst>
              </p:cNvPr>
              <p:cNvCxnSpPr>
                <a:cxnSpLocks/>
                <a:stCxn id="23" idx="3"/>
                <a:endCxn id="24" idx="0"/>
              </p:cNvCxnSpPr>
              <p:nvPr/>
            </p:nvCxnSpPr>
            <p:spPr>
              <a:xfrm flipH="1">
                <a:off x="3708802" y="3828328"/>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0855341E-4316-4D90-9169-7B9689C14854}"/>
                  </a:ext>
                </a:extLst>
              </p:cNvPr>
              <p:cNvCxnSpPr>
                <a:cxnSpLocks/>
                <a:stCxn id="23" idx="5"/>
                <a:endCxn id="25" idx="0"/>
              </p:cNvCxnSpPr>
              <p:nvPr/>
            </p:nvCxnSpPr>
            <p:spPr>
              <a:xfrm>
                <a:off x="3949658" y="3828328"/>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橢圓 27">
                <a:extLst>
                  <a:ext uri="{FF2B5EF4-FFF2-40B4-BE49-F238E27FC236}">
                    <a16:creationId xmlns:a16="http://schemas.microsoft.com/office/drawing/2014/main" id="{18D0096F-95FE-4CCB-B998-A0580CD793E6}"/>
                  </a:ext>
                </a:extLst>
              </p:cNvPr>
              <p:cNvSpPr/>
              <p:nvPr/>
            </p:nvSpPr>
            <p:spPr>
              <a:xfrm>
                <a:off x="4642066" y="3718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C59AF369-DB3A-4B62-9A21-026E9537F55B}"/>
                      </a:ext>
                    </a:extLst>
                  </p:cNvPr>
                  <p:cNvSpPr/>
                  <p:nvPr/>
                </p:nvSpPr>
                <p:spPr>
                  <a:xfrm>
                    <a:off x="4322433" y="4018778"/>
                    <a:ext cx="365759"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num>
                            <m:den>
                              <m:sSub>
                                <m:sSubPr>
                                  <m:ctrlPr>
                                    <a:rPr lang="en-US" altLang="zh-TW" b="0" i="1" smtClean="0">
                                      <a:solidFill>
                                        <a:schemeClr val="accent2">
                                          <a:lumMod val="60000"/>
                                          <a:lumOff val="40000"/>
                                        </a:schemeClr>
                                      </a:solidFill>
                                      <a:latin typeface="Cambria Math" panose="02040503050406030204" pitchFamily="18" charset="0"/>
                                    </a:rPr>
                                  </m:ctrlPr>
                                </m:sSubPr>
                                <m:e>
                                  <m:r>
                                    <a:rPr lang="en-US" altLang="zh-TW" b="0" i="1" smtClean="0">
                                      <a:solidFill>
                                        <a:schemeClr val="accent2">
                                          <a:lumMod val="60000"/>
                                          <a:lumOff val="40000"/>
                                        </a:schemeClr>
                                      </a:solidFill>
                                      <a:latin typeface="Cambria Math" panose="02040503050406030204" pitchFamily="18" charset="0"/>
                                    </a:rPr>
                                    <m:t> </m:t>
                                  </m:r>
                                  <m:r>
                                    <a:rPr lang="en-US" altLang="zh-TW" b="0" i="1" smtClean="0">
                                      <a:solidFill>
                                        <a:schemeClr val="accent2">
                                          <a:lumMod val="60000"/>
                                          <a:lumOff val="40000"/>
                                        </a:schemeClr>
                                      </a:solidFill>
                                      <a:latin typeface="Cambria Math" panose="02040503050406030204" pitchFamily="18" charset="0"/>
                                    </a:rPr>
                                    <m:t>𝑟</m:t>
                                  </m:r>
                                </m:e>
                                <m:sub>
                                  <m:r>
                                    <a:rPr lang="en-US" altLang="zh-TW" b="0" i="1" smtClean="0">
                                      <a:solidFill>
                                        <a:schemeClr val="accent2">
                                          <a:lumMod val="60000"/>
                                          <a:lumOff val="40000"/>
                                        </a:schemeClr>
                                      </a:solidFill>
                                      <a:latin typeface="Cambria Math" panose="02040503050406030204" pitchFamily="18" charset="0"/>
                                    </a:rPr>
                                    <m:t>2</m:t>
                                  </m:r>
                                </m:sub>
                              </m:sSub>
                            </m:den>
                          </m:f>
                        </m:oMath>
                      </m:oMathPara>
                    </a14:m>
                    <a:endParaRPr lang="zh-TW" altLang="en-US" dirty="0"/>
                  </a:p>
                </p:txBody>
              </p:sp>
            </mc:Choice>
            <mc:Fallback xmlns="">
              <p:sp>
                <p:nvSpPr>
                  <p:cNvPr id="29" name="矩形 28">
                    <a:extLst>
                      <a:ext uri="{FF2B5EF4-FFF2-40B4-BE49-F238E27FC236}">
                        <a16:creationId xmlns:a16="http://schemas.microsoft.com/office/drawing/2014/main" id="{C59AF369-DB3A-4B62-9A21-026E9537F55B}"/>
                      </a:ext>
                    </a:extLst>
                  </p:cNvPr>
                  <p:cNvSpPr>
                    <a:spLocks noRot="1" noChangeAspect="1" noMove="1" noResize="1" noEditPoints="1" noAdjustHandles="1" noChangeArrowheads="1" noChangeShapeType="1" noTextEdit="1"/>
                  </p:cNvSpPr>
                  <p:nvPr/>
                </p:nvSpPr>
                <p:spPr>
                  <a:xfrm>
                    <a:off x="4322433" y="4018778"/>
                    <a:ext cx="365759" cy="565503"/>
                  </a:xfrm>
                  <a:prstGeom prst="rect">
                    <a:avLst/>
                  </a:prstGeom>
                  <a:blipFill>
                    <a:blip r:embed="rId11"/>
                    <a:stretch>
                      <a:fillRect l="-4839" r="-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2404F74A-4E95-4FBF-9F00-75FCB3F3A7F1}"/>
                      </a:ext>
                    </a:extLst>
                  </p:cNvPr>
                  <p:cNvSpPr/>
                  <p:nvPr/>
                </p:nvSpPr>
                <p:spPr>
                  <a:xfrm>
                    <a:off x="4722667" y="4018778"/>
                    <a:ext cx="365760"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f>
                            <m:fPr>
                              <m:ctrlPr>
                                <a:rPr lang="en-US" altLang="zh-TW" b="0" i="1" smtClean="0">
                                  <a:solidFill>
                                    <a:schemeClr val="bg1"/>
                                  </a:solidFill>
                                  <a:latin typeface="Cambria Math" panose="02040503050406030204" pitchFamily="18" charset="0"/>
                                </a:rPr>
                              </m:ctrlPr>
                            </m:fPr>
                            <m:num>
                              <m:r>
                                <a:rPr lang="en-US" altLang="zh-TW" b="0" i="1" smtClean="0">
                                  <a:solidFill>
                                    <a:schemeClr val="bg1"/>
                                  </a:solidFill>
                                  <a:latin typeface="Cambria Math" panose="02040503050406030204" pitchFamily="18" charset="0"/>
                                </a:rPr>
                                <m:t>−</m:t>
                              </m:r>
                              <m:sSub>
                                <m:sSubPr>
                                  <m:ctrlPr>
                                    <a:rPr lang="en-US" altLang="zh-TW"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num>
                            <m:den>
                              <m:sSub>
                                <m:sSubPr>
                                  <m:ctrlPr>
                                    <a:rPr lang="en-US" altLang="zh-TW" b="0" i="1" smtClean="0">
                                      <a:solidFill>
                                        <a:schemeClr val="accent2">
                                          <a:lumMod val="60000"/>
                                          <a:lumOff val="40000"/>
                                        </a:schemeClr>
                                      </a:solidFill>
                                      <a:latin typeface="Cambria Math" panose="02040503050406030204" pitchFamily="18" charset="0"/>
                                    </a:rPr>
                                  </m:ctrlPr>
                                </m:sSubPr>
                                <m:e>
                                  <m:r>
                                    <a:rPr lang="en-US" altLang="zh-TW" b="0" i="1" smtClean="0">
                                      <a:solidFill>
                                        <a:schemeClr val="accent2">
                                          <a:lumMod val="60000"/>
                                          <a:lumOff val="40000"/>
                                        </a:schemeClr>
                                      </a:solidFill>
                                      <a:latin typeface="Cambria Math" panose="02040503050406030204" pitchFamily="18" charset="0"/>
                                    </a:rPr>
                                    <m:t>𝑟</m:t>
                                  </m:r>
                                </m:e>
                                <m:sub>
                                  <m:r>
                                    <a:rPr lang="en-US" altLang="zh-TW" b="0" i="1" smtClean="0">
                                      <a:solidFill>
                                        <a:schemeClr val="accent2">
                                          <a:lumMod val="60000"/>
                                          <a:lumOff val="40000"/>
                                        </a:schemeClr>
                                      </a:solidFill>
                                      <a:latin typeface="Cambria Math" panose="02040503050406030204" pitchFamily="18" charset="0"/>
                                    </a:rPr>
                                    <m:t>2</m:t>
                                  </m:r>
                                </m:sub>
                              </m:sSub>
                            </m:den>
                          </m:f>
                        </m:oMath>
                      </m:oMathPara>
                    </a14:m>
                    <a:endParaRPr lang="zh-TW" altLang="en-US" dirty="0"/>
                  </a:p>
                </p:txBody>
              </p:sp>
            </mc:Choice>
            <mc:Fallback xmlns="">
              <p:sp>
                <p:nvSpPr>
                  <p:cNvPr id="30" name="矩形 29">
                    <a:extLst>
                      <a:ext uri="{FF2B5EF4-FFF2-40B4-BE49-F238E27FC236}">
                        <a16:creationId xmlns:a16="http://schemas.microsoft.com/office/drawing/2014/main" id="{2404F74A-4E95-4FBF-9F00-75FCB3F3A7F1}"/>
                      </a:ext>
                    </a:extLst>
                  </p:cNvPr>
                  <p:cNvSpPr>
                    <a:spLocks noRot="1" noChangeAspect="1" noMove="1" noResize="1" noEditPoints="1" noAdjustHandles="1" noChangeArrowheads="1" noChangeShapeType="1" noTextEdit="1"/>
                  </p:cNvSpPr>
                  <p:nvPr/>
                </p:nvSpPr>
                <p:spPr>
                  <a:xfrm>
                    <a:off x="4722667" y="4018778"/>
                    <a:ext cx="365760" cy="565503"/>
                  </a:xfrm>
                  <a:prstGeom prst="rect">
                    <a:avLst/>
                  </a:prstGeom>
                  <a:blipFill>
                    <a:blip r:embed="rId12"/>
                    <a:stretch>
                      <a:fillRect l="-4839" r="-3226"/>
                    </a:stretch>
                  </a:blipFill>
                </p:spPr>
                <p:txBody>
                  <a:bodyPr/>
                  <a:lstStyle/>
                  <a:p>
                    <a:r>
                      <a:rPr lang="en-US">
                        <a:noFill/>
                      </a:rPr>
                      <a:t> </a:t>
                    </a:r>
                  </a:p>
                </p:txBody>
              </p:sp>
            </mc:Fallback>
          </mc:AlternateContent>
          <p:cxnSp>
            <p:nvCxnSpPr>
              <p:cNvPr id="31" name="直線單箭頭接點 30">
                <a:extLst>
                  <a:ext uri="{FF2B5EF4-FFF2-40B4-BE49-F238E27FC236}">
                    <a16:creationId xmlns:a16="http://schemas.microsoft.com/office/drawing/2014/main" id="{61FA1FC9-8016-4674-88CD-F4424109B26E}"/>
                  </a:ext>
                </a:extLst>
              </p:cNvPr>
              <p:cNvCxnSpPr>
                <a:cxnSpLocks/>
                <a:stCxn id="28" idx="3"/>
                <a:endCxn id="29" idx="0"/>
              </p:cNvCxnSpPr>
              <p:nvPr/>
            </p:nvCxnSpPr>
            <p:spPr>
              <a:xfrm flipH="1">
                <a:off x="4505313" y="3828328"/>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F1D03B32-967B-4E9F-BFE0-8613DF1C9876}"/>
                  </a:ext>
                </a:extLst>
              </p:cNvPr>
              <p:cNvCxnSpPr>
                <a:cxnSpLocks/>
                <a:stCxn id="28" idx="5"/>
                <a:endCxn id="30" idx="0"/>
              </p:cNvCxnSpPr>
              <p:nvPr/>
            </p:nvCxnSpPr>
            <p:spPr>
              <a:xfrm>
                <a:off x="4751608" y="3828328"/>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橢圓 32">
                <a:extLst>
                  <a:ext uri="{FF2B5EF4-FFF2-40B4-BE49-F238E27FC236}">
                    <a16:creationId xmlns:a16="http://schemas.microsoft.com/office/drawing/2014/main" id="{3540E5E5-B1CA-408D-A335-B4FA43C66C83}"/>
                  </a:ext>
                </a:extLst>
              </p:cNvPr>
              <p:cNvSpPr/>
              <p:nvPr/>
            </p:nvSpPr>
            <p:spPr>
              <a:xfrm>
                <a:off x="4246387" y="346562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a:extLst>
                  <a:ext uri="{FF2B5EF4-FFF2-40B4-BE49-F238E27FC236}">
                    <a16:creationId xmlns:a16="http://schemas.microsoft.com/office/drawing/2014/main" id="{FA1FBAAB-D5F9-47E4-B113-8416D38CFC95}"/>
                  </a:ext>
                </a:extLst>
              </p:cNvPr>
              <p:cNvCxnSpPr>
                <a:cxnSpLocks/>
                <a:stCxn id="33" idx="3"/>
                <a:endCxn id="23" idx="7"/>
              </p:cNvCxnSpPr>
              <p:nvPr/>
            </p:nvCxnSpPr>
            <p:spPr>
              <a:xfrm flipH="1">
                <a:off x="3949658" y="3575168"/>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7435F6F8-E5EF-444A-8FEA-DBAB9D6973CB}"/>
                  </a:ext>
                </a:extLst>
              </p:cNvPr>
              <p:cNvCxnSpPr>
                <a:stCxn id="33" idx="5"/>
                <a:endCxn id="28" idx="0"/>
              </p:cNvCxnSpPr>
              <p:nvPr/>
            </p:nvCxnSpPr>
            <p:spPr>
              <a:xfrm>
                <a:off x="4355929" y="3575168"/>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文字方塊 36">
              <a:extLst>
                <a:ext uri="{FF2B5EF4-FFF2-40B4-BE49-F238E27FC236}">
                  <a16:creationId xmlns:a16="http://schemas.microsoft.com/office/drawing/2014/main" id="{7A2F1DEE-27E4-426F-8F43-309EF989E4EE}"/>
                </a:ext>
              </a:extLst>
            </p:cNvPr>
            <p:cNvSpPr txBox="1"/>
            <p:nvPr/>
          </p:nvSpPr>
          <p:spPr>
            <a:xfrm>
              <a:off x="4469100" y="4046813"/>
              <a:ext cx="65" cy="1538883"/>
            </a:xfrm>
            <a:prstGeom prst="rect">
              <a:avLst/>
            </a:prstGeom>
            <a:noFill/>
          </p:spPr>
          <p:txBody>
            <a:bodyPr wrap="none" lIns="0" tIns="0" rIns="0" bIns="0" rtlCol="0">
              <a:spAutoFit/>
            </a:bodyPr>
            <a:lstStyle/>
            <a:p>
              <a:endParaRPr lang="zh-TW" altLang="en-US" sz="10000" dirty="0"/>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AC0C9C71-1C18-4D8E-AB1A-4F4F429987EC}"/>
                    </a:ext>
                  </a:extLst>
                </p:cNvPr>
                <p:cNvSpPr txBox="1"/>
                <p:nvPr/>
              </p:nvSpPr>
              <p:spPr>
                <a:xfrm>
                  <a:off x="5669419" y="3128949"/>
                  <a:ext cx="730796" cy="12003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7200" i="1">
                            <a:latin typeface="Cambria Math" panose="02040503050406030204" pitchFamily="18" charset="0"/>
                          </a:rPr>
                          <m:t>⊆</m:t>
                        </m:r>
                      </m:oMath>
                    </m:oMathPara>
                  </a14:m>
                  <a:endParaRPr lang="en-US" sz="1600" dirty="0"/>
                </a:p>
              </p:txBody>
            </p:sp>
          </mc:Choice>
          <mc:Fallback xmlns="">
            <p:sp>
              <p:nvSpPr>
                <p:cNvPr id="41" name="文字方塊 40">
                  <a:extLst>
                    <a:ext uri="{FF2B5EF4-FFF2-40B4-BE49-F238E27FC236}">
                      <a16:creationId xmlns:a16="http://schemas.microsoft.com/office/drawing/2014/main" id="{AC0C9C71-1C18-4D8E-AB1A-4F4F429987EC}"/>
                    </a:ext>
                  </a:extLst>
                </p:cNvPr>
                <p:cNvSpPr txBox="1">
                  <a:spLocks noRot="1" noChangeAspect="1" noMove="1" noResize="1" noEditPoints="1" noAdjustHandles="1" noChangeArrowheads="1" noChangeShapeType="1" noTextEdit="1"/>
                </p:cNvSpPr>
                <p:nvPr/>
              </p:nvSpPr>
              <p:spPr>
                <a:xfrm>
                  <a:off x="5669419" y="3128949"/>
                  <a:ext cx="730796" cy="120032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ABF90F0E-6FEC-444D-82F8-615C1CA5FF64}"/>
                    </a:ext>
                  </a:extLst>
                </p:cNvPr>
                <p:cNvSpPr txBox="1"/>
                <p:nvPr/>
              </p:nvSpPr>
              <p:spPr>
                <a:xfrm>
                  <a:off x="6428883" y="2983745"/>
                  <a:ext cx="5651372" cy="17267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10000" b="0" i="1" smtClean="0">
                                <a:latin typeface="Cambria Math" panose="02040503050406030204" pitchFamily="18" charset="0"/>
                              </a:rPr>
                            </m:ctrlPr>
                          </m:dPr>
                          <m:e>
                            <m:r>
                              <a:rPr lang="en-US" altLang="zh-TW" sz="10000" b="0" i="1" smtClean="0">
                                <a:latin typeface="Cambria Math" panose="02040503050406030204" pitchFamily="18" charset="0"/>
                              </a:rPr>
                              <m:t>             </m:t>
                            </m:r>
                          </m:e>
                        </m:d>
                        <m:r>
                          <a:rPr lang="zh-TW" altLang="en-US" sz="10000" i="1" smtClean="0">
                            <a:latin typeface="Cambria Math" panose="02040503050406030204" pitchFamily="18" charset="0"/>
                          </a:rPr>
                          <m:t>　</m:t>
                        </m:r>
                      </m:oMath>
                    </m:oMathPara>
                  </a14:m>
                  <a:endParaRPr lang="zh-TW" altLang="en-US" sz="10000" dirty="0"/>
                </a:p>
              </p:txBody>
            </p:sp>
          </mc:Choice>
          <mc:Fallback xmlns="">
            <p:sp>
              <p:nvSpPr>
                <p:cNvPr id="42" name="文字方塊 41">
                  <a:extLst>
                    <a:ext uri="{FF2B5EF4-FFF2-40B4-BE49-F238E27FC236}">
                      <a16:creationId xmlns:a16="http://schemas.microsoft.com/office/drawing/2014/main" id="{ABF90F0E-6FEC-444D-82F8-615C1CA5FF64}"/>
                    </a:ext>
                  </a:extLst>
                </p:cNvPr>
                <p:cNvSpPr txBox="1">
                  <a:spLocks noRot="1" noChangeAspect="1" noMove="1" noResize="1" noEditPoints="1" noAdjustHandles="1" noChangeArrowheads="1" noChangeShapeType="1" noTextEdit="1"/>
                </p:cNvSpPr>
                <p:nvPr/>
              </p:nvSpPr>
              <p:spPr>
                <a:xfrm>
                  <a:off x="6428883" y="2983745"/>
                  <a:ext cx="5651372" cy="1726755"/>
                </a:xfrm>
                <a:prstGeom prst="rect">
                  <a:avLst/>
                </a:prstGeom>
                <a:blipFill>
                  <a:blip r:embed="rId14"/>
                  <a:stretch>
                    <a:fillRect/>
                  </a:stretch>
                </a:blipFill>
              </p:spPr>
              <p:txBody>
                <a:bodyPr/>
                <a:lstStyle/>
                <a:p>
                  <a:r>
                    <a:rPr lang="en-US">
                      <a:noFill/>
                    </a:rPr>
                    <a:t> </a:t>
                  </a:r>
                </a:p>
              </p:txBody>
            </p:sp>
          </mc:Fallback>
        </mc:AlternateContent>
        <p:grpSp>
          <p:nvGrpSpPr>
            <p:cNvPr id="44" name="群組 43">
              <a:extLst>
                <a:ext uri="{FF2B5EF4-FFF2-40B4-BE49-F238E27FC236}">
                  <a16:creationId xmlns:a16="http://schemas.microsoft.com/office/drawing/2014/main" id="{D7A4C66A-BD9B-41A0-A2BA-478CEDFAD4FC}"/>
                </a:ext>
              </a:extLst>
            </p:cNvPr>
            <p:cNvGrpSpPr/>
            <p:nvPr/>
          </p:nvGrpSpPr>
          <p:grpSpPr>
            <a:xfrm>
              <a:off x="7119147" y="3465626"/>
              <a:ext cx="3280943" cy="1118655"/>
              <a:chOff x="1807484" y="3465626"/>
              <a:chExt cx="3280943" cy="1118655"/>
            </a:xfrm>
          </p:grpSpPr>
          <p:sp>
            <p:nvSpPr>
              <p:cNvPr id="45" name="橢圓 44">
                <a:extLst>
                  <a:ext uri="{FF2B5EF4-FFF2-40B4-BE49-F238E27FC236}">
                    <a16:creationId xmlns:a16="http://schemas.microsoft.com/office/drawing/2014/main" id="{933FD59C-7158-4F2E-A19A-D0C2079F9375}"/>
                  </a:ext>
                </a:extLst>
              </p:cNvPr>
              <p:cNvSpPr/>
              <p:nvPr/>
            </p:nvSpPr>
            <p:spPr>
              <a:xfrm>
                <a:off x="2119246" y="3718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12E93BD-B1FE-477F-84E0-831ABD5898BC}"/>
                      </a:ext>
                    </a:extLst>
                  </p:cNvPr>
                  <p:cNvSpPr/>
                  <p:nvPr/>
                </p:nvSpPr>
                <p:spPr>
                  <a:xfrm>
                    <a:off x="1807484" y="4018778"/>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46" name="矩形 45">
                    <a:extLst>
                      <a:ext uri="{FF2B5EF4-FFF2-40B4-BE49-F238E27FC236}">
                        <a16:creationId xmlns:a16="http://schemas.microsoft.com/office/drawing/2014/main" id="{612E93BD-B1FE-477F-84E0-831ABD5898BC}"/>
                      </a:ext>
                    </a:extLst>
                  </p:cNvPr>
                  <p:cNvSpPr>
                    <a:spLocks noRot="1" noChangeAspect="1" noMove="1" noResize="1" noEditPoints="1" noAdjustHandles="1" noChangeArrowheads="1" noChangeShapeType="1" noTextEdit="1"/>
                  </p:cNvSpPr>
                  <p:nvPr/>
                </p:nvSpPr>
                <p:spPr>
                  <a:xfrm>
                    <a:off x="1807484" y="4018778"/>
                    <a:ext cx="360895" cy="56550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1A8E5998-42CA-48A7-AE76-4AAD8E350795}"/>
                      </a:ext>
                    </a:extLst>
                  </p:cNvPr>
                  <p:cNvSpPr/>
                  <p:nvPr/>
                </p:nvSpPr>
                <p:spPr>
                  <a:xfrm>
                    <a:off x="2201561" y="4018778"/>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47" name="矩形 46">
                    <a:extLst>
                      <a:ext uri="{FF2B5EF4-FFF2-40B4-BE49-F238E27FC236}">
                        <a16:creationId xmlns:a16="http://schemas.microsoft.com/office/drawing/2014/main" id="{1A8E5998-42CA-48A7-AE76-4AAD8E350795}"/>
                      </a:ext>
                    </a:extLst>
                  </p:cNvPr>
                  <p:cNvSpPr>
                    <a:spLocks noRot="1" noChangeAspect="1" noMove="1" noResize="1" noEditPoints="1" noAdjustHandles="1" noChangeArrowheads="1" noChangeShapeType="1" noTextEdit="1"/>
                  </p:cNvSpPr>
                  <p:nvPr/>
                </p:nvSpPr>
                <p:spPr>
                  <a:xfrm>
                    <a:off x="2201561" y="4018778"/>
                    <a:ext cx="365760" cy="565503"/>
                  </a:xfrm>
                  <a:prstGeom prst="rect">
                    <a:avLst/>
                  </a:prstGeom>
                  <a:blipFill>
                    <a:blip r:embed="rId16"/>
                    <a:stretch>
                      <a:fillRect/>
                    </a:stretch>
                  </a:blipFill>
                </p:spPr>
                <p:txBody>
                  <a:bodyPr/>
                  <a:lstStyle/>
                  <a:p>
                    <a:r>
                      <a:rPr lang="en-US">
                        <a:noFill/>
                      </a:rPr>
                      <a:t> </a:t>
                    </a:r>
                  </a:p>
                </p:txBody>
              </p:sp>
            </mc:Fallback>
          </mc:AlternateContent>
          <p:cxnSp>
            <p:nvCxnSpPr>
              <p:cNvPr id="48" name="直線單箭頭接點 47">
                <a:extLst>
                  <a:ext uri="{FF2B5EF4-FFF2-40B4-BE49-F238E27FC236}">
                    <a16:creationId xmlns:a16="http://schemas.microsoft.com/office/drawing/2014/main" id="{29E87B34-67AF-440E-BD5C-BC6EA35D64F6}"/>
                  </a:ext>
                </a:extLst>
              </p:cNvPr>
              <p:cNvCxnSpPr>
                <a:cxnSpLocks/>
                <a:stCxn id="45" idx="3"/>
                <a:endCxn id="46" idx="0"/>
              </p:cNvCxnSpPr>
              <p:nvPr/>
            </p:nvCxnSpPr>
            <p:spPr>
              <a:xfrm flipH="1">
                <a:off x="1987932" y="3828328"/>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3EE23893-20F4-4E01-BB49-921AD49B1D8E}"/>
                  </a:ext>
                </a:extLst>
              </p:cNvPr>
              <p:cNvCxnSpPr>
                <a:cxnSpLocks/>
                <a:stCxn id="45" idx="5"/>
                <a:endCxn id="47" idx="0"/>
              </p:cNvCxnSpPr>
              <p:nvPr/>
            </p:nvCxnSpPr>
            <p:spPr>
              <a:xfrm>
                <a:off x="2228788" y="3828328"/>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橢圓 49">
                <a:extLst>
                  <a:ext uri="{FF2B5EF4-FFF2-40B4-BE49-F238E27FC236}">
                    <a16:creationId xmlns:a16="http://schemas.microsoft.com/office/drawing/2014/main" id="{3C3C7C2B-2E19-4765-94D2-D15B5FC9A46D}"/>
                  </a:ext>
                </a:extLst>
              </p:cNvPr>
              <p:cNvSpPr/>
              <p:nvPr/>
            </p:nvSpPr>
            <p:spPr>
              <a:xfrm>
                <a:off x="2921196" y="3718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36055D93-644A-4960-8309-CE4B9D363B0F}"/>
                      </a:ext>
                    </a:extLst>
                  </p:cNvPr>
                  <p:cNvSpPr/>
                  <p:nvPr/>
                </p:nvSpPr>
                <p:spPr>
                  <a:xfrm>
                    <a:off x="2601563" y="4018778"/>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oMath>
                      </m:oMathPara>
                    </a14:m>
                    <a:endParaRPr lang="zh-TW" altLang="en-US" dirty="0"/>
                  </a:p>
                </p:txBody>
              </p:sp>
            </mc:Choice>
            <mc:Fallback xmlns="">
              <p:sp>
                <p:nvSpPr>
                  <p:cNvPr id="51" name="矩形 50">
                    <a:extLst>
                      <a:ext uri="{FF2B5EF4-FFF2-40B4-BE49-F238E27FC236}">
                        <a16:creationId xmlns:a16="http://schemas.microsoft.com/office/drawing/2014/main" id="{36055D93-644A-4960-8309-CE4B9D363B0F}"/>
                      </a:ext>
                    </a:extLst>
                  </p:cNvPr>
                  <p:cNvSpPr>
                    <a:spLocks noRot="1" noChangeAspect="1" noMove="1" noResize="1" noEditPoints="1" noAdjustHandles="1" noChangeArrowheads="1" noChangeShapeType="1" noTextEdit="1"/>
                  </p:cNvSpPr>
                  <p:nvPr/>
                </p:nvSpPr>
                <p:spPr>
                  <a:xfrm>
                    <a:off x="2601563" y="4018778"/>
                    <a:ext cx="365759" cy="565503"/>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FC8AEF0D-E44C-4D33-A528-FA194CA20DE1}"/>
                      </a:ext>
                    </a:extLst>
                  </p:cNvPr>
                  <p:cNvSpPr/>
                  <p:nvPr/>
                </p:nvSpPr>
                <p:spPr>
                  <a:xfrm>
                    <a:off x="3001797" y="4018778"/>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oMath>
                      </m:oMathPara>
                    </a14:m>
                    <a:endParaRPr lang="zh-TW" altLang="en-US" dirty="0"/>
                  </a:p>
                </p:txBody>
              </p:sp>
            </mc:Choice>
            <mc:Fallback xmlns="">
              <p:sp>
                <p:nvSpPr>
                  <p:cNvPr id="52" name="矩形 51">
                    <a:extLst>
                      <a:ext uri="{FF2B5EF4-FFF2-40B4-BE49-F238E27FC236}">
                        <a16:creationId xmlns:a16="http://schemas.microsoft.com/office/drawing/2014/main" id="{FC8AEF0D-E44C-4D33-A528-FA194CA20DE1}"/>
                      </a:ext>
                    </a:extLst>
                  </p:cNvPr>
                  <p:cNvSpPr>
                    <a:spLocks noRot="1" noChangeAspect="1" noMove="1" noResize="1" noEditPoints="1" noAdjustHandles="1" noChangeArrowheads="1" noChangeShapeType="1" noTextEdit="1"/>
                  </p:cNvSpPr>
                  <p:nvPr/>
                </p:nvSpPr>
                <p:spPr>
                  <a:xfrm>
                    <a:off x="3001797" y="4018778"/>
                    <a:ext cx="365760" cy="565503"/>
                  </a:xfrm>
                  <a:prstGeom prst="rect">
                    <a:avLst/>
                  </a:prstGeom>
                  <a:blipFill>
                    <a:blip r:embed="rId18"/>
                    <a:stretch>
                      <a:fillRect/>
                    </a:stretch>
                  </a:blipFill>
                </p:spPr>
                <p:txBody>
                  <a:bodyPr/>
                  <a:lstStyle/>
                  <a:p>
                    <a:r>
                      <a:rPr lang="en-US">
                        <a:noFill/>
                      </a:rPr>
                      <a:t> </a:t>
                    </a:r>
                  </a:p>
                </p:txBody>
              </p:sp>
            </mc:Fallback>
          </mc:AlternateContent>
          <p:cxnSp>
            <p:nvCxnSpPr>
              <p:cNvPr id="53" name="直線單箭頭接點 52">
                <a:extLst>
                  <a:ext uri="{FF2B5EF4-FFF2-40B4-BE49-F238E27FC236}">
                    <a16:creationId xmlns:a16="http://schemas.microsoft.com/office/drawing/2014/main" id="{325D39FA-F285-4CF3-8208-477D858D0DD9}"/>
                  </a:ext>
                </a:extLst>
              </p:cNvPr>
              <p:cNvCxnSpPr>
                <a:cxnSpLocks/>
                <a:stCxn id="50" idx="3"/>
                <a:endCxn id="51" idx="0"/>
              </p:cNvCxnSpPr>
              <p:nvPr/>
            </p:nvCxnSpPr>
            <p:spPr>
              <a:xfrm flipH="1">
                <a:off x="2784443" y="3828328"/>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82D3D6B4-5272-4DB2-A9D9-B3E015B526D4}"/>
                  </a:ext>
                </a:extLst>
              </p:cNvPr>
              <p:cNvCxnSpPr>
                <a:cxnSpLocks/>
                <a:stCxn id="50" idx="5"/>
                <a:endCxn id="52" idx="0"/>
              </p:cNvCxnSpPr>
              <p:nvPr/>
            </p:nvCxnSpPr>
            <p:spPr>
              <a:xfrm>
                <a:off x="3030738" y="3828328"/>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a:extLst>
                  <a:ext uri="{FF2B5EF4-FFF2-40B4-BE49-F238E27FC236}">
                    <a16:creationId xmlns:a16="http://schemas.microsoft.com/office/drawing/2014/main" id="{1D506773-5E3B-4685-9A56-8D1F3C65D2BC}"/>
                  </a:ext>
                </a:extLst>
              </p:cNvPr>
              <p:cNvSpPr/>
              <p:nvPr/>
            </p:nvSpPr>
            <p:spPr>
              <a:xfrm>
                <a:off x="2525517" y="346562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56" name="直線單箭頭接點 55">
                <a:extLst>
                  <a:ext uri="{FF2B5EF4-FFF2-40B4-BE49-F238E27FC236}">
                    <a16:creationId xmlns:a16="http://schemas.microsoft.com/office/drawing/2014/main" id="{9B149697-3311-4B3C-8AC4-49E544050058}"/>
                  </a:ext>
                </a:extLst>
              </p:cNvPr>
              <p:cNvCxnSpPr>
                <a:cxnSpLocks/>
                <a:stCxn id="55" idx="3"/>
                <a:endCxn id="45" idx="7"/>
              </p:cNvCxnSpPr>
              <p:nvPr/>
            </p:nvCxnSpPr>
            <p:spPr>
              <a:xfrm flipH="1">
                <a:off x="2228788" y="3575168"/>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06E6EBC5-8F53-49B3-B9F5-9DA7E4038799}"/>
                  </a:ext>
                </a:extLst>
              </p:cNvPr>
              <p:cNvCxnSpPr>
                <a:stCxn id="55" idx="5"/>
                <a:endCxn id="50" idx="0"/>
              </p:cNvCxnSpPr>
              <p:nvPr/>
            </p:nvCxnSpPr>
            <p:spPr>
              <a:xfrm>
                <a:off x="2635059" y="3575168"/>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橢圓 57">
                <a:extLst>
                  <a:ext uri="{FF2B5EF4-FFF2-40B4-BE49-F238E27FC236}">
                    <a16:creationId xmlns:a16="http://schemas.microsoft.com/office/drawing/2014/main" id="{16F92D3F-BC9A-41B3-A8DE-D9206D3DE7A3}"/>
                  </a:ext>
                </a:extLst>
              </p:cNvPr>
              <p:cNvSpPr/>
              <p:nvPr/>
            </p:nvSpPr>
            <p:spPr>
              <a:xfrm>
                <a:off x="3840116" y="3718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543B641C-ECB5-488A-AE72-5EBCA6CFFF61}"/>
                      </a:ext>
                    </a:extLst>
                  </p:cNvPr>
                  <p:cNvSpPr/>
                  <p:nvPr/>
                </p:nvSpPr>
                <p:spPr>
                  <a:xfrm>
                    <a:off x="3528354" y="4018778"/>
                    <a:ext cx="360895"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solidFill>
                        <a:schemeClr val="bg1"/>
                      </a:solidFill>
                    </a:endParaRPr>
                  </a:p>
                </p:txBody>
              </p:sp>
            </mc:Choice>
            <mc:Fallback xmlns="">
              <p:sp>
                <p:nvSpPr>
                  <p:cNvPr id="59" name="矩形 58">
                    <a:extLst>
                      <a:ext uri="{FF2B5EF4-FFF2-40B4-BE49-F238E27FC236}">
                        <a16:creationId xmlns:a16="http://schemas.microsoft.com/office/drawing/2014/main" id="{543B641C-ECB5-488A-AE72-5EBCA6CFFF61}"/>
                      </a:ext>
                    </a:extLst>
                  </p:cNvPr>
                  <p:cNvSpPr>
                    <a:spLocks noRot="1" noChangeAspect="1" noMove="1" noResize="1" noEditPoints="1" noAdjustHandles="1" noChangeArrowheads="1" noChangeShapeType="1" noTextEdit="1"/>
                  </p:cNvSpPr>
                  <p:nvPr/>
                </p:nvSpPr>
                <p:spPr>
                  <a:xfrm>
                    <a:off x="3528354" y="4018778"/>
                    <a:ext cx="360895" cy="565503"/>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96B085E8-3F0C-4278-9701-952C2EB160ED}"/>
                      </a:ext>
                    </a:extLst>
                  </p:cNvPr>
                  <p:cNvSpPr/>
                  <p:nvPr/>
                </p:nvSpPr>
                <p:spPr>
                  <a:xfrm>
                    <a:off x="3922431" y="4018778"/>
                    <a:ext cx="365760"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TW" b="0" i="1" smtClean="0">
                              <a:solidFill>
                                <a:schemeClr val="bg1"/>
                              </a:solidFill>
                              <a:latin typeface="Cambria Math" panose="02040503050406030204" pitchFamily="18" charset="0"/>
                            </a:rPr>
                            <m:t> 0</m:t>
                          </m:r>
                        </m:oMath>
                      </m:oMathPara>
                    </a14:m>
                    <a:endParaRPr lang="zh-TW" altLang="en-US" dirty="0"/>
                  </a:p>
                </p:txBody>
              </p:sp>
            </mc:Choice>
            <mc:Fallback xmlns="">
              <p:sp>
                <p:nvSpPr>
                  <p:cNvPr id="60" name="矩形 59">
                    <a:extLst>
                      <a:ext uri="{FF2B5EF4-FFF2-40B4-BE49-F238E27FC236}">
                        <a16:creationId xmlns:a16="http://schemas.microsoft.com/office/drawing/2014/main" id="{96B085E8-3F0C-4278-9701-952C2EB160ED}"/>
                      </a:ext>
                    </a:extLst>
                  </p:cNvPr>
                  <p:cNvSpPr>
                    <a:spLocks noRot="1" noChangeAspect="1" noMove="1" noResize="1" noEditPoints="1" noAdjustHandles="1" noChangeArrowheads="1" noChangeShapeType="1" noTextEdit="1"/>
                  </p:cNvSpPr>
                  <p:nvPr/>
                </p:nvSpPr>
                <p:spPr>
                  <a:xfrm>
                    <a:off x="3922431" y="4018778"/>
                    <a:ext cx="365760" cy="565503"/>
                  </a:xfrm>
                  <a:prstGeom prst="rect">
                    <a:avLst/>
                  </a:prstGeom>
                  <a:blipFill>
                    <a:blip r:embed="rId20"/>
                    <a:stretch>
                      <a:fillRect/>
                    </a:stretch>
                  </a:blipFill>
                </p:spPr>
                <p:txBody>
                  <a:bodyPr/>
                  <a:lstStyle/>
                  <a:p>
                    <a:r>
                      <a:rPr lang="en-US">
                        <a:noFill/>
                      </a:rPr>
                      <a:t> </a:t>
                    </a:r>
                  </a:p>
                </p:txBody>
              </p:sp>
            </mc:Fallback>
          </mc:AlternateContent>
          <p:cxnSp>
            <p:nvCxnSpPr>
              <p:cNvPr id="61" name="直線單箭頭接點 60">
                <a:extLst>
                  <a:ext uri="{FF2B5EF4-FFF2-40B4-BE49-F238E27FC236}">
                    <a16:creationId xmlns:a16="http://schemas.microsoft.com/office/drawing/2014/main" id="{C6BDE850-E370-42A5-B8F2-50DAE632BD80}"/>
                  </a:ext>
                </a:extLst>
              </p:cNvPr>
              <p:cNvCxnSpPr>
                <a:cxnSpLocks/>
                <a:stCxn id="58" idx="3"/>
                <a:endCxn id="59" idx="0"/>
              </p:cNvCxnSpPr>
              <p:nvPr/>
            </p:nvCxnSpPr>
            <p:spPr>
              <a:xfrm flipH="1">
                <a:off x="3708802" y="3828328"/>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AA7F1DA6-CEF3-43CB-A880-0EBC102E6436}"/>
                  </a:ext>
                </a:extLst>
              </p:cNvPr>
              <p:cNvCxnSpPr>
                <a:cxnSpLocks/>
                <a:stCxn id="58" idx="5"/>
                <a:endCxn id="60" idx="0"/>
              </p:cNvCxnSpPr>
              <p:nvPr/>
            </p:nvCxnSpPr>
            <p:spPr>
              <a:xfrm>
                <a:off x="3949658" y="3828328"/>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橢圓 62">
                <a:extLst>
                  <a:ext uri="{FF2B5EF4-FFF2-40B4-BE49-F238E27FC236}">
                    <a16:creationId xmlns:a16="http://schemas.microsoft.com/office/drawing/2014/main" id="{A35ECD61-CAF5-42CE-BD2A-D07C82D534CE}"/>
                  </a:ext>
                </a:extLst>
              </p:cNvPr>
              <p:cNvSpPr/>
              <p:nvPr/>
            </p:nvSpPr>
            <p:spPr>
              <a:xfrm>
                <a:off x="4642066" y="371878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57D0E8E9-E385-4EF5-807E-D59873E23D70}"/>
                      </a:ext>
                    </a:extLst>
                  </p:cNvPr>
                  <p:cNvSpPr/>
                  <p:nvPr/>
                </p:nvSpPr>
                <p:spPr>
                  <a:xfrm>
                    <a:off x="4322433" y="4018778"/>
                    <a:ext cx="365759"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1</m:t>
                              </m:r>
                            </m:sub>
                          </m:sSub>
                        </m:oMath>
                      </m:oMathPara>
                    </a14:m>
                    <a:endParaRPr lang="zh-TW" altLang="en-US" dirty="0"/>
                  </a:p>
                </p:txBody>
              </p:sp>
            </mc:Choice>
            <mc:Fallback xmlns="">
              <p:sp>
                <p:nvSpPr>
                  <p:cNvPr id="64" name="矩形 63">
                    <a:extLst>
                      <a:ext uri="{FF2B5EF4-FFF2-40B4-BE49-F238E27FC236}">
                        <a16:creationId xmlns:a16="http://schemas.microsoft.com/office/drawing/2014/main" id="{57D0E8E9-E385-4EF5-807E-D59873E23D70}"/>
                      </a:ext>
                    </a:extLst>
                  </p:cNvPr>
                  <p:cNvSpPr>
                    <a:spLocks noRot="1" noChangeAspect="1" noMove="1" noResize="1" noEditPoints="1" noAdjustHandles="1" noChangeArrowheads="1" noChangeShapeType="1" noTextEdit="1"/>
                  </p:cNvSpPr>
                  <p:nvPr/>
                </p:nvSpPr>
                <p:spPr>
                  <a:xfrm>
                    <a:off x="4322433" y="4018778"/>
                    <a:ext cx="365759" cy="565503"/>
                  </a:xfrm>
                  <a:prstGeom prst="rect">
                    <a:avLst/>
                  </a:prstGeom>
                  <a:blipFill>
                    <a:blip r:embed="rId21"/>
                    <a:stretch>
                      <a:fillRect l="-17742" r="-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444A6BB8-4EA8-43F5-85E9-1C5F035A1F07}"/>
                      </a:ext>
                    </a:extLst>
                  </p:cNvPr>
                  <p:cNvSpPr/>
                  <p:nvPr/>
                </p:nvSpPr>
                <p:spPr>
                  <a:xfrm>
                    <a:off x="4722667" y="4018778"/>
                    <a:ext cx="365760" cy="56550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b="0" i="1" smtClean="0">
                              <a:solidFill>
                                <a:schemeClr val="bg1"/>
                              </a:solidFill>
                              <a:latin typeface="Cambria Math" panose="02040503050406030204" pitchFamily="18" charset="0"/>
                            </a:rPr>
                            <m:t> −</m:t>
                          </m:r>
                          <m:sSub>
                            <m:sSubPr>
                              <m:ctrlPr>
                                <a:rPr lang="en-US" altLang="zh-TW" b="0" i="1" smtClean="0">
                                  <a:solidFill>
                                    <a:schemeClr val="bg1"/>
                                  </a:solidFill>
                                  <a:latin typeface="Cambria Math" panose="02040503050406030204" pitchFamily="18" charset="0"/>
                                </a:rPr>
                              </m:ctrlPr>
                            </m:sSubPr>
                            <m:e>
                              <m:r>
                                <a:rPr lang="en-US" altLang="zh-TW" b="0" i="1" smtClean="0">
                                  <a:solidFill>
                                    <a:schemeClr val="bg1"/>
                                  </a:solidFill>
                                  <a:latin typeface="Cambria Math" panose="02040503050406030204" pitchFamily="18" charset="0"/>
                                </a:rPr>
                                <m:t>𝑎</m:t>
                              </m:r>
                            </m:e>
                            <m:sub>
                              <m:r>
                                <a:rPr lang="en-US" altLang="zh-TW" b="0" i="1" smtClean="0">
                                  <a:solidFill>
                                    <a:schemeClr val="bg1"/>
                                  </a:solidFill>
                                  <a:latin typeface="Cambria Math" panose="02040503050406030204" pitchFamily="18" charset="0"/>
                                </a:rPr>
                                <m:t>0</m:t>
                              </m:r>
                            </m:sub>
                          </m:sSub>
                        </m:oMath>
                      </m:oMathPara>
                    </a14:m>
                    <a:endParaRPr lang="zh-TW" altLang="en-US" dirty="0"/>
                  </a:p>
                </p:txBody>
              </p:sp>
            </mc:Choice>
            <mc:Fallback xmlns="">
              <p:sp>
                <p:nvSpPr>
                  <p:cNvPr id="65" name="矩形 64">
                    <a:extLst>
                      <a:ext uri="{FF2B5EF4-FFF2-40B4-BE49-F238E27FC236}">
                        <a16:creationId xmlns:a16="http://schemas.microsoft.com/office/drawing/2014/main" id="{444A6BB8-4EA8-43F5-85E9-1C5F035A1F07}"/>
                      </a:ext>
                    </a:extLst>
                  </p:cNvPr>
                  <p:cNvSpPr>
                    <a:spLocks noRot="1" noChangeAspect="1" noMove="1" noResize="1" noEditPoints="1" noAdjustHandles="1" noChangeArrowheads="1" noChangeShapeType="1" noTextEdit="1"/>
                  </p:cNvSpPr>
                  <p:nvPr/>
                </p:nvSpPr>
                <p:spPr>
                  <a:xfrm>
                    <a:off x="4722667" y="4018778"/>
                    <a:ext cx="365760" cy="565503"/>
                  </a:xfrm>
                  <a:prstGeom prst="rect">
                    <a:avLst/>
                  </a:prstGeom>
                  <a:blipFill>
                    <a:blip r:embed="rId22"/>
                    <a:stretch>
                      <a:fillRect l="-19355" r="-16129"/>
                    </a:stretch>
                  </a:blipFill>
                </p:spPr>
                <p:txBody>
                  <a:bodyPr/>
                  <a:lstStyle/>
                  <a:p>
                    <a:r>
                      <a:rPr lang="en-US">
                        <a:noFill/>
                      </a:rPr>
                      <a:t> </a:t>
                    </a:r>
                  </a:p>
                </p:txBody>
              </p:sp>
            </mc:Fallback>
          </mc:AlternateContent>
          <p:cxnSp>
            <p:nvCxnSpPr>
              <p:cNvPr id="66" name="直線單箭頭接點 65">
                <a:extLst>
                  <a:ext uri="{FF2B5EF4-FFF2-40B4-BE49-F238E27FC236}">
                    <a16:creationId xmlns:a16="http://schemas.microsoft.com/office/drawing/2014/main" id="{A9ADD74B-B0ED-43D3-8CF1-5748E0EAFEE2}"/>
                  </a:ext>
                </a:extLst>
              </p:cNvPr>
              <p:cNvCxnSpPr>
                <a:cxnSpLocks/>
                <a:stCxn id="63" idx="3"/>
                <a:endCxn id="64" idx="0"/>
              </p:cNvCxnSpPr>
              <p:nvPr/>
            </p:nvCxnSpPr>
            <p:spPr>
              <a:xfrm flipH="1">
                <a:off x="4505313" y="3828328"/>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a:extLst>
                  <a:ext uri="{FF2B5EF4-FFF2-40B4-BE49-F238E27FC236}">
                    <a16:creationId xmlns:a16="http://schemas.microsoft.com/office/drawing/2014/main" id="{197AF2D2-C7BE-4DD3-B68D-1061373D36E1}"/>
                  </a:ext>
                </a:extLst>
              </p:cNvPr>
              <p:cNvCxnSpPr>
                <a:cxnSpLocks/>
                <a:stCxn id="63" idx="5"/>
                <a:endCxn id="65" idx="0"/>
              </p:cNvCxnSpPr>
              <p:nvPr/>
            </p:nvCxnSpPr>
            <p:spPr>
              <a:xfrm>
                <a:off x="4751608" y="3828328"/>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橢圓 67">
                <a:extLst>
                  <a:ext uri="{FF2B5EF4-FFF2-40B4-BE49-F238E27FC236}">
                    <a16:creationId xmlns:a16="http://schemas.microsoft.com/office/drawing/2014/main" id="{B32BF54A-C8C6-4D7A-91AD-70CACA868F6C}"/>
                  </a:ext>
                </a:extLst>
              </p:cNvPr>
              <p:cNvSpPr/>
              <p:nvPr/>
            </p:nvSpPr>
            <p:spPr>
              <a:xfrm>
                <a:off x="4246387" y="3465626"/>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69" name="直線單箭頭接點 68">
                <a:extLst>
                  <a:ext uri="{FF2B5EF4-FFF2-40B4-BE49-F238E27FC236}">
                    <a16:creationId xmlns:a16="http://schemas.microsoft.com/office/drawing/2014/main" id="{A0CCE324-83FF-418C-A328-380E583210F3}"/>
                  </a:ext>
                </a:extLst>
              </p:cNvPr>
              <p:cNvCxnSpPr>
                <a:cxnSpLocks/>
                <a:stCxn id="68" idx="3"/>
                <a:endCxn id="58" idx="7"/>
              </p:cNvCxnSpPr>
              <p:nvPr/>
            </p:nvCxnSpPr>
            <p:spPr>
              <a:xfrm flipH="1">
                <a:off x="3949658" y="3575168"/>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583CF0D1-0CA8-4BE9-A7EC-9D0E92DB4A9A}"/>
                  </a:ext>
                </a:extLst>
              </p:cNvPr>
              <p:cNvCxnSpPr>
                <a:stCxn id="68" idx="5"/>
                <a:endCxn id="63" idx="0"/>
              </p:cNvCxnSpPr>
              <p:nvPr/>
            </p:nvCxnSpPr>
            <p:spPr>
              <a:xfrm>
                <a:off x="4355929" y="3575168"/>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AE9F7F0B-1068-43F8-849A-6CD7AB7536FC}"/>
                    </a:ext>
                  </a:extLst>
                </p:cNvPr>
                <p:cNvSpPr txBox="1"/>
                <p:nvPr/>
              </p:nvSpPr>
              <p:spPr>
                <a:xfrm>
                  <a:off x="5723096" y="4006752"/>
                  <a:ext cx="73079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3200" b="0" i="1" smtClean="0">
                            <a:latin typeface="Cambria Math" panose="02040503050406030204" pitchFamily="18" charset="0"/>
                          </a:rPr>
                          <m:t>𝑢𝑡𝑠</m:t>
                        </m:r>
                      </m:oMath>
                    </m:oMathPara>
                  </a14:m>
                  <a:endParaRPr lang="en-US" sz="700" dirty="0"/>
                </a:p>
              </p:txBody>
            </p:sp>
          </mc:Choice>
          <mc:Fallback xmlns="">
            <p:sp>
              <p:nvSpPr>
                <p:cNvPr id="71" name="文字方塊 70">
                  <a:extLst>
                    <a:ext uri="{FF2B5EF4-FFF2-40B4-BE49-F238E27FC236}">
                      <a16:creationId xmlns:a16="http://schemas.microsoft.com/office/drawing/2014/main" id="{AE9F7F0B-1068-43F8-849A-6CD7AB7536FC}"/>
                    </a:ext>
                  </a:extLst>
                </p:cNvPr>
                <p:cNvSpPr txBox="1">
                  <a:spLocks noRot="1" noChangeAspect="1" noMove="1" noResize="1" noEditPoints="1" noAdjustHandles="1" noChangeArrowheads="1" noChangeShapeType="1" noTextEdit="1"/>
                </p:cNvSpPr>
                <p:nvPr/>
              </p:nvSpPr>
              <p:spPr>
                <a:xfrm>
                  <a:off x="5723096" y="4006752"/>
                  <a:ext cx="730796" cy="584775"/>
                </a:xfrm>
                <a:prstGeom prst="rect">
                  <a:avLst/>
                </a:prstGeom>
                <a:blipFill>
                  <a:blip r:embed="rId23"/>
                  <a:stretch>
                    <a:fillRect/>
                  </a:stretch>
                </a:blipFill>
              </p:spPr>
              <p:txBody>
                <a:bodyPr/>
                <a:lstStyle/>
                <a:p>
                  <a:r>
                    <a:rPr lang="en-US">
                      <a:noFill/>
                    </a:rPr>
                    <a:t> </a:t>
                  </a:r>
                </a:p>
              </p:txBody>
            </p:sp>
          </mc:Fallback>
        </mc:AlternateContent>
      </p:grpSp>
      <p:sp>
        <p:nvSpPr>
          <p:cNvPr id="76" name="文字方塊 75">
            <a:extLst>
              <a:ext uri="{FF2B5EF4-FFF2-40B4-BE49-F238E27FC236}">
                <a16:creationId xmlns:a16="http://schemas.microsoft.com/office/drawing/2014/main" id="{0A1EBDC0-CAAB-46C5-9ED9-85E78B4954A9}"/>
              </a:ext>
            </a:extLst>
          </p:cNvPr>
          <p:cNvSpPr txBox="1"/>
          <p:nvPr/>
        </p:nvSpPr>
        <p:spPr>
          <a:xfrm>
            <a:off x="0" y="6488667"/>
            <a:ext cx="3286424" cy="369332"/>
          </a:xfrm>
          <a:prstGeom prst="rect">
            <a:avLst/>
          </a:prstGeom>
          <a:noFill/>
        </p:spPr>
        <p:txBody>
          <a:bodyPr wrap="square">
            <a:spAutoFit/>
          </a:bodyPr>
          <a:lstStyle/>
          <a:p>
            <a:r>
              <a:rPr lang="en-US" dirty="0">
                <a:hlinkClick r:id="rId24"/>
              </a:rPr>
              <a:t>https://arxiv.org/abs/2411.09121</a:t>
            </a:r>
            <a:endParaRPr lang="en-US" dirty="0"/>
          </a:p>
        </p:txBody>
      </p:sp>
      <p:sp>
        <p:nvSpPr>
          <p:cNvPr id="77" name="投影片編號版面配置區 3">
            <a:extLst>
              <a:ext uri="{FF2B5EF4-FFF2-40B4-BE49-F238E27FC236}">
                <a16:creationId xmlns:a16="http://schemas.microsoft.com/office/drawing/2014/main" id="{AEF08779-2423-47A1-AD78-C73428D917A7}"/>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793267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36036C36-03AF-47CA-AB76-F3DF100635E2}"/>
              </a:ext>
            </a:extLst>
          </p:cNvPr>
          <p:cNvSpPr>
            <a:spLocks noGrp="1"/>
          </p:cNvSpPr>
          <p:nvPr>
            <p:ph idx="1"/>
          </p:nvPr>
        </p:nvSpPr>
        <p:spPr/>
        <p:txBody>
          <a:bodyPr/>
          <a:lstStyle/>
          <a:p>
            <a:endParaRPr lang="en-US" dirty="0"/>
          </a:p>
        </p:txBody>
      </p:sp>
      <p:pic>
        <p:nvPicPr>
          <p:cNvPr id="31" name="圖片 30">
            <a:extLst>
              <a:ext uri="{FF2B5EF4-FFF2-40B4-BE49-F238E27FC236}">
                <a16:creationId xmlns:a16="http://schemas.microsoft.com/office/drawing/2014/main" id="{98DBF676-815D-4ABC-968D-6B3A24232196}"/>
              </a:ext>
            </a:extLst>
          </p:cNvPr>
          <p:cNvPicPr>
            <a:picLocks noChangeAspect="1"/>
          </p:cNvPicPr>
          <p:nvPr/>
        </p:nvPicPr>
        <p:blipFill>
          <a:blip r:embed="rId3"/>
          <a:stretch>
            <a:fillRect/>
          </a:stretch>
        </p:blipFill>
        <p:spPr>
          <a:xfrm>
            <a:off x="851462" y="1838323"/>
            <a:ext cx="6398535" cy="2746377"/>
          </a:xfrm>
          <a:prstGeom prst="rect">
            <a:avLst/>
          </a:prstGeom>
        </p:spPr>
      </p:pic>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24F0BF1-E98A-44FA-8A2E-C53450E24296}"/>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while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do {</a:t>
                </a:r>
                <a:r>
                  <a:rPr lang="zh-TW" altLang="en-US" sz="4400" dirty="0">
                    <a:latin typeface="Bahnschrift SemiBold SemiConden" panose="020B0502040204020203" pitchFamily="34" charset="0"/>
                  </a:rPr>
                  <a:t>𝑃</a:t>
                </a:r>
                <a:r>
                  <a:rPr lang="en-US" altLang="zh-TW" sz="4400" dirty="0">
                    <a:latin typeface="Bahnschrift SemiBold SemiConden" panose="020B0502040204020203" pitchFamily="34" charset="0"/>
                  </a:rPr>
                  <a:t>}</a:t>
                </a:r>
                <a:endParaRPr lang="en-US" dirty="0"/>
              </a:p>
            </p:txBody>
          </p:sp>
        </mc:Choice>
        <mc:Fallback xmlns="">
          <p:sp>
            <p:nvSpPr>
              <p:cNvPr id="2" name="標題 1">
                <a:extLst>
                  <a:ext uri="{FF2B5EF4-FFF2-40B4-BE49-F238E27FC236}">
                    <a16:creationId xmlns:a16="http://schemas.microsoft.com/office/drawing/2014/main" id="{E24F0BF1-E98A-44FA-8A2E-C53450E24296}"/>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grpSp>
        <p:nvGrpSpPr>
          <p:cNvPr id="7" name="群組 6">
            <a:extLst>
              <a:ext uri="{FF2B5EF4-FFF2-40B4-BE49-F238E27FC236}">
                <a16:creationId xmlns:a16="http://schemas.microsoft.com/office/drawing/2014/main" id="{C8869A6F-8885-4A35-8FB8-04BA0C8BECD5}"/>
              </a:ext>
            </a:extLst>
          </p:cNvPr>
          <p:cNvGrpSpPr/>
          <p:nvPr/>
        </p:nvGrpSpPr>
        <p:grpSpPr>
          <a:xfrm>
            <a:off x="7114575" y="1697883"/>
            <a:ext cx="2867632" cy="1538884"/>
            <a:chOff x="7649099" y="3308088"/>
            <a:chExt cx="2867632" cy="1538884"/>
          </a:xfrm>
        </p:grpSpPr>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3DDD87A-C141-4C88-8D42-F793178A16F8}"/>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 name="文字方塊 7">
                  <a:extLst>
                    <a:ext uri="{FF2B5EF4-FFF2-40B4-BE49-F238E27FC236}">
                      <a16:creationId xmlns:a16="http://schemas.microsoft.com/office/drawing/2014/main" id="{D3DDD87A-C141-4C88-8D42-F793178A16F8}"/>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5"/>
                  <a:stretch>
                    <a:fillRect/>
                  </a:stretch>
                </a:blipFill>
              </p:spPr>
              <p:txBody>
                <a:bodyPr/>
                <a:lstStyle/>
                <a:p>
                  <a:r>
                    <a:rPr lang="en-US">
                      <a:noFill/>
                    </a:rPr>
                    <a:t> </a:t>
                  </a:r>
                </a:p>
              </p:txBody>
            </p:sp>
          </mc:Fallback>
        </mc:AlternateContent>
        <p:sp>
          <p:nvSpPr>
            <p:cNvPr id="9" name="橢圓 8">
              <a:extLst>
                <a:ext uri="{FF2B5EF4-FFF2-40B4-BE49-F238E27FC236}">
                  <a16:creationId xmlns:a16="http://schemas.microsoft.com/office/drawing/2014/main" id="{6185AE74-A822-4A41-96A1-155B5C899E69}"/>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B3FC71E-3F8F-40B9-9C9E-55FAAB5B2B59}"/>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1" name="矩形 10">
                  <a:extLst>
                    <a:ext uri="{FF2B5EF4-FFF2-40B4-BE49-F238E27FC236}">
                      <a16:creationId xmlns:a16="http://schemas.microsoft.com/office/drawing/2014/main" id="{7B3FC71E-3F8F-40B9-9C9E-55FAAB5B2B59}"/>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9A70D1A-92B7-45E5-A5CD-383323A43DB1}"/>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2" name="矩形 11">
                  <a:extLst>
                    <a:ext uri="{FF2B5EF4-FFF2-40B4-BE49-F238E27FC236}">
                      <a16:creationId xmlns:a16="http://schemas.microsoft.com/office/drawing/2014/main" id="{39A70D1A-92B7-45E5-A5CD-383323A43DB1}"/>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7"/>
                  <a:stretch>
                    <a:fillRect/>
                  </a:stretch>
                </a:blipFill>
              </p:spPr>
              <p:txBody>
                <a:bodyPr/>
                <a:lstStyle/>
                <a:p>
                  <a:r>
                    <a:rPr lang="en-US">
                      <a:noFill/>
                    </a:rPr>
                    <a:t> </a:t>
                  </a:r>
                </a:p>
              </p:txBody>
            </p:sp>
          </mc:Fallback>
        </mc:AlternateContent>
        <p:cxnSp>
          <p:nvCxnSpPr>
            <p:cNvPr id="13" name="直線單箭頭接點 12">
              <a:extLst>
                <a:ext uri="{FF2B5EF4-FFF2-40B4-BE49-F238E27FC236}">
                  <a16:creationId xmlns:a16="http://schemas.microsoft.com/office/drawing/2014/main" id="{A03D0E0C-B2BF-4289-BF53-9204F2F9D858}"/>
                </a:ext>
              </a:extLst>
            </p:cNvPr>
            <p:cNvCxnSpPr>
              <a:cxnSpLocks/>
              <a:stCxn id="9" idx="3"/>
              <a:endCxn id="11"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DDAD2959-75D7-4ED1-AE0D-F2B6F27280CE}"/>
                </a:ext>
              </a:extLst>
            </p:cNvPr>
            <p:cNvCxnSpPr>
              <a:cxnSpLocks/>
              <a:stCxn id="9" idx="5"/>
              <a:endCxn id="12"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橢圓 14">
              <a:extLst>
                <a:ext uri="{FF2B5EF4-FFF2-40B4-BE49-F238E27FC236}">
                  <a16:creationId xmlns:a16="http://schemas.microsoft.com/office/drawing/2014/main" id="{42043F48-8EA2-4487-B716-FEDF4A027A5F}"/>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085D592-657E-420F-BC5E-1766994297F0}"/>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sSub>
                          <m:sSubPr>
                            <m:ctrlP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𝑎</m:t>
                            </m:r>
                          </m:e>
                          <m:sub>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0</m:t>
                            </m:r>
                          </m:sub>
                        </m:sSub>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6" name="矩形 15">
                  <a:extLst>
                    <a:ext uri="{FF2B5EF4-FFF2-40B4-BE49-F238E27FC236}">
                      <a16:creationId xmlns:a16="http://schemas.microsoft.com/office/drawing/2014/main" id="{2085D592-657E-420F-BC5E-1766994297F0}"/>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A05E1FF2-CD2E-4FA2-B85C-7F1873F613A8}"/>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sSub>
                          <m:sSubPr>
                            <m:ctrlP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𝑎</m:t>
                            </m:r>
                          </m:e>
                          <m:sub>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7" name="矩形 16">
                  <a:extLst>
                    <a:ext uri="{FF2B5EF4-FFF2-40B4-BE49-F238E27FC236}">
                      <a16:creationId xmlns:a16="http://schemas.microsoft.com/office/drawing/2014/main" id="{A05E1FF2-CD2E-4FA2-B85C-7F1873F613A8}"/>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9"/>
                  <a:stretch>
                    <a:fillRect/>
                  </a:stretch>
                </a:blipFill>
              </p:spPr>
              <p:txBody>
                <a:bodyPr/>
                <a:lstStyle/>
                <a:p>
                  <a:r>
                    <a:rPr lang="en-US">
                      <a:noFill/>
                    </a:rPr>
                    <a:t> </a:t>
                  </a:r>
                </a:p>
              </p:txBody>
            </p:sp>
          </mc:Fallback>
        </mc:AlternateContent>
        <p:cxnSp>
          <p:nvCxnSpPr>
            <p:cNvPr id="18" name="直線單箭頭接點 17">
              <a:extLst>
                <a:ext uri="{FF2B5EF4-FFF2-40B4-BE49-F238E27FC236}">
                  <a16:creationId xmlns:a16="http://schemas.microsoft.com/office/drawing/2014/main" id="{0D921E9E-C7D3-43F2-B99D-34951E2F319E}"/>
                </a:ext>
              </a:extLst>
            </p:cNvPr>
            <p:cNvCxnSpPr>
              <a:cxnSpLocks/>
              <a:stCxn id="15" idx="3"/>
              <a:endCxn id="16"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141BA911-112E-4E93-82B5-9BB29848454A}"/>
                </a:ext>
              </a:extLst>
            </p:cNvPr>
            <p:cNvCxnSpPr>
              <a:cxnSpLocks/>
              <a:stCxn id="15" idx="5"/>
              <a:endCxn id="17"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a:extLst>
                <a:ext uri="{FF2B5EF4-FFF2-40B4-BE49-F238E27FC236}">
                  <a16:creationId xmlns:a16="http://schemas.microsoft.com/office/drawing/2014/main" id="{0AB61F79-3077-458F-81ED-63855E24D380}"/>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1" name="直線單箭頭接點 20">
              <a:extLst>
                <a:ext uri="{FF2B5EF4-FFF2-40B4-BE49-F238E27FC236}">
                  <a16:creationId xmlns:a16="http://schemas.microsoft.com/office/drawing/2014/main" id="{07F5AF53-4AFB-43D4-B85D-914B6D6F263D}"/>
                </a:ext>
              </a:extLst>
            </p:cNvPr>
            <p:cNvCxnSpPr>
              <a:cxnSpLocks/>
              <a:stCxn id="20" idx="3"/>
              <a:endCxn id="9"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281527-B4A7-4E75-A840-6F09ADE02D76}"/>
                </a:ext>
              </a:extLst>
            </p:cNvPr>
            <p:cNvCxnSpPr>
              <a:stCxn id="20" idx="5"/>
              <a:endCxn id="15"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FABFA27F-BA17-4123-96E0-B101D2CE7021}"/>
                    </a:ext>
                  </a:extLst>
                </p:cNvPr>
                <p:cNvSpPr txBox="1"/>
                <p:nvPr/>
              </p:nvSpPr>
              <p:spPr>
                <a:xfrm>
                  <a:off x="9729657" y="3308088"/>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3" name="文字方塊 22">
                  <a:extLst>
                    <a:ext uri="{FF2B5EF4-FFF2-40B4-BE49-F238E27FC236}">
                      <a16:creationId xmlns:a16="http://schemas.microsoft.com/office/drawing/2014/main" id="{FABFA27F-BA17-4123-96E0-B101D2CE7021}"/>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10"/>
                  <a:stretch>
                    <a:fillRect/>
                  </a:stretch>
                </a:blipFill>
              </p:spPr>
              <p:txBody>
                <a:bodyPr/>
                <a:lstStyle/>
                <a:p>
                  <a:r>
                    <a:rPr lang="en-US">
                      <a:noFill/>
                    </a:rPr>
                    <a:t> </a:t>
                  </a:r>
                </a:p>
              </p:txBody>
            </p:sp>
          </mc:Fallback>
        </mc:AlternateContent>
      </p:grpSp>
      <p:cxnSp>
        <p:nvCxnSpPr>
          <p:cNvPr id="24" name="直線單箭頭接點 23">
            <a:extLst>
              <a:ext uri="{FF2B5EF4-FFF2-40B4-BE49-F238E27FC236}">
                <a16:creationId xmlns:a16="http://schemas.microsoft.com/office/drawing/2014/main" id="{77DAD43C-0B07-40BA-9ABC-BF93211BB3BD}"/>
              </a:ext>
            </a:extLst>
          </p:cNvPr>
          <p:cNvCxnSpPr>
            <a:cxnSpLocks/>
          </p:cNvCxnSpPr>
          <p:nvPr/>
        </p:nvCxnSpPr>
        <p:spPr>
          <a:xfrm>
            <a:off x="4296577" y="2577358"/>
            <a:ext cx="292352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B8AF6652-533B-40E7-BE2D-3F74F77E5C39}"/>
                  </a:ext>
                </a:extLst>
              </p:cNvPr>
              <p:cNvSpPr txBox="1"/>
              <p:nvPr/>
            </p:nvSpPr>
            <p:spPr>
              <a:xfrm>
                <a:off x="9664522" y="2792203"/>
                <a:ext cx="10034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1</m:t>
                              </m:r>
                            </m:sub>
                          </m:sSub>
                        </m:e>
                      </m:d>
                    </m:oMath>
                  </m:oMathPara>
                </a14:m>
                <a:endParaRPr lang="en-US" sz="2800" dirty="0"/>
              </a:p>
            </p:txBody>
          </p:sp>
        </mc:Choice>
        <mc:Fallback xmlns="">
          <p:sp>
            <p:nvSpPr>
              <p:cNvPr id="25" name="文字方塊 24">
                <a:extLst>
                  <a:ext uri="{FF2B5EF4-FFF2-40B4-BE49-F238E27FC236}">
                    <a16:creationId xmlns:a16="http://schemas.microsoft.com/office/drawing/2014/main" id="{B8AF6652-533B-40E7-BE2D-3F74F77E5C39}"/>
                  </a:ext>
                </a:extLst>
              </p:cNvPr>
              <p:cNvSpPr txBox="1">
                <a:spLocks noRot="1" noChangeAspect="1" noMove="1" noResize="1" noEditPoints="1" noAdjustHandles="1" noChangeArrowheads="1" noChangeShapeType="1" noTextEdit="1"/>
              </p:cNvSpPr>
              <p:nvPr/>
            </p:nvSpPr>
            <p:spPr>
              <a:xfrm>
                <a:off x="9664522" y="2792203"/>
                <a:ext cx="1003481" cy="523220"/>
              </a:xfrm>
              <a:prstGeom prst="rect">
                <a:avLst/>
              </a:prstGeom>
              <a:blipFill>
                <a:blip r:embed="rId11"/>
                <a:stretch>
                  <a:fillRect/>
                </a:stretch>
              </a:blipFill>
            </p:spPr>
            <p:txBody>
              <a:bodyPr/>
              <a:lstStyle/>
              <a:p>
                <a:r>
                  <a:rPr lang="en-US">
                    <a:noFill/>
                  </a:rPr>
                  <a:t> </a:t>
                </a:r>
              </a:p>
            </p:txBody>
          </p:sp>
        </mc:Fallback>
      </mc:AlternateContent>
      <p:sp>
        <p:nvSpPr>
          <p:cNvPr id="26" name="投影片編號版面配置區 3">
            <a:extLst>
              <a:ext uri="{FF2B5EF4-FFF2-40B4-BE49-F238E27FC236}">
                <a16:creationId xmlns:a16="http://schemas.microsoft.com/office/drawing/2014/main" id="{71AA20AB-2106-4A26-8837-A656B54933E9}"/>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pic>
        <p:nvPicPr>
          <p:cNvPr id="27" name="圖片 26">
            <a:extLst>
              <a:ext uri="{FF2B5EF4-FFF2-40B4-BE49-F238E27FC236}">
                <a16:creationId xmlns:a16="http://schemas.microsoft.com/office/drawing/2014/main" id="{4DF71F2C-232C-41E2-90D4-E8369312A242}"/>
              </a:ext>
            </a:extLst>
          </p:cNvPr>
          <p:cNvPicPr>
            <a:picLocks noChangeAspect="1"/>
          </p:cNvPicPr>
          <p:nvPr/>
        </p:nvPicPr>
        <p:blipFill>
          <a:blip r:embed="rId12"/>
          <a:stretch>
            <a:fillRect/>
          </a:stretch>
        </p:blipFill>
        <p:spPr>
          <a:xfrm>
            <a:off x="0" y="4719623"/>
            <a:ext cx="3731492" cy="2138378"/>
          </a:xfrm>
          <a:prstGeom prst="rect">
            <a:avLst/>
          </a:prstGeom>
        </p:spPr>
      </p:pic>
      <p:sp>
        <p:nvSpPr>
          <p:cNvPr id="3" name="矩形 2">
            <a:extLst>
              <a:ext uri="{FF2B5EF4-FFF2-40B4-BE49-F238E27FC236}">
                <a16:creationId xmlns:a16="http://schemas.microsoft.com/office/drawing/2014/main" id="{2BBD1371-50A7-4CBA-8612-3FCFC178978F}"/>
              </a:ext>
            </a:extLst>
          </p:cNvPr>
          <p:cNvSpPr/>
          <p:nvPr/>
        </p:nvSpPr>
        <p:spPr>
          <a:xfrm>
            <a:off x="2518833" y="4842933"/>
            <a:ext cx="738718" cy="26246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714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36036C36-03AF-47CA-AB76-F3DF100635E2}"/>
              </a:ext>
            </a:extLst>
          </p:cNvPr>
          <p:cNvSpPr>
            <a:spLocks noGrp="1"/>
          </p:cNvSpPr>
          <p:nvPr>
            <p:ph idx="1"/>
          </p:nvPr>
        </p:nvSpPr>
        <p:spPr/>
        <p:txBody>
          <a:bodyPr/>
          <a:lstStyle/>
          <a:p>
            <a:endParaRPr lang="en-US" dirty="0"/>
          </a:p>
        </p:txBody>
      </p:sp>
      <p:pic>
        <p:nvPicPr>
          <p:cNvPr id="42" name="圖片 41">
            <a:extLst>
              <a:ext uri="{FF2B5EF4-FFF2-40B4-BE49-F238E27FC236}">
                <a16:creationId xmlns:a16="http://schemas.microsoft.com/office/drawing/2014/main" id="{B718B464-92E7-4225-BA96-F97DAB5E6141}"/>
              </a:ext>
            </a:extLst>
          </p:cNvPr>
          <p:cNvPicPr>
            <a:picLocks noChangeAspect="1"/>
          </p:cNvPicPr>
          <p:nvPr/>
        </p:nvPicPr>
        <p:blipFill>
          <a:blip r:embed="rId3"/>
          <a:stretch>
            <a:fillRect/>
          </a:stretch>
        </p:blipFill>
        <p:spPr>
          <a:xfrm>
            <a:off x="851462" y="1838323"/>
            <a:ext cx="6398535" cy="2746377"/>
          </a:xfrm>
          <a:prstGeom prst="rect">
            <a:avLst/>
          </a:prstGeom>
        </p:spPr>
      </p:pic>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24F0BF1-E98A-44FA-8A2E-C53450E24296}"/>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while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do {</a:t>
                </a:r>
                <a:r>
                  <a:rPr lang="zh-TW" altLang="en-US" sz="4400" dirty="0">
                    <a:latin typeface="Bahnschrift SemiBold SemiConden" panose="020B0502040204020203" pitchFamily="34" charset="0"/>
                  </a:rPr>
                  <a:t>𝑃</a:t>
                </a:r>
                <a:r>
                  <a:rPr lang="en-US" altLang="zh-TW" sz="4400" dirty="0">
                    <a:latin typeface="Bahnschrift SemiBold SemiConden" panose="020B0502040204020203" pitchFamily="34" charset="0"/>
                  </a:rPr>
                  <a:t>}</a:t>
                </a:r>
                <a:endParaRPr lang="en-US" dirty="0"/>
              </a:p>
            </p:txBody>
          </p:sp>
        </mc:Choice>
        <mc:Fallback xmlns="">
          <p:sp>
            <p:nvSpPr>
              <p:cNvPr id="2" name="標題 1">
                <a:extLst>
                  <a:ext uri="{FF2B5EF4-FFF2-40B4-BE49-F238E27FC236}">
                    <a16:creationId xmlns:a16="http://schemas.microsoft.com/office/drawing/2014/main" id="{E24F0BF1-E98A-44FA-8A2E-C53450E24296}"/>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3DDD87A-C141-4C88-8D42-F793178A16F8}"/>
                  </a:ext>
                </a:extLst>
              </p:cNvPr>
              <p:cNvSpPr txBox="1"/>
              <p:nvPr/>
            </p:nvSpPr>
            <p:spPr>
              <a:xfrm>
                <a:off x="9437352" y="1697884"/>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8" name="文字方塊 7">
                <a:extLst>
                  <a:ext uri="{FF2B5EF4-FFF2-40B4-BE49-F238E27FC236}">
                    <a16:creationId xmlns:a16="http://schemas.microsoft.com/office/drawing/2014/main" id="{D3DDD87A-C141-4C88-8D42-F793178A16F8}"/>
                  </a:ext>
                </a:extLst>
              </p:cNvPr>
              <p:cNvSpPr txBox="1">
                <a:spLocks noRot="1" noChangeAspect="1" noMove="1" noResize="1" noEditPoints="1" noAdjustHandles="1" noChangeArrowheads="1" noChangeShapeType="1" noTextEdit="1"/>
              </p:cNvSpPr>
              <p:nvPr/>
            </p:nvSpPr>
            <p:spPr>
              <a:xfrm>
                <a:off x="9437352" y="1697884"/>
                <a:ext cx="787074" cy="1538883"/>
              </a:xfrm>
              <a:prstGeom prst="rect">
                <a:avLst/>
              </a:prstGeom>
              <a:blipFill>
                <a:blip r:embed="rId5"/>
                <a:stretch>
                  <a:fillRect/>
                </a:stretch>
              </a:blipFill>
            </p:spPr>
            <p:txBody>
              <a:bodyPr/>
              <a:lstStyle/>
              <a:p>
                <a:r>
                  <a:rPr lang="en-US">
                    <a:noFill/>
                  </a:rPr>
                  <a:t> </a:t>
                </a:r>
              </a:p>
            </p:txBody>
          </p:sp>
        </mc:Fallback>
      </mc:AlternateContent>
      <p:sp>
        <p:nvSpPr>
          <p:cNvPr id="9" name="橢圓 8">
            <a:extLst>
              <a:ext uri="{FF2B5EF4-FFF2-40B4-BE49-F238E27FC236}">
                <a16:creationId xmlns:a16="http://schemas.microsoft.com/office/drawing/2014/main" id="{6185AE74-A822-4A41-96A1-155B5C899E69}"/>
              </a:ext>
            </a:extLst>
          </p:cNvPr>
          <p:cNvSpPr/>
          <p:nvPr/>
        </p:nvSpPr>
        <p:spPr>
          <a:xfrm>
            <a:off x="10411028" y="2262560"/>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B3FC71E-3F8F-40B9-9C9E-55FAAB5B2B59}"/>
                  </a:ext>
                </a:extLst>
              </p:cNvPr>
              <p:cNvSpPr/>
              <p:nvPr/>
            </p:nvSpPr>
            <p:spPr>
              <a:xfrm>
                <a:off x="10099266" y="2562552"/>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1" name="矩形 10">
                <a:extLst>
                  <a:ext uri="{FF2B5EF4-FFF2-40B4-BE49-F238E27FC236}">
                    <a16:creationId xmlns:a16="http://schemas.microsoft.com/office/drawing/2014/main" id="{7B3FC71E-3F8F-40B9-9C9E-55FAAB5B2B59}"/>
                  </a:ext>
                </a:extLst>
              </p:cNvPr>
              <p:cNvSpPr>
                <a:spLocks noRot="1" noChangeAspect="1" noMove="1" noResize="1" noEditPoints="1" noAdjustHandles="1" noChangeArrowheads="1" noChangeShapeType="1" noTextEdit="1"/>
              </p:cNvSpPr>
              <p:nvPr/>
            </p:nvSpPr>
            <p:spPr>
              <a:xfrm>
                <a:off x="10099266" y="2562552"/>
                <a:ext cx="360895" cy="565503"/>
              </a:xfrm>
              <a:prstGeom prst="rect">
                <a:avLst/>
              </a:prstGeom>
              <a:blipFill>
                <a:blip r:embed="rId6"/>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9A70D1A-92B7-45E5-A5CD-383323A43DB1}"/>
                  </a:ext>
                </a:extLst>
              </p:cNvPr>
              <p:cNvSpPr/>
              <p:nvPr/>
            </p:nvSpPr>
            <p:spPr>
              <a:xfrm>
                <a:off x="10493343" y="2562552"/>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2" name="矩形 11">
                <a:extLst>
                  <a:ext uri="{FF2B5EF4-FFF2-40B4-BE49-F238E27FC236}">
                    <a16:creationId xmlns:a16="http://schemas.microsoft.com/office/drawing/2014/main" id="{39A70D1A-92B7-45E5-A5CD-383323A43DB1}"/>
                  </a:ext>
                </a:extLst>
              </p:cNvPr>
              <p:cNvSpPr>
                <a:spLocks noRot="1" noChangeAspect="1" noMove="1" noResize="1" noEditPoints="1" noAdjustHandles="1" noChangeArrowheads="1" noChangeShapeType="1" noTextEdit="1"/>
              </p:cNvSpPr>
              <p:nvPr/>
            </p:nvSpPr>
            <p:spPr>
              <a:xfrm>
                <a:off x="10493343" y="2562552"/>
                <a:ext cx="365760" cy="565503"/>
              </a:xfrm>
              <a:prstGeom prst="rect">
                <a:avLst/>
              </a:prstGeom>
              <a:blipFill>
                <a:blip r:embed="rId7"/>
                <a:stretch>
                  <a:fillRect/>
                </a:stretch>
              </a:blipFill>
              <a:ln>
                <a:solidFill>
                  <a:schemeClr val="bg1">
                    <a:lumMod val="75000"/>
                  </a:schemeClr>
                </a:solidFill>
              </a:ln>
            </p:spPr>
            <p:txBody>
              <a:bodyPr/>
              <a:lstStyle/>
              <a:p>
                <a:r>
                  <a:rPr lang="en-US">
                    <a:noFill/>
                  </a:rPr>
                  <a:t> </a:t>
                </a:r>
              </a:p>
            </p:txBody>
          </p:sp>
        </mc:Fallback>
      </mc:AlternateContent>
      <p:cxnSp>
        <p:nvCxnSpPr>
          <p:cNvPr id="13" name="直線單箭頭接點 12">
            <a:extLst>
              <a:ext uri="{FF2B5EF4-FFF2-40B4-BE49-F238E27FC236}">
                <a16:creationId xmlns:a16="http://schemas.microsoft.com/office/drawing/2014/main" id="{A03D0E0C-B2BF-4289-BF53-9204F2F9D858}"/>
              </a:ext>
            </a:extLst>
          </p:cNvPr>
          <p:cNvCxnSpPr>
            <a:cxnSpLocks/>
            <a:stCxn id="9" idx="3"/>
            <a:endCxn id="11" idx="0"/>
          </p:cNvCxnSpPr>
          <p:nvPr/>
        </p:nvCxnSpPr>
        <p:spPr>
          <a:xfrm flipH="1">
            <a:off x="10279714" y="2372102"/>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DDAD2959-75D7-4ED1-AE0D-F2B6F27280CE}"/>
              </a:ext>
            </a:extLst>
          </p:cNvPr>
          <p:cNvCxnSpPr>
            <a:cxnSpLocks/>
            <a:stCxn id="9" idx="5"/>
            <a:endCxn id="12" idx="0"/>
          </p:cNvCxnSpPr>
          <p:nvPr/>
        </p:nvCxnSpPr>
        <p:spPr>
          <a:xfrm>
            <a:off x="10520570" y="2372102"/>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橢圓 14">
            <a:extLst>
              <a:ext uri="{FF2B5EF4-FFF2-40B4-BE49-F238E27FC236}">
                <a16:creationId xmlns:a16="http://schemas.microsoft.com/office/drawing/2014/main" id="{42043F48-8EA2-4487-B716-FEDF4A027A5F}"/>
              </a:ext>
            </a:extLst>
          </p:cNvPr>
          <p:cNvSpPr/>
          <p:nvPr/>
        </p:nvSpPr>
        <p:spPr>
          <a:xfrm>
            <a:off x="11212978" y="2262560"/>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085D592-657E-420F-BC5E-1766994297F0}"/>
                  </a:ext>
                </a:extLst>
              </p:cNvPr>
              <p:cNvSpPr/>
              <p:nvPr/>
            </p:nvSpPr>
            <p:spPr>
              <a:xfrm>
                <a:off x="10893345" y="2562552"/>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sSub>
                        <m:sSubPr>
                          <m:ctrlP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𝑎</m:t>
                          </m:r>
                        </m:e>
                        <m:sub>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0</m:t>
                          </m:r>
                        </m:sub>
                      </m:sSub>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6" name="矩形 15">
                <a:extLst>
                  <a:ext uri="{FF2B5EF4-FFF2-40B4-BE49-F238E27FC236}">
                    <a16:creationId xmlns:a16="http://schemas.microsoft.com/office/drawing/2014/main" id="{2085D592-657E-420F-BC5E-1766994297F0}"/>
                  </a:ext>
                </a:extLst>
              </p:cNvPr>
              <p:cNvSpPr>
                <a:spLocks noRot="1" noChangeAspect="1" noMove="1" noResize="1" noEditPoints="1" noAdjustHandles="1" noChangeArrowheads="1" noChangeShapeType="1" noTextEdit="1"/>
              </p:cNvSpPr>
              <p:nvPr/>
            </p:nvSpPr>
            <p:spPr>
              <a:xfrm>
                <a:off x="10893345" y="2562552"/>
                <a:ext cx="365759" cy="565503"/>
              </a:xfrm>
              <a:prstGeom prst="rect">
                <a:avLst/>
              </a:prstGeom>
              <a:blipFill>
                <a:blip r:embed="rId8"/>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A05E1FF2-CD2E-4FA2-B85C-7F1873F613A8}"/>
                  </a:ext>
                </a:extLst>
              </p:cNvPr>
              <p:cNvSpPr/>
              <p:nvPr/>
            </p:nvSpPr>
            <p:spPr>
              <a:xfrm>
                <a:off x="11293579" y="2562552"/>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 </m:t>
                      </m:r>
                      <m:sSub>
                        <m:sSubPr>
                          <m:ctrlP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𝑎</m:t>
                          </m:r>
                        </m:e>
                        <m:sub>
                          <m:r>
                            <a:rPr kumimoji="0" lang="en-US" altLang="zh-TW"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sub>
                      </m:sSub>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17" name="矩形 16">
                <a:extLst>
                  <a:ext uri="{FF2B5EF4-FFF2-40B4-BE49-F238E27FC236}">
                    <a16:creationId xmlns:a16="http://schemas.microsoft.com/office/drawing/2014/main" id="{A05E1FF2-CD2E-4FA2-B85C-7F1873F613A8}"/>
                  </a:ext>
                </a:extLst>
              </p:cNvPr>
              <p:cNvSpPr>
                <a:spLocks noRot="1" noChangeAspect="1" noMove="1" noResize="1" noEditPoints="1" noAdjustHandles="1" noChangeArrowheads="1" noChangeShapeType="1" noTextEdit="1"/>
              </p:cNvSpPr>
              <p:nvPr/>
            </p:nvSpPr>
            <p:spPr>
              <a:xfrm>
                <a:off x="11293579" y="2562552"/>
                <a:ext cx="365760" cy="565503"/>
              </a:xfrm>
              <a:prstGeom prst="rect">
                <a:avLst/>
              </a:prstGeom>
              <a:blipFill>
                <a:blip r:embed="rId9"/>
                <a:stretch>
                  <a:fillRect/>
                </a:stretch>
              </a:blipFill>
              <a:ln>
                <a:solidFill>
                  <a:schemeClr val="bg1">
                    <a:lumMod val="75000"/>
                  </a:schemeClr>
                </a:solidFill>
              </a:ln>
            </p:spPr>
            <p:txBody>
              <a:bodyPr/>
              <a:lstStyle/>
              <a:p>
                <a:r>
                  <a:rPr lang="en-US">
                    <a:noFill/>
                  </a:rPr>
                  <a:t> </a:t>
                </a:r>
              </a:p>
            </p:txBody>
          </p:sp>
        </mc:Fallback>
      </mc:AlternateContent>
      <p:cxnSp>
        <p:nvCxnSpPr>
          <p:cNvPr id="18" name="直線單箭頭接點 17">
            <a:extLst>
              <a:ext uri="{FF2B5EF4-FFF2-40B4-BE49-F238E27FC236}">
                <a16:creationId xmlns:a16="http://schemas.microsoft.com/office/drawing/2014/main" id="{0D921E9E-C7D3-43F2-B99D-34951E2F319E}"/>
              </a:ext>
            </a:extLst>
          </p:cNvPr>
          <p:cNvCxnSpPr>
            <a:cxnSpLocks/>
            <a:stCxn id="15" idx="3"/>
            <a:endCxn id="16" idx="0"/>
          </p:cNvCxnSpPr>
          <p:nvPr/>
        </p:nvCxnSpPr>
        <p:spPr>
          <a:xfrm flipH="1">
            <a:off x="11076225" y="2372102"/>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141BA911-112E-4E93-82B5-9BB29848454A}"/>
              </a:ext>
            </a:extLst>
          </p:cNvPr>
          <p:cNvCxnSpPr>
            <a:cxnSpLocks/>
            <a:stCxn id="15" idx="5"/>
            <a:endCxn id="17" idx="0"/>
          </p:cNvCxnSpPr>
          <p:nvPr/>
        </p:nvCxnSpPr>
        <p:spPr>
          <a:xfrm>
            <a:off x="11322520" y="2372102"/>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a:extLst>
              <a:ext uri="{FF2B5EF4-FFF2-40B4-BE49-F238E27FC236}">
                <a16:creationId xmlns:a16="http://schemas.microsoft.com/office/drawing/2014/main" id="{0AB61F79-3077-458F-81ED-63855E24D380}"/>
              </a:ext>
            </a:extLst>
          </p:cNvPr>
          <p:cNvSpPr/>
          <p:nvPr/>
        </p:nvSpPr>
        <p:spPr>
          <a:xfrm>
            <a:off x="10817299" y="2009400"/>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1" name="直線單箭頭接點 20">
            <a:extLst>
              <a:ext uri="{FF2B5EF4-FFF2-40B4-BE49-F238E27FC236}">
                <a16:creationId xmlns:a16="http://schemas.microsoft.com/office/drawing/2014/main" id="{07F5AF53-4AFB-43D4-B85D-914B6D6F263D}"/>
              </a:ext>
            </a:extLst>
          </p:cNvPr>
          <p:cNvCxnSpPr>
            <a:cxnSpLocks/>
            <a:stCxn id="20" idx="3"/>
            <a:endCxn id="9" idx="7"/>
          </p:cNvCxnSpPr>
          <p:nvPr/>
        </p:nvCxnSpPr>
        <p:spPr>
          <a:xfrm flipH="1">
            <a:off x="10520570" y="2118942"/>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6281527-B4A7-4E75-A840-6F09ADE02D76}"/>
              </a:ext>
            </a:extLst>
          </p:cNvPr>
          <p:cNvCxnSpPr>
            <a:stCxn id="20" idx="5"/>
            <a:endCxn id="15" idx="0"/>
          </p:cNvCxnSpPr>
          <p:nvPr/>
        </p:nvCxnSpPr>
        <p:spPr>
          <a:xfrm>
            <a:off x="10926841" y="2118942"/>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FABFA27F-BA17-4123-96E0-B101D2CE7021}"/>
                  </a:ext>
                </a:extLst>
              </p:cNvPr>
              <p:cNvSpPr txBox="1"/>
              <p:nvPr/>
            </p:nvSpPr>
            <p:spPr>
              <a:xfrm>
                <a:off x="11517910" y="1697883"/>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23" name="文字方塊 22">
                <a:extLst>
                  <a:ext uri="{FF2B5EF4-FFF2-40B4-BE49-F238E27FC236}">
                    <a16:creationId xmlns:a16="http://schemas.microsoft.com/office/drawing/2014/main" id="{FABFA27F-BA17-4123-96E0-B101D2CE7021}"/>
                  </a:ext>
                </a:extLst>
              </p:cNvPr>
              <p:cNvSpPr txBox="1">
                <a:spLocks noRot="1" noChangeAspect="1" noMove="1" noResize="1" noEditPoints="1" noAdjustHandles="1" noChangeArrowheads="1" noChangeShapeType="1" noTextEdit="1"/>
              </p:cNvSpPr>
              <p:nvPr/>
            </p:nvSpPr>
            <p:spPr>
              <a:xfrm>
                <a:off x="11517910" y="1697883"/>
                <a:ext cx="787074" cy="1538883"/>
              </a:xfrm>
              <a:prstGeom prst="rect">
                <a:avLst/>
              </a:prstGeom>
              <a:blipFill>
                <a:blip r:embed="rId10"/>
                <a:stretch>
                  <a:fillRect/>
                </a:stretch>
              </a:blipFill>
            </p:spPr>
            <p:txBody>
              <a:bodyPr/>
              <a:lstStyle/>
              <a:p>
                <a:r>
                  <a:rPr lang="en-US">
                    <a:noFill/>
                  </a:rPr>
                  <a:t> </a:t>
                </a:r>
              </a:p>
            </p:txBody>
          </p:sp>
        </mc:Fallback>
      </mc:AlternateContent>
      <p:cxnSp>
        <p:nvCxnSpPr>
          <p:cNvPr id="24" name="直線單箭頭接點 23">
            <a:extLst>
              <a:ext uri="{FF2B5EF4-FFF2-40B4-BE49-F238E27FC236}">
                <a16:creationId xmlns:a16="http://schemas.microsoft.com/office/drawing/2014/main" id="{77DAD43C-0B07-40BA-9ABC-BF93211BB3BD}"/>
              </a:ext>
            </a:extLst>
          </p:cNvPr>
          <p:cNvCxnSpPr>
            <a:cxnSpLocks/>
          </p:cNvCxnSpPr>
          <p:nvPr/>
        </p:nvCxnSpPr>
        <p:spPr>
          <a:xfrm>
            <a:off x="4296577" y="2577358"/>
            <a:ext cx="5178359"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B5BC592D-1D93-4FD4-A9A6-B2CCBC474970}"/>
              </a:ext>
            </a:extLst>
          </p:cNvPr>
          <p:cNvCxnSpPr>
            <a:cxnSpLocks/>
            <a:endCxn id="27" idx="1"/>
          </p:cNvCxnSpPr>
          <p:nvPr/>
        </p:nvCxnSpPr>
        <p:spPr>
          <a:xfrm>
            <a:off x="2473032" y="2992517"/>
            <a:ext cx="4477008" cy="204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a:extLst>
              <a:ext uri="{FF2B5EF4-FFF2-40B4-BE49-F238E27FC236}">
                <a16:creationId xmlns:a16="http://schemas.microsoft.com/office/drawing/2014/main" id="{24D5CD62-DAC3-4419-955E-A9D32C7EAD6A}"/>
              </a:ext>
            </a:extLst>
          </p:cNvPr>
          <p:cNvGrpSpPr/>
          <p:nvPr/>
        </p:nvGrpSpPr>
        <p:grpSpPr>
          <a:xfrm>
            <a:off x="6950040" y="2427910"/>
            <a:ext cx="2867632" cy="1538884"/>
            <a:chOff x="7649099" y="3308088"/>
            <a:chExt cx="2867632" cy="1538884"/>
          </a:xfrm>
        </p:grpSpPr>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4C06E59D-7449-4C4E-AEFB-62EF283024F2}"/>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4C06E59D-7449-4C4E-AEFB-62EF283024F2}"/>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11"/>
                  <a:stretch>
                    <a:fillRect/>
                  </a:stretch>
                </a:blipFill>
              </p:spPr>
              <p:txBody>
                <a:bodyPr/>
                <a:lstStyle/>
                <a:p>
                  <a:r>
                    <a:rPr lang="en-US">
                      <a:noFill/>
                    </a:rPr>
                    <a:t> </a:t>
                  </a:r>
                </a:p>
              </p:txBody>
            </p:sp>
          </mc:Fallback>
        </mc:AlternateContent>
        <p:sp>
          <p:nvSpPr>
            <p:cNvPr id="28" name="橢圓 27">
              <a:extLst>
                <a:ext uri="{FF2B5EF4-FFF2-40B4-BE49-F238E27FC236}">
                  <a16:creationId xmlns:a16="http://schemas.microsoft.com/office/drawing/2014/main" id="{816BC77E-A2F3-4DD0-9BCC-D0DD0EC660D9}"/>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92E9B7BE-DBD7-4013-9756-DB39E97D494D}"/>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29" name="矩形 28">
                  <a:extLst>
                    <a:ext uri="{FF2B5EF4-FFF2-40B4-BE49-F238E27FC236}">
                      <a16:creationId xmlns:a16="http://schemas.microsoft.com/office/drawing/2014/main" id="{92E9B7BE-DBD7-4013-9756-DB39E97D494D}"/>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4151628B-C5C7-4821-BCFD-1204462E5C5E}"/>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0" name="矩形 29">
                  <a:extLst>
                    <a:ext uri="{FF2B5EF4-FFF2-40B4-BE49-F238E27FC236}">
                      <a16:creationId xmlns:a16="http://schemas.microsoft.com/office/drawing/2014/main" id="{4151628B-C5C7-4821-BCFD-1204462E5C5E}"/>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13"/>
                  <a:stretch>
                    <a:fillRect/>
                  </a:stretch>
                </a:blipFill>
              </p:spPr>
              <p:txBody>
                <a:bodyPr/>
                <a:lstStyle/>
                <a:p>
                  <a:r>
                    <a:rPr lang="en-US">
                      <a:noFill/>
                    </a:rPr>
                    <a:t> </a:t>
                  </a:r>
                </a:p>
              </p:txBody>
            </p:sp>
          </mc:Fallback>
        </mc:AlternateContent>
        <p:cxnSp>
          <p:nvCxnSpPr>
            <p:cNvPr id="31" name="直線單箭頭接點 30">
              <a:extLst>
                <a:ext uri="{FF2B5EF4-FFF2-40B4-BE49-F238E27FC236}">
                  <a16:creationId xmlns:a16="http://schemas.microsoft.com/office/drawing/2014/main" id="{09146F10-E0FC-449A-A759-58D5E5DC6D4B}"/>
                </a:ext>
              </a:extLst>
            </p:cNvPr>
            <p:cNvCxnSpPr>
              <a:cxnSpLocks/>
              <a:stCxn id="28" idx="3"/>
              <a:endCxn id="29"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B68E16D-2922-4D69-9775-63C200EE185B}"/>
                </a:ext>
              </a:extLst>
            </p:cNvPr>
            <p:cNvCxnSpPr>
              <a:cxnSpLocks/>
              <a:stCxn id="28" idx="5"/>
              <a:endCxn id="30"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橢圓 32">
              <a:extLst>
                <a:ext uri="{FF2B5EF4-FFF2-40B4-BE49-F238E27FC236}">
                  <a16:creationId xmlns:a16="http://schemas.microsoft.com/office/drawing/2014/main" id="{AD859576-D692-4E74-9F61-FD1896FE7EFD}"/>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7BF9A24B-1410-4D94-AD01-8AC6372DECF1}"/>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4" name="矩形 33">
                  <a:extLst>
                    <a:ext uri="{FF2B5EF4-FFF2-40B4-BE49-F238E27FC236}">
                      <a16:creationId xmlns:a16="http://schemas.microsoft.com/office/drawing/2014/main" id="{7BF9A24B-1410-4D94-AD01-8AC6372DECF1}"/>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14"/>
                  <a:stretch>
                    <a:fillRect l="-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BEB42593-042F-4B3A-A3D7-00C3A4E216F8}"/>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5" name="矩形 34">
                  <a:extLst>
                    <a:ext uri="{FF2B5EF4-FFF2-40B4-BE49-F238E27FC236}">
                      <a16:creationId xmlns:a16="http://schemas.microsoft.com/office/drawing/2014/main" id="{BEB42593-042F-4B3A-A3D7-00C3A4E216F8}"/>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15"/>
                  <a:stretch>
                    <a:fillRect l="-11290"/>
                  </a:stretch>
                </a:blipFill>
              </p:spPr>
              <p:txBody>
                <a:bodyPr/>
                <a:lstStyle/>
                <a:p>
                  <a:r>
                    <a:rPr lang="en-US">
                      <a:noFill/>
                    </a:rPr>
                    <a:t> </a:t>
                  </a:r>
                </a:p>
              </p:txBody>
            </p:sp>
          </mc:Fallback>
        </mc:AlternateContent>
        <p:cxnSp>
          <p:nvCxnSpPr>
            <p:cNvPr id="36" name="直線單箭頭接點 35">
              <a:extLst>
                <a:ext uri="{FF2B5EF4-FFF2-40B4-BE49-F238E27FC236}">
                  <a16:creationId xmlns:a16="http://schemas.microsoft.com/office/drawing/2014/main" id="{48C44ED0-F85B-42E5-8C2F-C09D0F136502}"/>
                </a:ext>
              </a:extLst>
            </p:cNvPr>
            <p:cNvCxnSpPr>
              <a:cxnSpLocks/>
              <a:stCxn id="33" idx="3"/>
              <a:endCxn id="34"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76BE0A-4E3F-41A9-92F9-F8BC4E1B4B5B}"/>
                </a:ext>
              </a:extLst>
            </p:cNvPr>
            <p:cNvCxnSpPr>
              <a:cxnSpLocks/>
              <a:stCxn id="33" idx="5"/>
              <a:endCxn id="35"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橢圓 37">
              <a:extLst>
                <a:ext uri="{FF2B5EF4-FFF2-40B4-BE49-F238E27FC236}">
                  <a16:creationId xmlns:a16="http://schemas.microsoft.com/office/drawing/2014/main" id="{A7D89513-FA75-4AD5-8594-1F023AA5736D}"/>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9" name="直線單箭頭接點 38">
              <a:extLst>
                <a:ext uri="{FF2B5EF4-FFF2-40B4-BE49-F238E27FC236}">
                  <a16:creationId xmlns:a16="http://schemas.microsoft.com/office/drawing/2014/main" id="{3BB62105-B65F-41B2-B183-35504F9E53E5}"/>
                </a:ext>
              </a:extLst>
            </p:cNvPr>
            <p:cNvCxnSpPr>
              <a:cxnSpLocks/>
              <a:stCxn id="38" idx="3"/>
              <a:endCxn id="28"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48A74E66-D30F-4314-8DCB-F6BEEC2DE03E}"/>
                </a:ext>
              </a:extLst>
            </p:cNvPr>
            <p:cNvCxnSpPr>
              <a:stCxn id="38" idx="5"/>
              <a:endCxn id="33"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7AEBA9B5-F2FE-40BB-BB94-C652A9E6C062}"/>
                    </a:ext>
                  </a:extLst>
                </p:cNvPr>
                <p:cNvSpPr txBox="1"/>
                <p:nvPr/>
              </p:nvSpPr>
              <p:spPr>
                <a:xfrm>
                  <a:off x="9729657" y="3308088"/>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1" name="文字方塊 40">
                  <a:extLst>
                    <a:ext uri="{FF2B5EF4-FFF2-40B4-BE49-F238E27FC236}">
                      <a16:creationId xmlns:a16="http://schemas.microsoft.com/office/drawing/2014/main" id="{7AEBA9B5-F2FE-40BB-BB94-C652A9E6C062}"/>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6E8DB868-ED32-47D0-AA33-AAADB5977F06}"/>
                  </a:ext>
                </a:extLst>
              </p:cNvPr>
              <p:cNvSpPr txBox="1"/>
              <p:nvPr/>
            </p:nvSpPr>
            <p:spPr>
              <a:xfrm>
                <a:off x="9479169" y="3511802"/>
                <a:ext cx="10034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2</m:t>
                              </m:r>
                            </m:sub>
                          </m:sSub>
                        </m:e>
                      </m:d>
                    </m:oMath>
                  </m:oMathPara>
                </a14:m>
                <a:endParaRPr lang="en-US" sz="2800" dirty="0"/>
              </a:p>
            </p:txBody>
          </p:sp>
        </mc:Choice>
        <mc:Fallback xmlns="">
          <p:sp>
            <p:nvSpPr>
              <p:cNvPr id="43" name="文字方塊 42">
                <a:extLst>
                  <a:ext uri="{FF2B5EF4-FFF2-40B4-BE49-F238E27FC236}">
                    <a16:creationId xmlns:a16="http://schemas.microsoft.com/office/drawing/2014/main" id="{6E8DB868-ED32-47D0-AA33-AAADB5977F06}"/>
                  </a:ext>
                </a:extLst>
              </p:cNvPr>
              <p:cNvSpPr txBox="1">
                <a:spLocks noRot="1" noChangeAspect="1" noMove="1" noResize="1" noEditPoints="1" noAdjustHandles="1" noChangeArrowheads="1" noChangeShapeType="1" noTextEdit="1"/>
              </p:cNvSpPr>
              <p:nvPr/>
            </p:nvSpPr>
            <p:spPr>
              <a:xfrm>
                <a:off x="9479169" y="3511802"/>
                <a:ext cx="1003481" cy="523220"/>
              </a:xfrm>
              <a:prstGeom prst="rect">
                <a:avLst/>
              </a:prstGeom>
              <a:blipFill>
                <a:blip r:embed="rId17"/>
                <a:stretch>
                  <a:fillRect/>
                </a:stretch>
              </a:blipFill>
            </p:spPr>
            <p:txBody>
              <a:bodyPr/>
              <a:lstStyle/>
              <a:p>
                <a:r>
                  <a:rPr lang="en-US">
                    <a:noFill/>
                  </a:rPr>
                  <a:t> </a:t>
                </a:r>
              </a:p>
            </p:txBody>
          </p:sp>
        </mc:Fallback>
      </mc:AlternateContent>
      <p:sp>
        <p:nvSpPr>
          <p:cNvPr id="44" name="投影片編號版面配置區 3">
            <a:extLst>
              <a:ext uri="{FF2B5EF4-FFF2-40B4-BE49-F238E27FC236}">
                <a16:creationId xmlns:a16="http://schemas.microsoft.com/office/drawing/2014/main" id="{202FBC1F-B10F-459B-AC4A-296A909DA401}"/>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578977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36036C36-03AF-47CA-AB76-F3DF100635E2}"/>
              </a:ext>
            </a:extLst>
          </p:cNvPr>
          <p:cNvSpPr>
            <a:spLocks noGrp="1"/>
          </p:cNvSpPr>
          <p:nvPr>
            <p:ph idx="1"/>
          </p:nvPr>
        </p:nvSpPr>
        <p:spPr>
          <a:xfrm>
            <a:off x="838200" y="1825624"/>
            <a:ext cx="10515600" cy="4816913"/>
          </a:xfrm>
        </p:spPr>
        <p:txBody>
          <a:bodyPr/>
          <a:lstStyle/>
          <a:p>
            <a:pPr marL="0" indent="0">
              <a:buNone/>
            </a:pPr>
            <a:endParaRPr lang="en-US" dirty="0">
              <a:solidFill>
                <a:srgbClr val="00B050"/>
              </a:solidFill>
            </a:endParaRPr>
          </a:p>
          <a:p>
            <a:pPr marL="0" indent="0">
              <a:buNone/>
            </a:pPr>
            <a:endParaRPr lang="en-US" dirty="0">
              <a:solidFill>
                <a:srgbClr val="00B050"/>
              </a:solidFill>
            </a:endParaRPr>
          </a:p>
          <a:p>
            <a:pPr marL="0" indent="0">
              <a:buNone/>
            </a:pPr>
            <a:endParaRPr lang="en-US" dirty="0">
              <a:solidFill>
                <a:srgbClr val="00B050"/>
              </a:solidFill>
            </a:endParaRPr>
          </a:p>
          <a:p>
            <a:pPr marL="0" indent="0">
              <a:buNone/>
            </a:pPr>
            <a:endParaRPr lang="en-US" dirty="0">
              <a:solidFill>
                <a:srgbClr val="00B050"/>
              </a:solidFill>
            </a:endParaRPr>
          </a:p>
          <a:p>
            <a:pPr marL="0" indent="0">
              <a:buNone/>
            </a:pPr>
            <a:endParaRPr lang="en-US" dirty="0">
              <a:solidFill>
                <a:srgbClr val="00B050"/>
              </a:solidFill>
            </a:endParaRPr>
          </a:p>
          <a:p>
            <a:pPr marL="0" indent="0">
              <a:buNone/>
            </a:pPr>
            <a:endParaRPr lang="en-US" dirty="0">
              <a:solidFill>
                <a:srgbClr val="00B050"/>
              </a:solidFill>
            </a:endParaRPr>
          </a:p>
          <a:p>
            <a:pPr marL="0" indent="0">
              <a:buNone/>
            </a:pPr>
            <a:endParaRPr lang="en-US" sz="1200" dirty="0">
              <a:solidFill>
                <a:srgbClr val="00B050"/>
              </a:solidFill>
            </a:endParaRPr>
          </a:p>
          <a:p>
            <a:pPr marL="0" indent="0">
              <a:buNone/>
            </a:pPr>
            <a:r>
              <a:rPr lang="en-US" dirty="0">
                <a:solidFill>
                  <a:schemeClr val="accent2"/>
                </a:solidFill>
                <a:latin typeface="Bahnschrift SemiBold SemiConden" panose="020B0502040204020203" pitchFamily="34" charset="0"/>
              </a:rPr>
              <a:t>Step 1. Guess the loop invariant.</a:t>
            </a:r>
          </a:p>
          <a:p>
            <a:pPr marL="0" indent="0">
              <a:buNone/>
            </a:pPr>
            <a:r>
              <a:rPr lang="en-US" dirty="0">
                <a:solidFill>
                  <a:srgbClr val="00B050"/>
                </a:solidFill>
                <a:latin typeface="Bahnschrift SemiBold SemiConden" panose="020B0502040204020203" pitchFamily="34" charset="0"/>
              </a:rPr>
              <a:t>Step 2. Verify that the entry set is contained in the loop invariant.</a:t>
            </a:r>
          </a:p>
        </p:txBody>
      </p:sp>
      <p:pic>
        <p:nvPicPr>
          <p:cNvPr id="65" name="圖片 64">
            <a:extLst>
              <a:ext uri="{FF2B5EF4-FFF2-40B4-BE49-F238E27FC236}">
                <a16:creationId xmlns:a16="http://schemas.microsoft.com/office/drawing/2014/main" id="{D8DE6A33-3942-447A-80EF-7E55FD29D545}"/>
              </a:ext>
            </a:extLst>
          </p:cNvPr>
          <p:cNvPicPr>
            <a:picLocks noChangeAspect="1"/>
          </p:cNvPicPr>
          <p:nvPr/>
        </p:nvPicPr>
        <p:blipFill>
          <a:blip r:embed="rId3"/>
          <a:stretch>
            <a:fillRect/>
          </a:stretch>
        </p:blipFill>
        <p:spPr>
          <a:xfrm>
            <a:off x="851462" y="1838323"/>
            <a:ext cx="6398535" cy="2746377"/>
          </a:xfrm>
          <a:prstGeom prst="rect">
            <a:avLst/>
          </a:prstGeom>
        </p:spPr>
      </p:pic>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24F0BF1-E98A-44FA-8A2E-C53450E24296}"/>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while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do {</a:t>
                </a:r>
                <a:r>
                  <a:rPr lang="zh-TW" altLang="en-US" sz="4400" dirty="0">
                    <a:latin typeface="Bahnschrift SemiBold SemiConden" panose="020B0502040204020203" pitchFamily="34" charset="0"/>
                  </a:rPr>
                  <a:t>𝑃</a:t>
                </a:r>
                <a:r>
                  <a:rPr lang="en-US" altLang="zh-TW" sz="4400" dirty="0">
                    <a:latin typeface="Bahnschrift SemiBold SemiConden" panose="020B0502040204020203" pitchFamily="34" charset="0"/>
                  </a:rPr>
                  <a:t>}</a:t>
                </a:r>
                <a:endParaRPr lang="en-US" dirty="0"/>
              </a:p>
            </p:txBody>
          </p:sp>
        </mc:Choice>
        <mc:Fallback xmlns="">
          <p:sp>
            <p:nvSpPr>
              <p:cNvPr id="2" name="標題 1">
                <a:extLst>
                  <a:ext uri="{FF2B5EF4-FFF2-40B4-BE49-F238E27FC236}">
                    <a16:creationId xmlns:a16="http://schemas.microsoft.com/office/drawing/2014/main" id="{E24F0BF1-E98A-44FA-8A2E-C53450E24296}"/>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cxnSp>
        <p:nvCxnSpPr>
          <p:cNvPr id="25" name="直線單箭頭接點 24">
            <a:extLst>
              <a:ext uri="{FF2B5EF4-FFF2-40B4-BE49-F238E27FC236}">
                <a16:creationId xmlns:a16="http://schemas.microsoft.com/office/drawing/2014/main" id="{B5BC592D-1D93-4FD4-A9A6-B2CCBC474970}"/>
              </a:ext>
            </a:extLst>
          </p:cNvPr>
          <p:cNvCxnSpPr>
            <a:cxnSpLocks/>
          </p:cNvCxnSpPr>
          <p:nvPr/>
        </p:nvCxnSpPr>
        <p:spPr>
          <a:xfrm>
            <a:off x="2473032" y="2992517"/>
            <a:ext cx="4447345" cy="57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a:extLst>
              <a:ext uri="{FF2B5EF4-FFF2-40B4-BE49-F238E27FC236}">
                <a16:creationId xmlns:a16="http://schemas.microsoft.com/office/drawing/2014/main" id="{24D5CD62-DAC3-4419-955E-A9D32C7EAD6A}"/>
              </a:ext>
            </a:extLst>
          </p:cNvPr>
          <p:cNvGrpSpPr/>
          <p:nvPr/>
        </p:nvGrpSpPr>
        <p:grpSpPr>
          <a:xfrm>
            <a:off x="6851336" y="2117894"/>
            <a:ext cx="2867632" cy="1538884"/>
            <a:chOff x="7649099" y="3308088"/>
            <a:chExt cx="2867632" cy="1538884"/>
          </a:xfrm>
        </p:grpSpPr>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4C06E59D-7449-4C4E-AEFB-62EF283024F2}"/>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4C06E59D-7449-4C4E-AEFB-62EF283024F2}"/>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5"/>
                  <a:stretch>
                    <a:fillRect/>
                  </a:stretch>
                </a:blipFill>
              </p:spPr>
              <p:txBody>
                <a:bodyPr/>
                <a:lstStyle/>
                <a:p>
                  <a:r>
                    <a:rPr lang="en-US">
                      <a:noFill/>
                    </a:rPr>
                    <a:t> </a:t>
                  </a:r>
                </a:p>
              </p:txBody>
            </p:sp>
          </mc:Fallback>
        </mc:AlternateContent>
        <p:sp>
          <p:nvSpPr>
            <p:cNvPr id="28" name="橢圓 27">
              <a:extLst>
                <a:ext uri="{FF2B5EF4-FFF2-40B4-BE49-F238E27FC236}">
                  <a16:creationId xmlns:a16="http://schemas.microsoft.com/office/drawing/2014/main" id="{816BC77E-A2F3-4DD0-9BCC-D0DD0EC660D9}"/>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92E9B7BE-DBD7-4013-9756-DB39E97D494D}"/>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29" name="矩形 28">
                  <a:extLst>
                    <a:ext uri="{FF2B5EF4-FFF2-40B4-BE49-F238E27FC236}">
                      <a16:creationId xmlns:a16="http://schemas.microsoft.com/office/drawing/2014/main" id="{92E9B7BE-DBD7-4013-9756-DB39E97D494D}"/>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4151628B-C5C7-4821-BCFD-1204462E5C5E}"/>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0" name="矩形 29">
                  <a:extLst>
                    <a:ext uri="{FF2B5EF4-FFF2-40B4-BE49-F238E27FC236}">
                      <a16:creationId xmlns:a16="http://schemas.microsoft.com/office/drawing/2014/main" id="{4151628B-C5C7-4821-BCFD-1204462E5C5E}"/>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7"/>
                  <a:stretch>
                    <a:fillRect/>
                  </a:stretch>
                </a:blipFill>
              </p:spPr>
              <p:txBody>
                <a:bodyPr/>
                <a:lstStyle/>
                <a:p>
                  <a:r>
                    <a:rPr lang="en-US">
                      <a:noFill/>
                    </a:rPr>
                    <a:t> </a:t>
                  </a:r>
                </a:p>
              </p:txBody>
            </p:sp>
          </mc:Fallback>
        </mc:AlternateContent>
        <p:cxnSp>
          <p:nvCxnSpPr>
            <p:cNvPr id="31" name="直線單箭頭接點 30">
              <a:extLst>
                <a:ext uri="{FF2B5EF4-FFF2-40B4-BE49-F238E27FC236}">
                  <a16:creationId xmlns:a16="http://schemas.microsoft.com/office/drawing/2014/main" id="{09146F10-E0FC-449A-A759-58D5E5DC6D4B}"/>
                </a:ext>
              </a:extLst>
            </p:cNvPr>
            <p:cNvCxnSpPr>
              <a:cxnSpLocks/>
              <a:stCxn id="28" idx="3"/>
              <a:endCxn id="29"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1B68E16D-2922-4D69-9775-63C200EE185B}"/>
                </a:ext>
              </a:extLst>
            </p:cNvPr>
            <p:cNvCxnSpPr>
              <a:cxnSpLocks/>
              <a:stCxn id="28" idx="5"/>
              <a:endCxn id="30"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橢圓 32">
              <a:extLst>
                <a:ext uri="{FF2B5EF4-FFF2-40B4-BE49-F238E27FC236}">
                  <a16:creationId xmlns:a16="http://schemas.microsoft.com/office/drawing/2014/main" id="{AD859576-D692-4E74-9F61-FD1896FE7EFD}"/>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7BF9A24B-1410-4D94-AD01-8AC6372DECF1}"/>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4" name="矩形 33">
                  <a:extLst>
                    <a:ext uri="{FF2B5EF4-FFF2-40B4-BE49-F238E27FC236}">
                      <a16:creationId xmlns:a16="http://schemas.microsoft.com/office/drawing/2014/main" id="{7BF9A24B-1410-4D94-AD01-8AC6372DECF1}"/>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8"/>
                  <a:stretch>
                    <a:fillRect l="-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BEB42593-042F-4B3A-A3D7-00C3A4E216F8}"/>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5" name="矩形 34">
                  <a:extLst>
                    <a:ext uri="{FF2B5EF4-FFF2-40B4-BE49-F238E27FC236}">
                      <a16:creationId xmlns:a16="http://schemas.microsoft.com/office/drawing/2014/main" id="{BEB42593-042F-4B3A-A3D7-00C3A4E216F8}"/>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9"/>
                  <a:stretch>
                    <a:fillRect l="-11290"/>
                  </a:stretch>
                </a:blipFill>
              </p:spPr>
              <p:txBody>
                <a:bodyPr/>
                <a:lstStyle/>
                <a:p>
                  <a:r>
                    <a:rPr lang="en-US">
                      <a:noFill/>
                    </a:rPr>
                    <a:t> </a:t>
                  </a:r>
                </a:p>
              </p:txBody>
            </p:sp>
          </mc:Fallback>
        </mc:AlternateContent>
        <p:cxnSp>
          <p:nvCxnSpPr>
            <p:cNvPr id="36" name="直線單箭頭接點 35">
              <a:extLst>
                <a:ext uri="{FF2B5EF4-FFF2-40B4-BE49-F238E27FC236}">
                  <a16:creationId xmlns:a16="http://schemas.microsoft.com/office/drawing/2014/main" id="{48C44ED0-F85B-42E5-8C2F-C09D0F136502}"/>
                </a:ext>
              </a:extLst>
            </p:cNvPr>
            <p:cNvCxnSpPr>
              <a:cxnSpLocks/>
              <a:stCxn id="33" idx="3"/>
              <a:endCxn id="34"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a:extLst>
                <a:ext uri="{FF2B5EF4-FFF2-40B4-BE49-F238E27FC236}">
                  <a16:creationId xmlns:a16="http://schemas.microsoft.com/office/drawing/2014/main" id="{3176BE0A-4E3F-41A9-92F9-F8BC4E1B4B5B}"/>
                </a:ext>
              </a:extLst>
            </p:cNvPr>
            <p:cNvCxnSpPr>
              <a:cxnSpLocks/>
              <a:stCxn id="33" idx="5"/>
              <a:endCxn id="35"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橢圓 37">
              <a:extLst>
                <a:ext uri="{FF2B5EF4-FFF2-40B4-BE49-F238E27FC236}">
                  <a16:creationId xmlns:a16="http://schemas.microsoft.com/office/drawing/2014/main" id="{A7D89513-FA75-4AD5-8594-1F023AA5736D}"/>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9" name="直線單箭頭接點 38">
              <a:extLst>
                <a:ext uri="{FF2B5EF4-FFF2-40B4-BE49-F238E27FC236}">
                  <a16:creationId xmlns:a16="http://schemas.microsoft.com/office/drawing/2014/main" id="{3BB62105-B65F-41B2-B183-35504F9E53E5}"/>
                </a:ext>
              </a:extLst>
            </p:cNvPr>
            <p:cNvCxnSpPr>
              <a:cxnSpLocks/>
              <a:stCxn id="38" idx="3"/>
              <a:endCxn id="28"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48A74E66-D30F-4314-8DCB-F6BEEC2DE03E}"/>
                </a:ext>
              </a:extLst>
            </p:cNvPr>
            <p:cNvCxnSpPr>
              <a:stCxn id="38" idx="5"/>
              <a:endCxn id="33"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7AEBA9B5-F2FE-40BB-BB94-C652A9E6C062}"/>
                    </a:ext>
                  </a:extLst>
                </p:cNvPr>
                <p:cNvSpPr txBox="1"/>
                <p:nvPr/>
              </p:nvSpPr>
              <p:spPr>
                <a:xfrm>
                  <a:off x="9729657" y="3308088"/>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1" name="文字方塊 40">
                  <a:extLst>
                    <a:ext uri="{FF2B5EF4-FFF2-40B4-BE49-F238E27FC236}">
                      <a16:creationId xmlns:a16="http://schemas.microsoft.com/office/drawing/2014/main" id="{7AEBA9B5-F2FE-40BB-BB94-C652A9E6C062}"/>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10"/>
                  <a:stretch>
                    <a:fillRect/>
                  </a:stretch>
                </a:blipFill>
              </p:spPr>
              <p:txBody>
                <a:bodyPr/>
                <a:lstStyle/>
                <a:p>
                  <a:r>
                    <a:rPr lang="en-US">
                      <a:noFill/>
                    </a:rPr>
                    <a:t> </a:t>
                  </a:r>
                </a:p>
              </p:txBody>
            </p:sp>
          </mc:Fallback>
        </mc:AlternateContent>
      </p:grpSp>
      <p:grpSp>
        <p:nvGrpSpPr>
          <p:cNvPr id="42" name="群組 41">
            <a:extLst>
              <a:ext uri="{FF2B5EF4-FFF2-40B4-BE49-F238E27FC236}">
                <a16:creationId xmlns:a16="http://schemas.microsoft.com/office/drawing/2014/main" id="{6101432C-7B64-4A46-8FE7-D269C581D58D}"/>
              </a:ext>
            </a:extLst>
          </p:cNvPr>
          <p:cNvGrpSpPr/>
          <p:nvPr/>
        </p:nvGrpSpPr>
        <p:grpSpPr>
          <a:xfrm>
            <a:off x="8648294" y="3980500"/>
            <a:ext cx="2867632" cy="1538884"/>
            <a:chOff x="7649099" y="3308088"/>
            <a:chExt cx="2867632" cy="1538884"/>
          </a:xfrm>
        </p:grpSpPr>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38FB62DB-0A84-4C09-B93E-7BC9C1518F4F}"/>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p:txBody>
            </p:sp>
          </mc:Choice>
          <mc:Fallback xmlns="">
            <p:sp>
              <p:nvSpPr>
                <p:cNvPr id="43" name="文字方塊 42">
                  <a:extLst>
                    <a:ext uri="{FF2B5EF4-FFF2-40B4-BE49-F238E27FC236}">
                      <a16:creationId xmlns:a16="http://schemas.microsoft.com/office/drawing/2014/main" id="{38FB62DB-0A84-4C09-B93E-7BC9C1518F4F}"/>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11"/>
                  <a:stretch>
                    <a:fillRect/>
                  </a:stretch>
                </a:blipFill>
              </p:spPr>
              <p:txBody>
                <a:bodyPr/>
                <a:lstStyle/>
                <a:p>
                  <a:r>
                    <a:rPr lang="en-US">
                      <a:noFill/>
                    </a:rPr>
                    <a:t> </a:t>
                  </a:r>
                </a:p>
              </p:txBody>
            </p:sp>
          </mc:Fallback>
        </mc:AlternateContent>
        <p:sp>
          <p:nvSpPr>
            <p:cNvPr id="44" name="橢圓 43">
              <a:extLst>
                <a:ext uri="{FF2B5EF4-FFF2-40B4-BE49-F238E27FC236}">
                  <a16:creationId xmlns:a16="http://schemas.microsoft.com/office/drawing/2014/main" id="{8E66FD60-2E00-455C-BC63-CA8656EA83E2}"/>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984843A2-98D4-4826-BEB1-C1EBB09E2224}"/>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5" name="矩形 44">
                  <a:extLst>
                    <a:ext uri="{FF2B5EF4-FFF2-40B4-BE49-F238E27FC236}">
                      <a16:creationId xmlns:a16="http://schemas.microsoft.com/office/drawing/2014/main" id="{984843A2-98D4-4826-BEB1-C1EBB09E2224}"/>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B40EE77-4C4A-44B6-97B0-731BD79CE3CC}"/>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6" name="矩形 45">
                  <a:extLst>
                    <a:ext uri="{FF2B5EF4-FFF2-40B4-BE49-F238E27FC236}">
                      <a16:creationId xmlns:a16="http://schemas.microsoft.com/office/drawing/2014/main" id="{6B40EE77-4C4A-44B6-97B0-731BD79CE3CC}"/>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13"/>
                  <a:stretch>
                    <a:fillRect/>
                  </a:stretch>
                </a:blipFill>
              </p:spPr>
              <p:txBody>
                <a:bodyPr/>
                <a:lstStyle/>
                <a:p>
                  <a:r>
                    <a:rPr lang="en-US">
                      <a:noFill/>
                    </a:rPr>
                    <a:t> </a:t>
                  </a:r>
                </a:p>
              </p:txBody>
            </p:sp>
          </mc:Fallback>
        </mc:AlternateContent>
        <p:cxnSp>
          <p:nvCxnSpPr>
            <p:cNvPr id="47" name="直線單箭頭接點 46">
              <a:extLst>
                <a:ext uri="{FF2B5EF4-FFF2-40B4-BE49-F238E27FC236}">
                  <a16:creationId xmlns:a16="http://schemas.microsoft.com/office/drawing/2014/main" id="{383B6E9D-6C90-4522-A7B6-2D474F5C9A83}"/>
                </a:ext>
              </a:extLst>
            </p:cNvPr>
            <p:cNvCxnSpPr>
              <a:cxnSpLocks/>
              <a:stCxn id="44" idx="3"/>
              <a:endCxn id="45"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EC0F6546-C2F0-45FC-A59F-1DE3528362AA}"/>
                </a:ext>
              </a:extLst>
            </p:cNvPr>
            <p:cNvCxnSpPr>
              <a:cxnSpLocks/>
              <a:stCxn id="44" idx="5"/>
              <a:endCxn id="46"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48">
              <a:extLst>
                <a:ext uri="{FF2B5EF4-FFF2-40B4-BE49-F238E27FC236}">
                  <a16:creationId xmlns:a16="http://schemas.microsoft.com/office/drawing/2014/main" id="{EE92E854-6702-4EAE-9BB6-9898034D350C}"/>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2AFD125-B6CB-4672-A2DD-074F76468109}"/>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50" name="矩形 49">
                  <a:extLst>
                    <a:ext uri="{FF2B5EF4-FFF2-40B4-BE49-F238E27FC236}">
                      <a16:creationId xmlns:a16="http://schemas.microsoft.com/office/drawing/2014/main" id="{D2AFD125-B6CB-4672-A2DD-074F76468109}"/>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14"/>
                  <a:stretch>
                    <a:fillRect l="-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2DC21F26-5194-4C52-98CB-71F6747F499D}"/>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51" name="矩形 50">
                  <a:extLst>
                    <a:ext uri="{FF2B5EF4-FFF2-40B4-BE49-F238E27FC236}">
                      <a16:creationId xmlns:a16="http://schemas.microsoft.com/office/drawing/2014/main" id="{2DC21F26-5194-4C52-98CB-71F6747F499D}"/>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15"/>
                  <a:stretch>
                    <a:fillRect l="-11290"/>
                  </a:stretch>
                </a:blipFill>
              </p:spPr>
              <p:txBody>
                <a:bodyPr/>
                <a:lstStyle/>
                <a:p>
                  <a:r>
                    <a:rPr lang="en-US">
                      <a:noFill/>
                    </a:rPr>
                    <a:t> </a:t>
                  </a:r>
                </a:p>
              </p:txBody>
            </p:sp>
          </mc:Fallback>
        </mc:AlternateContent>
        <p:cxnSp>
          <p:nvCxnSpPr>
            <p:cNvPr id="52" name="直線單箭頭接點 51">
              <a:extLst>
                <a:ext uri="{FF2B5EF4-FFF2-40B4-BE49-F238E27FC236}">
                  <a16:creationId xmlns:a16="http://schemas.microsoft.com/office/drawing/2014/main" id="{89CE0C7A-817D-4B17-B041-9130A45C066E}"/>
                </a:ext>
              </a:extLst>
            </p:cNvPr>
            <p:cNvCxnSpPr>
              <a:cxnSpLocks/>
              <a:stCxn id="49" idx="3"/>
              <a:endCxn id="50"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8411760-53E1-4440-9CD9-74B7C20E2C3C}"/>
                </a:ext>
              </a:extLst>
            </p:cNvPr>
            <p:cNvCxnSpPr>
              <a:cxnSpLocks/>
              <a:stCxn id="49" idx="5"/>
              <a:endCxn id="51"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D886F15A-7D44-4EC1-A1E6-DFF65096C0E9}"/>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5" name="直線單箭頭接點 54">
              <a:extLst>
                <a:ext uri="{FF2B5EF4-FFF2-40B4-BE49-F238E27FC236}">
                  <a16:creationId xmlns:a16="http://schemas.microsoft.com/office/drawing/2014/main" id="{955F0BE6-7D11-4488-89E7-ABB1DAE1E8B6}"/>
                </a:ext>
              </a:extLst>
            </p:cNvPr>
            <p:cNvCxnSpPr>
              <a:cxnSpLocks/>
              <a:stCxn id="54" idx="3"/>
              <a:endCxn id="44"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0D5D7C24-D10B-42CF-80C5-C3CF26817549}"/>
                </a:ext>
              </a:extLst>
            </p:cNvPr>
            <p:cNvCxnSpPr>
              <a:stCxn id="54" idx="5"/>
              <a:endCxn id="49"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ED72F5A0-505F-4E44-A834-82991FE776FE}"/>
                    </a:ext>
                  </a:extLst>
                </p:cNvPr>
                <p:cNvSpPr txBox="1"/>
                <p:nvPr/>
              </p:nvSpPr>
              <p:spPr>
                <a:xfrm>
                  <a:off x="9729657" y="3308088"/>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p:txBody>
            </p:sp>
          </mc:Choice>
          <mc:Fallback xmlns="">
            <p:sp>
              <p:nvSpPr>
                <p:cNvPr id="57" name="文字方塊 56">
                  <a:extLst>
                    <a:ext uri="{FF2B5EF4-FFF2-40B4-BE49-F238E27FC236}">
                      <a16:creationId xmlns:a16="http://schemas.microsoft.com/office/drawing/2014/main" id="{ED72F5A0-505F-4E44-A834-82991FE776FE}"/>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16"/>
                  <a:stretch>
                    <a:fillRect/>
                  </a:stretch>
                </a:blipFill>
              </p:spPr>
              <p:txBody>
                <a:bodyPr/>
                <a:lstStyle/>
                <a:p>
                  <a:r>
                    <a:rPr lang="en-US">
                      <a:noFill/>
                    </a:rPr>
                    <a:t> </a:t>
                  </a:r>
                </a:p>
              </p:txBody>
            </p:sp>
          </mc:Fallback>
        </mc:AlternateContent>
      </p:grpSp>
      <p:cxnSp>
        <p:nvCxnSpPr>
          <p:cNvPr id="58" name="直線單箭頭接點 57">
            <a:extLst>
              <a:ext uri="{FF2B5EF4-FFF2-40B4-BE49-F238E27FC236}">
                <a16:creationId xmlns:a16="http://schemas.microsoft.com/office/drawing/2014/main" id="{1607E375-13B7-446C-9CFE-FE1ADF61DAAB}"/>
              </a:ext>
            </a:extLst>
          </p:cNvPr>
          <p:cNvCxnSpPr>
            <a:cxnSpLocks/>
          </p:cNvCxnSpPr>
          <p:nvPr/>
        </p:nvCxnSpPr>
        <p:spPr>
          <a:xfrm>
            <a:off x="6769168" y="3429000"/>
            <a:ext cx="2007436" cy="14161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3" name="群組 2">
            <a:extLst>
              <a:ext uri="{FF2B5EF4-FFF2-40B4-BE49-F238E27FC236}">
                <a16:creationId xmlns:a16="http://schemas.microsoft.com/office/drawing/2014/main" id="{53A9E54D-52F9-450F-B3F1-719A2202AFCE}"/>
              </a:ext>
            </a:extLst>
          </p:cNvPr>
          <p:cNvGrpSpPr/>
          <p:nvPr/>
        </p:nvGrpSpPr>
        <p:grpSpPr>
          <a:xfrm>
            <a:off x="9150739" y="3077986"/>
            <a:ext cx="1169321" cy="1232826"/>
            <a:chOff x="8998488" y="3362154"/>
            <a:chExt cx="1169321" cy="1232826"/>
          </a:xfrm>
        </p:grpSpPr>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0AD5CF0B-DA7C-42AA-B0DE-4C0F605B493B}"/>
                    </a:ext>
                  </a:extLst>
                </p:cNvPr>
                <p:cNvSpPr txBox="1"/>
                <p:nvPr/>
              </p:nvSpPr>
              <p:spPr>
                <a:xfrm rot="2258918">
                  <a:off x="9270127" y="3362154"/>
                  <a:ext cx="897682"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7200" i="1" smtClean="0">
                            <a:solidFill>
                              <a:srgbClr val="00B050"/>
                            </a:solidFill>
                            <a:latin typeface="Cambria Math" panose="02040503050406030204" pitchFamily="18" charset="0"/>
                          </a:rPr>
                          <m:t>⊆</m:t>
                        </m:r>
                      </m:oMath>
                    </m:oMathPara>
                  </a14:m>
                  <a:endParaRPr lang="zh-TW" altLang="en-US" sz="7200" dirty="0">
                    <a:solidFill>
                      <a:srgbClr val="00B050"/>
                    </a:solidFill>
                  </a:endParaRPr>
                </a:p>
              </p:txBody>
            </p:sp>
          </mc:Choice>
          <mc:Fallback xmlns="">
            <p:sp>
              <p:nvSpPr>
                <p:cNvPr id="64" name="文字方塊 63">
                  <a:extLst>
                    <a:ext uri="{FF2B5EF4-FFF2-40B4-BE49-F238E27FC236}">
                      <a16:creationId xmlns:a16="http://schemas.microsoft.com/office/drawing/2014/main" id="{0AD5CF0B-DA7C-42AA-B0DE-4C0F605B493B}"/>
                    </a:ext>
                  </a:extLst>
                </p:cNvPr>
                <p:cNvSpPr txBox="1">
                  <a:spLocks noRot="1" noChangeAspect="1" noMove="1" noResize="1" noEditPoints="1" noAdjustHandles="1" noChangeArrowheads="1" noChangeShapeType="1" noTextEdit="1"/>
                </p:cNvSpPr>
                <p:nvPr/>
              </p:nvSpPr>
              <p:spPr>
                <a:xfrm rot="2258918">
                  <a:off x="9270127" y="3362154"/>
                  <a:ext cx="897682" cy="1107996"/>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E744B649-3939-4D84-9ECE-4087BB45B5D5}"/>
                    </a:ext>
                  </a:extLst>
                </p:cNvPr>
                <p:cNvSpPr txBox="1"/>
                <p:nvPr/>
              </p:nvSpPr>
              <p:spPr>
                <a:xfrm rot="2280000">
                  <a:off x="8998488" y="4010205"/>
                  <a:ext cx="73079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3200" b="0" i="1" smtClean="0">
                            <a:solidFill>
                              <a:srgbClr val="00B050"/>
                            </a:solidFill>
                            <a:latin typeface="Cambria Math" panose="02040503050406030204" pitchFamily="18" charset="0"/>
                          </a:rPr>
                          <m:t>𝑢𝑡𝑠</m:t>
                        </m:r>
                      </m:oMath>
                    </m:oMathPara>
                  </a14:m>
                  <a:endParaRPr lang="en-US" sz="700" dirty="0">
                    <a:solidFill>
                      <a:srgbClr val="00B050"/>
                    </a:solidFill>
                  </a:endParaRPr>
                </a:p>
              </p:txBody>
            </p:sp>
          </mc:Choice>
          <mc:Fallback xmlns="">
            <p:sp>
              <p:nvSpPr>
                <p:cNvPr id="59" name="文字方塊 58">
                  <a:extLst>
                    <a:ext uri="{FF2B5EF4-FFF2-40B4-BE49-F238E27FC236}">
                      <a16:creationId xmlns:a16="http://schemas.microsoft.com/office/drawing/2014/main" id="{E744B649-3939-4D84-9ECE-4087BB45B5D5}"/>
                    </a:ext>
                  </a:extLst>
                </p:cNvPr>
                <p:cNvSpPr txBox="1">
                  <a:spLocks noRot="1" noChangeAspect="1" noMove="1" noResize="1" noEditPoints="1" noAdjustHandles="1" noChangeArrowheads="1" noChangeShapeType="1" noTextEdit="1"/>
                </p:cNvSpPr>
                <p:nvPr/>
              </p:nvSpPr>
              <p:spPr>
                <a:xfrm rot="2280000">
                  <a:off x="8998488" y="4010205"/>
                  <a:ext cx="730796" cy="584775"/>
                </a:xfrm>
                <a:prstGeom prst="rect">
                  <a:avLst/>
                </a:prstGeom>
                <a:blipFill>
                  <a:blip r:embed="rId1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EFAA5024-D314-46D4-9C4C-C8211630E6E0}"/>
                  </a:ext>
                </a:extLst>
              </p:cNvPr>
              <p:cNvSpPr txBox="1"/>
              <p:nvPr/>
            </p:nvSpPr>
            <p:spPr>
              <a:xfrm>
                <a:off x="11188519" y="5069786"/>
                <a:ext cx="100348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schemeClr val="accent2"/>
                          </a:solidFill>
                          <a:latin typeface="Cambria Math" panose="02040503050406030204" pitchFamily="18" charset="0"/>
                        </a:rPr>
                        <m:t>𝐿</m:t>
                      </m:r>
                      <m:d>
                        <m:dPr>
                          <m:ctrlPr>
                            <a:rPr lang="en-US" altLang="zh-TW" sz="2800" i="1" dirty="0">
                              <a:solidFill>
                                <a:schemeClr val="accent2"/>
                              </a:solidFill>
                              <a:latin typeface="Cambria Math" panose="02040503050406030204" pitchFamily="18" charset="0"/>
                            </a:rPr>
                          </m:ctrlPr>
                        </m:dPr>
                        <m:e>
                          <m:sSub>
                            <m:sSubPr>
                              <m:ctrlPr>
                                <a:rPr lang="en-US" altLang="zh-TW" sz="2800" b="0" i="1" dirty="0" smtClean="0">
                                  <a:solidFill>
                                    <a:schemeClr val="accent2"/>
                                  </a:solidFill>
                                  <a:latin typeface="Cambria Math" panose="02040503050406030204" pitchFamily="18" charset="0"/>
                                </a:rPr>
                              </m:ctrlPr>
                            </m:sSubPr>
                            <m:e>
                              <m:r>
                                <a:rPr lang="zh-TW" altLang="en-US" sz="2800" i="1" dirty="0">
                                  <a:solidFill>
                                    <a:schemeClr val="accent2"/>
                                  </a:solidFill>
                                  <a:latin typeface="Cambria Math" panose="02040503050406030204" pitchFamily="18" charset="0"/>
                                </a:rPr>
                                <m:t>𝔸</m:t>
                              </m:r>
                            </m:e>
                            <m:sub>
                              <m:r>
                                <a:rPr lang="en-US" altLang="zh-TW" sz="2800" b="0" i="1" dirty="0" smtClean="0">
                                  <a:solidFill>
                                    <a:schemeClr val="accent2"/>
                                  </a:solidFill>
                                  <a:latin typeface="Cambria Math" panose="02040503050406030204" pitchFamily="18" charset="0"/>
                                </a:rPr>
                                <m:t>3</m:t>
                              </m:r>
                            </m:sub>
                          </m:sSub>
                        </m:e>
                      </m:d>
                    </m:oMath>
                  </m:oMathPara>
                </a14:m>
                <a:endParaRPr lang="en-US" sz="2800" dirty="0">
                  <a:solidFill>
                    <a:schemeClr val="accent2"/>
                  </a:solidFill>
                </a:endParaRPr>
              </a:p>
            </p:txBody>
          </p:sp>
        </mc:Choice>
        <mc:Fallback xmlns="">
          <p:sp>
            <p:nvSpPr>
              <p:cNvPr id="60" name="文字方塊 59">
                <a:extLst>
                  <a:ext uri="{FF2B5EF4-FFF2-40B4-BE49-F238E27FC236}">
                    <a16:creationId xmlns:a16="http://schemas.microsoft.com/office/drawing/2014/main" id="{EFAA5024-D314-46D4-9C4C-C8211630E6E0}"/>
                  </a:ext>
                </a:extLst>
              </p:cNvPr>
              <p:cNvSpPr txBox="1">
                <a:spLocks noRot="1" noChangeAspect="1" noMove="1" noResize="1" noEditPoints="1" noAdjustHandles="1" noChangeArrowheads="1" noChangeShapeType="1" noTextEdit="1"/>
              </p:cNvSpPr>
              <p:nvPr/>
            </p:nvSpPr>
            <p:spPr>
              <a:xfrm>
                <a:off x="11188519" y="5069786"/>
                <a:ext cx="1003481" cy="523220"/>
              </a:xfrm>
              <a:prstGeom prst="rect">
                <a:avLst/>
              </a:prstGeom>
              <a:blipFill>
                <a:blip r:embed="rId19"/>
                <a:stretch>
                  <a:fillRect/>
                </a:stretch>
              </a:blipFill>
            </p:spPr>
            <p:txBody>
              <a:bodyPr/>
              <a:lstStyle/>
              <a:p>
                <a:r>
                  <a:rPr lang="en-US">
                    <a:noFill/>
                  </a:rPr>
                  <a:t> </a:t>
                </a:r>
              </a:p>
            </p:txBody>
          </p:sp>
        </mc:Fallback>
      </mc:AlternateContent>
      <p:sp>
        <p:nvSpPr>
          <p:cNvPr id="61" name="投影片編號版面配置區 3">
            <a:extLst>
              <a:ext uri="{FF2B5EF4-FFF2-40B4-BE49-F238E27FC236}">
                <a16:creationId xmlns:a16="http://schemas.microsoft.com/office/drawing/2014/main" id="{9F24415B-2B96-4AB9-86FD-734A780B5816}"/>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101170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D7773CA7-3B3F-474F-9334-02D4F5F51540}"/>
              </a:ext>
            </a:extLst>
          </p:cNvPr>
          <p:cNvPicPr>
            <a:picLocks noChangeAspect="1"/>
          </p:cNvPicPr>
          <p:nvPr/>
        </p:nvPicPr>
        <p:blipFill>
          <a:blip r:embed="rId3"/>
          <a:stretch>
            <a:fillRect/>
          </a:stretch>
        </p:blipFill>
        <p:spPr>
          <a:xfrm>
            <a:off x="5239850" y="1643042"/>
            <a:ext cx="4863083" cy="4188992"/>
          </a:xfrm>
          <a:prstGeom prst="rect">
            <a:avLst/>
          </a:prstGeom>
        </p:spPr>
      </p:pic>
      <p:sp>
        <p:nvSpPr>
          <p:cNvPr id="2" name="標題 1">
            <a:extLst>
              <a:ext uri="{FF2B5EF4-FFF2-40B4-BE49-F238E27FC236}">
                <a16:creationId xmlns:a16="http://schemas.microsoft.com/office/drawing/2014/main" id="{149F5954-8AB2-46E5-8BF6-B630532CE6B2}"/>
              </a:ext>
            </a:extLst>
          </p:cNvPr>
          <p:cNvSpPr>
            <a:spLocks noGrp="1"/>
          </p:cNvSpPr>
          <p:nvPr>
            <p:ph type="title"/>
          </p:nvPr>
        </p:nvSpPr>
        <p:spPr>
          <a:xfrm>
            <a:off x="609600" y="365760"/>
            <a:ext cx="10972800" cy="1143000"/>
          </a:xfrm>
        </p:spPr>
        <p:txBody>
          <a:bodyPr>
            <a:normAutofit/>
          </a:bodyPr>
          <a:lstStyle/>
          <a:p>
            <a:r>
              <a:rPr lang="en-US" dirty="0">
                <a:latin typeface="Bahnschrift SemiBold SemiConden" panose="020B0502040204020203" pitchFamily="34" charset="0"/>
              </a:rPr>
              <a:t>Classical States vs Quantum States</a:t>
            </a:r>
          </a:p>
        </p:txBody>
      </p:sp>
      <p:graphicFrame>
        <p:nvGraphicFramePr>
          <p:cNvPr id="5" name="表格 5">
            <a:extLst>
              <a:ext uri="{FF2B5EF4-FFF2-40B4-BE49-F238E27FC236}">
                <a16:creationId xmlns:a16="http://schemas.microsoft.com/office/drawing/2014/main" id="{7DCD2475-131A-490C-832F-8C71876881F1}"/>
              </a:ext>
            </a:extLst>
          </p:cNvPr>
          <p:cNvGraphicFramePr>
            <a:graphicFrameLocks noGrp="1"/>
          </p:cNvGraphicFramePr>
          <p:nvPr>
            <p:ph idx="1"/>
            <p:extLst>
              <p:ext uri="{D42A27DB-BD31-4B8C-83A1-F6EECF244321}">
                <p14:modId xmlns:p14="http://schemas.microsoft.com/office/powerpoint/2010/main" val="524180841"/>
              </p:ext>
            </p:extLst>
          </p:nvPr>
        </p:nvGraphicFramePr>
        <p:xfrm>
          <a:off x="609600" y="1735138"/>
          <a:ext cx="10972800" cy="4004800"/>
        </p:xfrm>
        <a:graphic>
          <a:graphicData uri="http://schemas.openxmlformats.org/drawingml/2006/table">
            <a:tbl>
              <a:tblPr firstRow="1" bandRow="1">
                <a:tableStyleId>{5C22544A-7EE6-4342-B048-85BDC9FD1C3A}</a:tableStyleId>
              </a:tblPr>
              <a:tblGrid>
                <a:gridCol w="5486400">
                  <a:extLst>
                    <a:ext uri="{9D8B030D-6E8A-4147-A177-3AD203B41FA5}">
                      <a16:colId xmlns:a16="http://schemas.microsoft.com/office/drawing/2014/main" val="2104296022"/>
                    </a:ext>
                  </a:extLst>
                </a:gridCol>
                <a:gridCol w="5486400">
                  <a:extLst>
                    <a:ext uri="{9D8B030D-6E8A-4147-A177-3AD203B41FA5}">
                      <a16:colId xmlns:a16="http://schemas.microsoft.com/office/drawing/2014/main" val="1977113557"/>
                    </a:ext>
                  </a:extLst>
                </a:gridCol>
              </a:tblGrid>
              <a:tr h="40048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713204"/>
                  </a:ext>
                </a:extLst>
              </a:tr>
            </a:tbl>
          </a:graphicData>
        </a:graphic>
      </p:graphicFrame>
      <p:sp>
        <p:nvSpPr>
          <p:cNvPr id="4" name="投影片編號版面配置區 3">
            <a:extLst>
              <a:ext uri="{FF2B5EF4-FFF2-40B4-BE49-F238E27FC236}">
                <a16:creationId xmlns:a16="http://schemas.microsoft.com/office/drawing/2014/main" id="{92A75677-634C-4CE9-8077-6D56C96C45B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pic>
        <p:nvPicPr>
          <p:cNvPr id="94" name="圖片 93">
            <a:extLst>
              <a:ext uri="{FF2B5EF4-FFF2-40B4-BE49-F238E27FC236}">
                <a16:creationId xmlns:a16="http://schemas.microsoft.com/office/drawing/2014/main" id="{5CAF27C5-8173-4057-B4C7-F1BFDACC7125}"/>
              </a:ext>
            </a:extLst>
          </p:cNvPr>
          <p:cNvPicPr>
            <a:picLocks noChangeAspect="1"/>
          </p:cNvPicPr>
          <p:nvPr/>
        </p:nvPicPr>
        <p:blipFill>
          <a:blip r:embed="rId4"/>
          <a:stretch>
            <a:fillRect/>
          </a:stretch>
        </p:blipFill>
        <p:spPr>
          <a:xfrm>
            <a:off x="807802" y="1913814"/>
            <a:ext cx="5173898" cy="3561635"/>
          </a:xfrm>
          <a:prstGeom prst="rect">
            <a:avLst/>
          </a:prstGeom>
        </p:spPr>
      </p:pic>
      <mc:AlternateContent xmlns:mc="http://schemas.openxmlformats.org/markup-compatibility/2006" xmlns:a14="http://schemas.microsoft.com/office/drawing/2010/main">
        <mc:Choice Requires="a14">
          <p:sp>
            <p:nvSpPr>
              <p:cNvPr id="98" name="文字方塊 97">
                <a:extLst>
                  <a:ext uri="{FF2B5EF4-FFF2-40B4-BE49-F238E27FC236}">
                    <a16:creationId xmlns:a16="http://schemas.microsoft.com/office/drawing/2014/main" id="{06C7D8AF-8283-490C-881E-FB7B1B4DF2CD}"/>
                  </a:ext>
                </a:extLst>
              </p:cNvPr>
              <p:cNvSpPr txBox="1"/>
              <p:nvPr/>
            </p:nvSpPr>
            <p:spPr>
              <a:xfrm>
                <a:off x="10860643" y="2022699"/>
                <a:ext cx="710451" cy="334386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dP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0</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2</m:t>
                                          </m:r>
                                        </m:sub>
                                      </m:sSub>
                                    </m:e>
                                  </m:mr>
                                </m:m>
                              </m:e>
                            </m:mr>
                            <m:m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3</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4</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5</m:t>
                                          </m:r>
                                        </m:sub>
                                      </m:sSub>
                                    </m:e>
                                  </m:mr>
                                </m:m>
                              </m:e>
                            </m:mr>
                            <m:m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6</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7</m:t>
                                          </m:r>
                                        </m:sub>
                                      </m:sSub>
                                    </m:e>
                                  </m:mr>
                                </m:m>
                              </m:e>
                            </m:mr>
                          </m:m>
                        </m:e>
                      </m:d>
                    </m:oMath>
                  </m:oMathPara>
                </a14:m>
                <a:endParaRPr kumimoji="0" lang="en-US" sz="3000" b="0" i="0" u="none" strike="noStrike" kern="1200" cap="none" spc="0" normalizeH="0" baseline="0" noProof="0" dirty="0">
                  <a:ln>
                    <a:noFill/>
                  </a:ln>
                  <a:solidFill>
                    <a:srgbClr val="0070C0"/>
                  </a:solidFill>
                  <a:effectLst/>
                  <a:uLnTx/>
                  <a:uFillTx/>
                  <a:latin typeface="Times New Roman"/>
                  <a:ea typeface="微軟正黑體"/>
                  <a:cs typeface="+mn-cs"/>
                </a:endParaRPr>
              </a:p>
            </p:txBody>
          </p:sp>
        </mc:Choice>
        <mc:Fallback xmlns="">
          <p:sp>
            <p:nvSpPr>
              <p:cNvPr id="98" name="文字方塊 97">
                <a:extLst>
                  <a:ext uri="{FF2B5EF4-FFF2-40B4-BE49-F238E27FC236}">
                    <a16:creationId xmlns:a16="http://schemas.microsoft.com/office/drawing/2014/main" id="{06C7D8AF-8283-490C-881E-FB7B1B4DF2CD}"/>
                  </a:ext>
                </a:extLst>
              </p:cNvPr>
              <p:cNvSpPr txBox="1">
                <a:spLocks noRot="1" noChangeAspect="1" noMove="1" noResize="1" noEditPoints="1" noAdjustHandles="1" noChangeArrowheads="1" noChangeShapeType="1" noTextEdit="1"/>
              </p:cNvSpPr>
              <p:nvPr/>
            </p:nvSpPr>
            <p:spPr>
              <a:xfrm>
                <a:off x="10860643" y="2022699"/>
                <a:ext cx="710451" cy="33438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2C4EFFB9-DCD9-46CB-865B-5948A5AF2F90}"/>
                  </a:ext>
                </a:extLst>
              </p:cNvPr>
              <p:cNvSpPr txBox="1"/>
              <p:nvPr/>
            </p:nvSpPr>
            <p:spPr>
              <a:xfrm>
                <a:off x="6994349" y="5363535"/>
                <a:ext cx="458805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Times New Roman"/>
                    <a:ea typeface="微軟正黑體"/>
                    <a:cs typeface="+mn-cs"/>
                  </a:rPr>
                  <a:t>which we call a “</a:t>
                </a:r>
                <a:r>
                  <a:rPr kumimoji="0" lang="en-US" sz="1800" b="1" i="0" u="none" strike="noStrike" kern="1200" cap="none" spc="0" normalizeH="0" baseline="0" noProof="0" dirty="0">
                    <a:ln>
                      <a:noFill/>
                    </a:ln>
                    <a:solidFill>
                      <a:srgbClr val="0070C0"/>
                    </a:solidFill>
                    <a:effectLst/>
                    <a:uLnTx/>
                    <a:uFillTx/>
                    <a:latin typeface="Times New Roman"/>
                    <a:ea typeface="微軟正黑體"/>
                    <a:cs typeface="+mn-cs"/>
                  </a:rPr>
                  <a:t>state vector</a:t>
                </a:r>
                <a:r>
                  <a:rPr kumimoji="0" lang="en-US" sz="1800" b="0" i="0" u="none" strike="noStrike" kern="1200" cap="none" spc="0" normalizeH="0" baseline="0" noProof="0" dirty="0">
                    <a:ln>
                      <a:noFill/>
                    </a:ln>
                    <a:solidFill>
                      <a:srgbClr val="0070C0"/>
                    </a:solidFill>
                    <a:effectLst/>
                    <a:uLnTx/>
                    <a:uFillTx/>
                    <a:latin typeface="Times New Roman"/>
                    <a:ea typeface="微軟正黑體"/>
                    <a:cs typeface="+mn-cs"/>
                  </a:rPr>
                  <a:t>” of dimension </a:t>
                </a:r>
                <a14:m>
                  <m:oMath xmlns:m="http://schemas.openxmlformats.org/officeDocument/2006/math">
                    <m:sSup>
                      <m:sSupPr>
                        <m:ctrlPr>
                          <a:rPr kumimoji="0" lang="en-US" sz="1800" b="0"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ctrlPr>
                      </m:sSupPr>
                      <m:e>
                        <m:r>
                          <a:rPr kumimoji="0" lang="en-US" sz="1800" b="0"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2</m:t>
                        </m:r>
                      </m:e>
                      <m:sup>
                        <m:r>
                          <a:rPr kumimoji="0" lang="en-US" sz="1800" b="0" i="1" u="none" strike="noStrike" kern="1200" cap="none" spc="0" normalizeH="0" baseline="0" noProof="0" dirty="0" smtClean="0">
                            <a:ln>
                              <a:noFill/>
                            </a:ln>
                            <a:solidFill>
                              <a:srgbClr val="0070C0"/>
                            </a:solidFill>
                            <a:effectLst/>
                            <a:uLnTx/>
                            <a:uFillTx/>
                            <a:latin typeface="Cambria Math" panose="02040503050406030204" pitchFamily="18" charset="0"/>
                            <a:cs typeface="+mn-cs"/>
                          </a:rPr>
                          <m:t>3</m:t>
                        </m:r>
                      </m:sup>
                    </m:sSup>
                  </m:oMath>
                </a14:m>
                <a:endParaRPr kumimoji="0" lang="en-US" sz="1800" b="0" i="0" u="none" strike="noStrike" kern="1200" cap="none" spc="0" normalizeH="0" baseline="0" noProof="0" dirty="0">
                  <a:ln>
                    <a:noFill/>
                  </a:ln>
                  <a:solidFill>
                    <a:srgbClr val="0070C0"/>
                  </a:solidFill>
                  <a:effectLst/>
                  <a:uLnTx/>
                  <a:uFillTx/>
                  <a:latin typeface="Times New Roman"/>
                  <a:ea typeface="微軟正黑體"/>
                  <a:cs typeface="+mn-cs"/>
                </a:endParaRPr>
              </a:p>
            </p:txBody>
          </p:sp>
        </mc:Choice>
        <mc:Fallback xmlns="">
          <p:sp>
            <p:nvSpPr>
              <p:cNvPr id="100" name="文字方塊 99">
                <a:extLst>
                  <a:ext uri="{FF2B5EF4-FFF2-40B4-BE49-F238E27FC236}">
                    <a16:creationId xmlns:a16="http://schemas.microsoft.com/office/drawing/2014/main" id="{2C4EFFB9-DCD9-46CB-865B-5948A5AF2F90}"/>
                  </a:ext>
                </a:extLst>
              </p:cNvPr>
              <p:cNvSpPr txBox="1">
                <a:spLocks noRot="1" noChangeAspect="1" noMove="1" noResize="1" noEditPoints="1" noAdjustHandles="1" noChangeArrowheads="1" noChangeShapeType="1" noTextEdit="1"/>
              </p:cNvSpPr>
              <p:nvPr/>
            </p:nvSpPr>
            <p:spPr>
              <a:xfrm>
                <a:off x="6994349" y="5363535"/>
                <a:ext cx="4588051" cy="369332"/>
              </a:xfrm>
              <a:prstGeom prst="rect">
                <a:avLst/>
              </a:prstGeom>
              <a:blipFill>
                <a:blip r:embed="rId6"/>
                <a:stretch>
                  <a:fillRect l="-106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文字方塊 100">
                <a:extLst>
                  <a:ext uri="{FF2B5EF4-FFF2-40B4-BE49-F238E27FC236}">
                    <a16:creationId xmlns:a16="http://schemas.microsoft.com/office/drawing/2014/main" id="{4952166F-CA22-44AD-8FEF-1BC99597D401}"/>
                  </a:ext>
                </a:extLst>
              </p:cNvPr>
              <p:cNvSpPr txBox="1"/>
              <p:nvPr/>
            </p:nvSpPr>
            <p:spPr>
              <a:xfrm>
                <a:off x="2673268" y="5370606"/>
                <a:ext cx="342273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Times New Roman"/>
                    <a:ea typeface="微軟正黑體"/>
                    <a:cs typeface="+mn-cs"/>
                  </a:rPr>
                  <a:t>which is a binary string of length </a:t>
                </a:r>
                <a14:m>
                  <m:oMath xmlns:m="http://schemas.openxmlformats.org/officeDocument/2006/math">
                    <m:r>
                      <a:rPr kumimoji="0" lang="en-US" sz="1800" b="0" i="0" u="none" strike="noStrike" kern="1200" cap="none" spc="0" normalizeH="0" baseline="0" noProof="0" dirty="0" smtClean="0">
                        <a:ln>
                          <a:noFill/>
                        </a:ln>
                        <a:solidFill>
                          <a:srgbClr val="0070C0"/>
                        </a:solidFill>
                        <a:effectLst/>
                        <a:uLnTx/>
                        <a:uFillTx/>
                        <a:latin typeface="Cambria Math" panose="02040503050406030204" pitchFamily="18" charset="0"/>
                        <a:cs typeface="+mn-cs"/>
                      </a:rPr>
                      <m:t>3</m:t>
                    </m:r>
                  </m:oMath>
                </a14:m>
                <a:endParaRPr kumimoji="0" lang="en-US" sz="1800" b="0" i="0" u="none" strike="noStrike" kern="1200" cap="none" spc="0" normalizeH="0" baseline="0" noProof="0" dirty="0">
                  <a:ln>
                    <a:noFill/>
                  </a:ln>
                  <a:solidFill>
                    <a:srgbClr val="0070C0"/>
                  </a:solidFill>
                  <a:effectLst/>
                  <a:uLnTx/>
                  <a:uFillTx/>
                  <a:latin typeface="Times New Roman"/>
                  <a:ea typeface="微軟正黑體"/>
                  <a:cs typeface="+mn-cs"/>
                </a:endParaRPr>
              </a:p>
            </p:txBody>
          </p:sp>
        </mc:Choice>
        <mc:Fallback xmlns="">
          <p:sp>
            <p:nvSpPr>
              <p:cNvPr id="101" name="文字方塊 100">
                <a:extLst>
                  <a:ext uri="{FF2B5EF4-FFF2-40B4-BE49-F238E27FC236}">
                    <a16:creationId xmlns:a16="http://schemas.microsoft.com/office/drawing/2014/main" id="{4952166F-CA22-44AD-8FEF-1BC99597D401}"/>
                  </a:ext>
                </a:extLst>
              </p:cNvPr>
              <p:cNvSpPr txBox="1">
                <a:spLocks noRot="1" noChangeAspect="1" noMove="1" noResize="1" noEditPoints="1" noAdjustHandles="1" noChangeArrowheads="1" noChangeShapeType="1" noTextEdit="1"/>
              </p:cNvSpPr>
              <p:nvPr/>
            </p:nvSpPr>
            <p:spPr>
              <a:xfrm>
                <a:off x="2673268" y="5370606"/>
                <a:ext cx="3422732" cy="369332"/>
              </a:xfrm>
              <a:prstGeom prst="rect">
                <a:avLst/>
              </a:prstGeom>
              <a:blipFill>
                <a:blip r:embed="rId7"/>
                <a:stretch>
                  <a:fillRect l="-1604" t="-8197" b="-24590"/>
                </a:stretch>
              </a:blipFill>
            </p:spPr>
            <p:txBody>
              <a:bodyPr/>
              <a:lstStyle/>
              <a:p>
                <a:r>
                  <a:rPr lang="en-US">
                    <a:noFill/>
                  </a:rPr>
                  <a:t> </a:t>
                </a:r>
              </a:p>
            </p:txBody>
          </p:sp>
        </mc:Fallback>
      </mc:AlternateContent>
      <p:sp>
        <p:nvSpPr>
          <p:cNvPr id="10" name="文字方塊 9">
            <a:extLst>
              <a:ext uri="{FF2B5EF4-FFF2-40B4-BE49-F238E27FC236}">
                <a16:creationId xmlns:a16="http://schemas.microsoft.com/office/drawing/2014/main" id="{895BE2A6-4F43-4CD1-B17B-D98E995C34F9}"/>
              </a:ext>
            </a:extLst>
          </p:cNvPr>
          <p:cNvSpPr txBox="1"/>
          <p:nvPr/>
        </p:nvSpPr>
        <p:spPr>
          <a:xfrm>
            <a:off x="6520215" y="5777297"/>
            <a:ext cx="541045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70C0"/>
                </a:solidFill>
                <a:effectLst/>
                <a:uLnTx/>
                <a:uFillTx/>
                <a:latin typeface="Times New Roman"/>
                <a:ea typeface="微軟正黑體"/>
                <a:cs typeface="+mn-cs"/>
              </a:rPr>
              <a:t>(serving</a:t>
            </a:r>
            <a:r>
              <a:rPr kumimoji="0" lang="zh-TW" altLang="en-US" sz="1800" b="0" i="0" u="none" strike="noStrike" kern="1200" cap="none" spc="0" normalizeH="0" baseline="0" noProof="0" dirty="0">
                <a:ln>
                  <a:noFill/>
                </a:ln>
                <a:solidFill>
                  <a:srgbClr val="0070C0"/>
                </a:solidFill>
                <a:effectLst/>
                <a:uLnTx/>
                <a:uFillTx/>
                <a:latin typeface="Times New Roman"/>
                <a:ea typeface="微軟正黑體"/>
                <a:cs typeface="+mn-cs"/>
              </a:rPr>
              <a:t> </a:t>
            </a:r>
            <a:r>
              <a:rPr kumimoji="0" lang="en-US" altLang="zh-TW" sz="1800" b="0" i="0" u="none" strike="noStrike" kern="1200" cap="none" spc="0" normalizeH="0" baseline="0" noProof="0" dirty="0">
                <a:ln>
                  <a:noFill/>
                </a:ln>
                <a:solidFill>
                  <a:srgbClr val="0070C0"/>
                </a:solidFill>
                <a:effectLst/>
                <a:uLnTx/>
                <a:uFillTx/>
                <a:latin typeface="Times New Roman"/>
                <a:ea typeface="微軟正黑體"/>
                <a:cs typeface="+mn-cs"/>
              </a:rPr>
              <a:t>the role of</a:t>
            </a:r>
            <a:r>
              <a:rPr kumimoji="0" lang="zh-TW" altLang="en-US" sz="1800" b="0" i="0" u="none" strike="noStrike" kern="1200" cap="none" spc="0" normalizeH="0" baseline="0" noProof="0" dirty="0">
                <a:ln>
                  <a:noFill/>
                </a:ln>
                <a:solidFill>
                  <a:srgbClr val="0070C0"/>
                </a:solidFill>
                <a:effectLst/>
                <a:uLnTx/>
                <a:uFillTx/>
                <a:latin typeface="Times New Roman"/>
                <a:ea typeface="微軟正黑體"/>
                <a:cs typeface="+mn-cs"/>
              </a:rPr>
              <a:t> </a:t>
            </a:r>
            <a:r>
              <a:rPr kumimoji="0" lang="en-US" altLang="zh-TW" sz="1800" b="0" i="0" u="none" strike="noStrike" kern="1200" cap="none" spc="0" normalizeH="0" baseline="0" noProof="0" dirty="0">
                <a:ln>
                  <a:noFill/>
                </a:ln>
                <a:solidFill>
                  <a:srgbClr val="0070C0"/>
                </a:solidFill>
                <a:effectLst/>
                <a:uLnTx/>
                <a:uFillTx/>
                <a:latin typeface="Times New Roman"/>
                <a:ea typeface="微軟正黑體"/>
                <a:cs typeface="+mn-cs"/>
              </a:rPr>
              <a:t>an</a:t>
            </a:r>
            <a:r>
              <a:rPr kumimoji="0" lang="zh-TW" altLang="en-US" sz="1800" b="0" i="0" u="none" strike="noStrike" kern="1200" cap="none" spc="0" normalizeH="0" baseline="0" noProof="0" dirty="0">
                <a:ln>
                  <a:noFill/>
                </a:ln>
                <a:solidFill>
                  <a:srgbClr val="0070C0"/>
                </a:solidFill>
                <a:effectLst/>
                <a:uLnTx/>
                <a:uFillTx/>
                <a:latin typeface="Times New Roman"/>
                <a:ea typeface="微軟正黑體"/>
                <a:cs typeface="+mn-cs"/>
              </a:rPr>
              <a:t> </a:t>
            </a:r>
            <a:r>
              <a:rPr kumimoji="0" lang="en-US" altLang="zh-TW" sz="1800" b="0" i="0" u="none" strike="noStrike" kern="1200" cap="none" spc="0" normalizeH="0" baseline="0" noProof="0" dirty="0">
                <a:ln>
                  <a:noFill/>
                </a:ln>
                <a:solidFill>
                  <a:srgbClr val="0070C0"/>
                </a:solidFill>
                <a:effectLst/>
                <a:uLnTx/>
                <a:uFillTx/>
                <a:latin typeface="Times New Roman"/>
                <a:ea typeface="微軟正黑體"/>
                <a:cs typeface="+mn-cs"/>
              </a:rPr>
              <a:t>element</a:t>
            </a:r>
            <a:r>
              <a:rPr kumimoji="0" lang="zh-TW" altLang="en-US" sz="1800" b="0" i="0" u="none" strike="noStrike" kern="1200" cap="none" spc="0" normalizeH="0" baseline="0" noProof="0" dirty="0">
                <a:ln>
                  <a:noFill/>
                </a:ln>
                <a:solidFill>
                  <a:srgbClr val="0070C0"/>
                </a:solidFill>
                <a:effectLst/>
                <a:uLnTx/>
                <a:uFillTx/>
                <a:latin typeface="Times New Roman"/>
                <a:ea typeface="微軟正黑體"/>
                <a:cs typeface="+mn-cs"/>
              </a:rPr>
              <a:t> </a:t>
            </a:r>
            <a:r>
              <a:rPr kumimoji="0" lang="en-US" altLang="zh-TW" sz="1800" b="0" i="0" u="none" strike="noStrike" kern="1200" cap="none" spc="0" normalizeH="0" baseline="0" noProof="0" dirty="0">
                <a:ln>
                  <a:noFill/>
                </a:ln>
                <a:solidFill>
                  <a:srgbClr val="0070C0"/>
                </a:solidFill>
                <a:effectLst/>
                <a:uLnTx/>
                <a:uFillTx/>
                <a:latin typeface="Times New Roman"/>
                <a:ea typeface="微軟正黑體"/>
                <a:cs typeface="+mn-cs"/>
              </a:rPr>
              <a:t>in a vector/Hilbert space)</a:t>
            </a:r>
            <a:endParaRPr kumimoji="0" lang="en-US" sz="1800" b="0" i="0" u="none" strike="noStrike" kern="1200" cap="none" spc="0" normalizeH="0" baseline="0" noProof="0" dirty="0">
              <a:ln>
                <a:noFill/>
              </a:ln>
              <a:solidFill>
                <a:srgbClr val="0070C0"/>
              </a:solidFill>
              <a:effectLst/>
              <a:uLnTx/>
              <a:uFillTx/>
              <a:latin typeface="Times New Roman"/>
              <a:ea typeface="微軟正黑體"/>
              <a:cs typeface="+mn-cs"/>
            </a:endParaRPr>
          </a:p>
        </p:txBody>
      </p:sp>
      <p:grpSp>
        <p:nvGrpSpPr>
          <p:cNvPr id="76" name="群組 75">
            <a:extLst>
              <a:ext uri="{FF2B5EF4-FFF2-40B4-BE49-F238E27FC236}">
                <a16:creationId xmlns:a16="http://schemas.microsoft.com/office/drawing/2014/main" id="{AF4CF55E-E3BD-45DE-B1AE-9544E552FE1B}"/>
              </a:ext>
            </a:extLst>
          </p:cNvPr>
          <p:cNvGrpSpPr>
            <a:grpSpLocks noChangeAspect="1"/>
          </p:cNvGrpSpPr>
          <p:nvPr/>
        </p:nvGrpSpPr>
        <p:grpSpPr>
          <a:xfrm>
            <a:off x="9796791" y="4946514"/>
            <a:ext cx="1063852" cy="410606"/>
            <a:chOff x="8376065" y="2308423"/>
            <a:chExt cx="2215523" cy="855107"/>
          </a:xfrm>
        </p:grpSpPr>
        <p:sp>
          <p:nvSpPr>
            <p:cNvPr id="81" name="立方體 80">
              <a:extLst>
                <a:ext uri="{FF2B5EF4-FFF2-40B4-BE49-F238E27FC236}">
                  <a16:creationId xmlns:a16="http://schemas.microsoft.com/office/drawing/2014/main" id="{96FCA8A6-26CB-4343-92B0-161C29F4A8F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82" name="立方體 81">
              <a:extLst>
                <a:ext uri="{FF2B5EF4-FFF2-40B4-BE49-F238E27FC236}">
                  <a16:creationId xmlns:a16="http://schemas.microsoft.com/office/drawing/2014/main" id="{67374D8E-2FBE-409C-92FA-D8540AA79BD7}"/>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83" name="立方體 82">
              <a:extLst>
                <a:ext uri="{FF2B5EF4-FFF2-40B4-BE49-F238E27FC236}">
                  <a16:creationId xmlns:a16="http://schemas.microsoft.com/office/drawing/2014/main" id="{EDCC770F-174F-4638-BEE7-A87ACB89AC5D}"/>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77" name="群組 76">
            <a:extLst>
              <a:ext uri="{FF2B5EF4-FFF2-40B4-BE49-F238E27FC236}">
                <a16:creationId xmlns:a16="http://schemas.microsoft.com/office/drawing/2014/main" id="{16F0C0AA-8FA8-43BB-B1EB-CEDF4B2BC954}"/>
              </a:ext>
            </a:extLst>
          </p:cNvPr>
          <p:cNvGrpSpPr>
            <a:grpSpLocks noChangeAspect="1"/>
          </p:cNvGrpSpPr>
          <p:nvPr/>
        </p:nvGrpSpPr>
        <p:grpSpPr>
          <a:xfrm>
            <a:off x="9796791" y="4525117"/>
            <a:ext cx="1063852" cy="410606"/>
            <a:chOff x="8376065" y="2308423"/>
            <a:chExt cx="2215523" cy="855107"/>
          </a:xfrm>
        </p:grpSpPr>
        <p:sp>
          <p:nvSpPr>
            <p:cNvPr id="78" name="立方體 77">
              <a:extLst>
                <a:ext uri="{FF2B5EF4-FFF2-40B4-BE49-F238E27FC236}">
                  <a16:creationId xmlns:a16="http://schemas.microsoft.com/office/drawing/2014/main" id="{092E74B5-DDC8-441E-8AA5-C83C3216D8A3}"/>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79" name="立方體 78">
              <a:extLst>
                <a:ext uri="{FF2B5EF4-FFF2-40B4-BE49-F238E27FC236}">
                  <a16:creationId xmlns:a16="http://schemas.microsoft.com/office/drawing/2014/main" id="{F85ACE3C-47EB-4A1E-9CEF-36D5AB69A4A5}"/>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80" name="立方體 79">
              <a:extLst>
                <a:ext uri="{FF2B5EF4-FFF2-40B4-BE49-F238E27FC236}">
                  <a16:creationId xmlns:a16="http://schemas.microsoft.com/office/drawing/2014/main" id="{DB686E3B-47B2-4DFB-900A-64559599B67A}"/>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68" name="群組 67">
            <a:extLst>
              <a:ext uri="{FF2B5EF4-FFF2-40B4-BE49-F238E27FC236}">
                <a16:creationId xmlns:a16="http://schemas.microsoft.com/office/drawing/2014/main" id="{48B75236-8CB3-4F00-A012-DC2E8DBD285B}"/>
              </a:ext>
            </a:extLst>
          </p:cNvPr>
          <p:cNvGrpSpPr>
            <a:grpSpLocks noChangeAspect="1"/>
          </p:cNvGrpSpPr>
          <p:nvPr/>
        </p:nvGrpSpPr>
        <p:grpSpPr>
          <a:xfrm>
            <a:off x="9796791" y="4110526"/>
            <a:ext cx="1063852" cy="410606"/>
            <a:chOff x="8376065" y="2308423"/>
            <a:chExt cx="2215523" cy="855107"/>
          </a:xfrm>
        </p:grpSpPr>
        <p:sp>
          <p:nvSpPr>
            <p:cNvPr id="73" name="立方體 72">
              <a:extLst>
                <a:ext uri="{FF2B5EF4-FFF2-40B4-BE49-F238E27FC236}">
                  <a16:creationId xmlns:a16="http://schemas.microsoft.com/office/drawing/2014/main" id="{040D4F29-9CCF-45FE-8359-52E4709D900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74" name="立方體 73">
              <a:extLst>
                <a:ext uri="{FF2B5EF4-FFF2-40B4-BE49-F238E27FC236}">
                  <a16:creationId xmlns:a16="http://schemas.microsoft.com/office/drawing/2014/main" id="{1B47EE77-E65C-4D98-9FC2-8A7058476F29}"/>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75" name="立方體 74">
              <a:extLst>
                <a:ext uri="{FF2B5EF4-FFF2-40B4-BE49-F238E27FC236}">
                  <a16:creationId xmlns:a16="http://schemas.microsoft.com/office/drawing/2014/main" id="{523D043B-AC65-4605-884C-F1944BF2352B}"/>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69" name="群組 68">
            <a:extLst>
              <a:ext uri="{FF2B5EF4-FFF2-40B4-BE49-F238E27FC236}">
                <a16:creationId xmlns:a16="http://schemas.microsoft.com/office/drawing/2014/main" id="{4F6DDCC7-D11A-4813-AB74-9CE58EA92D6E}"/>
              </a:ext>
            </a:extLst>
          </p:cNvPr>
          <p:cNvGrpSpPr>
            <a:grpSpLocks noChangeAspect="1"/>
          </p:cNvGrpSpPr>
          <p:nvPr/>
        </p:nvGrpSpPr>
        <p:grpSpPr>
          <a:xfrm>
            <a:off x="9796791" y="3690099"/>
            <a:ext cx="1063852" cy="410606"/>
            <a:chOff x="8376065" y="2308423"/>
            <a:chExt cx="2215523" cy="855107"/>
          </a:xfrm>
        </p:grpSpPr>
        <p:sp>
          <p:nvSpPr>
            <p:cNvPr id="70" name="立方體 69">
              <a:extLst>
                <a:ext uri="{FF2B5EF4-FFF2-40B4-BE49-F238E27FC236}">
                  <a16:creationId xmlns:a16="http://schemas.microsoft.com/office/drawing/2014/main" id="{4CD47519-A74D-4627-A7BA-6D95B340D57C}"/>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71" name="立方體 70">
              <a:extLst>
                <a:ext uri="{FF2B5EF4-FFF2-40B4-BE49-F238E27FC236}">
                  <a16:creationId xmlns:a16="http://schemas.microsoft.com/office/drawing/2014/main" id="{58623EA9-FC32-480F-BCF3-C92619DFF605}"/>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72" name="立方體 71">
              <a:extLst>
                <a:ext uri="{FF2B5EF4-FFF2-40B4-BE49-F238E27FC236}">
                  <a16:creationId xmlns:a16="http://schemas.microsoft.com/office/drawing/2014/main" id="{5D6612BB-C965-4F27-B6E4-931E65F0EDCC}"/>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56" name="群組 55">
            <a:extLst>
              <a:ext uri="{FF2B5EF4-FFF2-40B4-BE49-F238E27FC236}">
                <a16:creationId xmlns:a16="http://schemas.microsoft.com/office/drawing/2014/main" id="{46077A1D-F49A-4C01-B358-FAA723FF8FEF}"/>
              </a:ext>
            </a:extLst>
          </p:cNvPr>
          <p:cNvGrpSpPr>
            <a:grpSpLocks noChangeAspect="1"/>
          </p:cNvGrpSpPr>
          <p:nvPr/>
        </p:nvGrpSpPr>
        <p:grpSpPr>
          <a:xfrm>
            <a:off x="9796791" y="3266779"/>
            <a:ext cx="1063852" cy="410606"/>
            <a:chOff x="8376065" y="2308423"/>
            <a:chExt cx="2215523" cy="855107"/>
          </a:xfrm>
        </p:grpSpPr>
        <p:sp>
          <p:nvSpPr>
            <p:cNvPr id="61" name="立方體 60">
              <a:extLst>
                <a:ext uri="{FF2B5EF4-FFF2-40B4-BE49-F238E27FC236}">
                  <a16:creationId xmlns:a16="http://schemas.microsoft.com/office/drawing/2014/main" id="{FCAC04DE-0E91-4A0A-BA73-28B5C50E6E00}"/>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62" name="立方體 61">
              <a:extLst>
                <a:ext uri="{FF2B5EF4-FFF2-40B4-BE49-F238E27FC236}">
                  <a16:creationId xmlns:a16="http://schemas.microsoft.com/office/drawing/2014/main" id="{8294BA84-252A-4C6B-BA54-010957D03910}"/>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63" name="立方體 62">
              <a:extLst>
                <a:ext uri="{FF2B5EF4-FFF2-40B4-BE49-F238E27FC236}">
                  <a16:creationId xmlns:a16="http://schemas.microsoft.com/office/drawing/2014/main" id="{A77B88AD-D783-4FB3-8248-AD458CCA6BFE}"/>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57" name="群組 56">
            <a:extLst>
              <a:ext uri="{FF2B5EF4-FFF2-40B4-BE49-F238E27FC236}">
                <a16:creationId xmlns:a16="http://schemas.microsoft.com/office/drawing/2014/main" id="{42C9CE32-6FE1-4F54-A489-8A243A7B40AE}"/>
              </a:ext>
            </a:extLst>
          </p:cNvPr>
          <p:cNvGrpSpPr>
            <a:grpSpLocks noChangeAspect="1"/>
          </p:cNvGrpSpPr>
          <p:nvPr/>
        </p:nvGrpSpPr>
        <p:grpSpPr>
          <a:xfrm>
            <a:off x="9796791" y="2847957"/>
            <a:ext cx="1063852" cy="410606"/>
            <a:chOff x="8376065" y="2308423"/>
            <a:chExt cx="2215523" cy="855107"/>
          </a:xfrm>
        </p:grpSpPr>
        <p:sp>
          <p:nvSpPr>
            <p:cNvPr id="58" name="立方體 57">
              <a:extLst>
                <a:ext uri="{FF2B5EF4-FFF2-40B4-BE49-F238E27FC236}">
                  <a16:creationId xmlns:a16="http://schemas.microsoft.com/office/drawing/2014/main" id="{4D847A18-3FAC-44BB-8F7A-28998092582A}"/>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59" name="立方體 58">
              <a:extLst>
                <a:ext uri="{FF2B5EF4-FFF2-40B4-BE49-F238E27FC236}">
                  <a16:creationId xmlns:a16="http://schemas.microsoft.com/office/drawing/2014/main" id="{C0756795-6973-47A6-B1EF-C67094524AAA}"/>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60" name="立方體 59">
              <a:extLst>
                <a:ext uri="{FF2B5EF4-FFF2-40B4-BE49-F238E27FC236}">
                  <a16:creationId xmlns:a16="http://schemas.microsoft.com/office/drawing/2014/main" id="{174E2A6F-25BF-4E53-B009-98361DEF7819}"/>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46" name="群組 45">
            <a:extLst>
              <a:ext uri="{FF2B5EF4-FFF2-40B4-BE49-F238E27FC236}">
                <a16:creationId xmlns:a16="http://schemas.microsoft.com/office/drawing/2014/main" id="{13975D00-8EE3-46F8-B6BA-B715A03A2AD6}"/>
              </a:ext>
            </a:extLst>
          </p:cNvPr>
          <p:cNvGrpSpPr>
            <a:grpSpLocks noChangeAspect="1"/>
          </p:cNvGrpSpPr>
          <p:nvPr/>
        </p:nvGrpSpPr>
        <p:grpSpPr>
          <a:xfrm>
            <a:off x="9796791" y="2430280"/>
            <a:ext cx="1063852" cy="410606"/>
            <a:chOff x="8376065" y="2308423"/>
            <a:chExt cx="2215523" cy="855107"/>
          </a:xfrm>
        </p:grpSpPr>
        <p:sp>
          <p:nvSpPr>
            <p:cNvPr id="47" name="立方體 46">
              <a:extLst>
                <a:ext uri="{FF2B5EF4-FFF2-40B4-BE49-F238E27FC236}">
                  <a16:creationId xmlns:a16="http://schemas.microsoft.com/office/drawing/2014/main" id="{15E66343-E55B-4D58-8A31-9F8160136982}"/>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48" name="立方體 47">
              <a:extLst>
                <a:ext uri="{FF2B5EF4-FFF2-40B4-BE49-F238E27FC236}">
                  <a16:creationId xmlns:a16="http://schemas.microsoft.com/office/drawing/2014/main" id="{F4E08F91-1848-4AC4-ABB4-6A643240C93A}"/>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49" name="立方體 48">
              <a:extLst>
                <a:ext uri="{FF2B5EF4-FFF2-40B4-BE49-F238E27FC236}">
                  <a16:creationId xmlns:a16="http://schemas.microsoft.com/office/drawing/2014/main" id="{76D63CC3-1CF6-4999-8DE6-0C717FD16A17}"/>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1</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grpSp>
        <p:nvGrpSpPr>
          <p:cNvPr id="34" name="群組 33">
            <a:extLst>
              <a:ext uri="{FF2B5EF4-FFF2-40B4-BE49-F238E27FC236}">
                <a16:creationId xmlns:a16="http://schemas.microsoft.com/office/drawing/2014/main" id="{77868C3F-D38B-4F91-8115-65784440BC2D}"/>
              </a:ext>
            </a:extLst>
          </p:cNvPr>
          <p:cNvGrpSpPr>
            <a:grpSpLocks noChangeAspect="1"/>
          </p:cNvGrpSpPr>
          <p:nvPr/>
        </p:nvGrpSpPr>
        <p:grpSpPr>
          <a:xfrm>
            <a:off x="9796791" y="2012460"/>
            <a:ext cx="1063852" cy="410606"/>
            <a:chOff x="8376065" y="2308423"/>
            <a:chExt cx="2215523" cy="855107"/>
          </a:xfrm>
        </p:grpSpPr>
        <p:sp>
          <p:nvSpPr>
            <p:cNvPr id="35" name="立方體 34">
              <a:extLst>
                <a:ext uri="{FF2B5EF4-FFF2-40B4-BE49-F238E27FC236}">
                  <a16:creationId xmlns:a16="http://schemas.microsoft.com/office/drawing/2014/main" id="{FA2E30C6-5DCA-43ED-9683-DFD674B1BFC7}"/>
                </a:ext>
              </a:extLst>
            </p:cNvPr>
            <p:cNvSpPr/>
            <p:nvPr/>
          </p:nvSpPr>
          <p:spPr>
            <a:xfrm>
              <a:off x="8376065"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36" name="立方體 35">
              <a:extLst>
                <a:ext uri="{FF2B5EF4-FFF2-40B4-BE49-F238E27FC236}">
                  <a16:creationId xmlns:a16="http://schemas.microsoft.com/office/drawing/2014/main" id="{F5281A46-E0B7-4067-8B3E-649F615FDE62}"/>
                </a:ext>
              </a:extLst>
            </p:cNvPr>
            <p:cNvSpPr/>
            <p:nvPr/>
          </p:nvSpPr>
          <p:spPr>
            <a:xfrm>
              <a:off x="9056274"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sp>
          <p:nvSpPr>
            <p:cNvPr id="37" name="立方體 36">
              <a:extLst>
                <a:ext uri="{FF2B5EF4-FFF2-40B4-BE49-F238E27FC236}">
                  <a16:creationId xmlns:a16="http://schemas.microsoft.com/office/drawing/2014/main" id="{D5D40D5E-4695-4F49-BA33-E8DE953F3325}"/>
                </a:ext>
              </a:extLst>
            </p:cNvPr>
            <p:cNvSpPr/>
            <p:nvPr/>
          </p:nvSpPr>
          <p:spPr>
            <a:xfrm>
              <a:off x="9736481" y="2308423"/>
              <a:ext cx="855107" cy="855107"/>
            </a:xfrm>
            <a:prstGeom prst="cube">
              <a:avLst/>
            </a:prstGeom>
            <a:solidFill>
              <a:schemeClr val="bg2">
                <a:lumMod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noAutofit/>
            </a:bodyPr>
            <a:lstStyle/>
            <a:p>
              <a:pPr marL="0" marR="0" lvl="0" indent="0" algn="ctr" defTabSz="410751" rtl="0" eaLnBrk="1" fontAlgn="auto" latinLnBrk="0" hangingPunct="0">
                <a:lnSpc>
                  <a:spcPct val="100000"/>
                </a:lnSpc>
                <a:spcBef>
                  <a:spcPts val="0"/>
                </a:spcBef>
                <a:spcAft>
                  <a:spcPts val="0"/>
                </a:spcAft>
                <a:buClrTx/>
                <a:buSzTx/>
                <a:buFontTx/>
                <a:buNone/>
                <a:tabLst/>
                <a:defRPr/>
              </a:pPr>
              <a:r>
                <a:rPr kumimoji="0" lang="en-US" altLang="zh-TW"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rPr>
                <a:t>0</a:t>
              </a:r>
              <a:endParaRPr kumimoji="0" lang="zh-TW" altLang="en-US" sz="2531" b="0" i="0" u="none" strike="noStrike" kern="1200" cap="none" spc="0" normalizeH="0" baseline="0" noProof="0" dirty="0">
                <a:ln>
                  <a:noFill/>
                </a:ln>
                <a:solidFill>
                  <a:prstClr val="black"/>
                </a:solidFill>
                <a:effectLst/>
                <a:uLnTx/>
                <a:uFillTx/>
                <a:latin typeface="Times New Roman"/>
                <a:ea typeface="微軟正黑體"/>
                <a:cs typeface="+mn-cs"/>
                <a:sym typeface="Helvetica Neue Medium"/>
              </a:endParaRPr>
            </a:p>
          </p:txBody>
        </p:sp>
      </p:grpSp>
    </p:spTree>
    <p:extLst>
      <p:ext uri="{BB962C8B-B14F-4D97-AF65-F5344CB8AC3E}">
        <p14:creationId xmlns:p14="http://schemas.microsoft.com/office/powerpoint/2010/main" val="3800945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36036C36-03AF-47CA-AB76-F3DF100635E2}"/>
              </a:ext>
            </a:extLst>
          </p:cNvPr>
          <p:cNvSpPr>
            <a:spLocks noGrp="1"/>
          </p:cNvSpPr>
          <p:nvPr>
            <p:ph idx="1"/>
          </p:nvPr>
        </p:nvSpPr>
        <p:spPr>
          <a:xfrm>
            <a:off x="838200" y="1825624"/>
            <a:ext cx="10515600" cy="4816913"/>
          </a:xfrm>
        </p:spPr>
        <p:txBody>
          <a:bodyPr/>
          <a:lstStyle/>
          <a:p>
            <a:pPr marL="0" indent="0">
              <a:buNone/>
            </a:pPr>
            <a:endParaRPr lang="en-US" dirty="0">
              <a:solidFill>
                <a:srgbClr val="00B050"/>
              </a:solidFill>
              <a:latin typeface="Bahnschrift SemiBold SemiConden" panose="020B0502040204020203" pitchFamily="34" charset="0"/>
            </a:endParaRPr>
          </a:p>
        </p:txBody>
      </p:sp>
      <p:pic>
        <p:nvPicPr>
          <p:cNvPr id="65" name="圖片 64">
            <a:extLst>
              <a:ext uri="{FF2B5EF4-FFF2-40B4-BE49-F238E27FC236}">
                <a16:creationId xmlns:a16="http://schemas.microsoft.com/office/drawing/2014/main" id="{D8DE6A33-3942-447A-80EF-7E55FD29D545}"/>
              </a:ext>
            </a:extLst>
          </p:cNvPr>
          <p:cNvPicPr>
            <a:picLocks noChangeAspect="1"/>
          </p:cNvPicPr>
          <p:nvPr/>
        </p:nvPicPr>
        <p:blipFill>
          <a:blip r:embed="rId3"/>
          <a:stretch>
            <a:fillRect/>
          </a:stretch>
        </p:blipFill>
        <p:spPr>
          <a:xfrm>
            <a:off x="851462" y="1838323"/>
            <a:ext cx="6398535" cy="2746377"/>
          </a:xfrm>
          <a:prstGeom prst="rect">
            <a:avLst/>
          </a:prstGeom>
        </p:spPr>
      </p:pic>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24F0BF1-E98A-44FA-8A2E-C53450E24296}"/>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while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do {</a:t>
                </a:r>
                <a:r>
                  <a:rPr lang="zh-TW" altLang="en-US" sz="4400" dirty="0">
                    <a:latin typeface="Bahnschrift SemiBold SemiConden" panose="020B0502040204020203" pitchFamily="34" charset="0"/>
                  </a:rPr>
                  <a:t>𝑃</a:t>
                </a:r>
                <a:r>
                  <a:rPr lang="en-US" altLang="zh-TW" sz="4400" dirty="0">
                    <a:latin typeface="Bahnschrift SemiBold SemiConden" panose="020B0502040204020203" pitchFamily="34" charset="0"/>
                  </a:rPr>
                  <a:t>}</a:t>
                </a:r>
                <a:endParaRPr lang="en-US" dirty="0"/>
              </a:p>
            </p:txBody>
          </p:sp>
        </mc:Choice>
        <mc:Fallback xmlns="">
          <p:sp>
            <p:nvSpPr>
              <p:cNvPr id="2" name="標題 1">
                <a:extLst>
                  <a:ext uri="{FF2B5EF4-FFF2-40B4-BE49-F238E27FC236}">
                    <a16:creationId xmlns:a16="http://schemas.microsoft.com/office/drawing/2014/main" id="{E24F0BF1-E98A-44FA-8A2E-C53450E24296}"/>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38FB62DB-0A84-4C09-B93E-7BC9C1518F4F}"/>
                  </a:ext>
                </a:extLst>
              </p:cNvPr>
              <p:cNvSpPr txBox="1"/>
              <p:nvPr/>
            </p:nvSpPr>
            <p:spPr>
              <a:xfrm>
                <a:off x="7383670" y="2529253"/>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43" name="文字方塊 42">
                <a:extLst>
                  <a:ext uri="{FF2B5EF4-FFF2-40B4-BE49-F238E27FC236}">
                    <a16:creationId xmlns:a16="http://schemas.microsoft.com/office/drawing/2014/main" id="{38FB62DB-0A84-4C09-B93E-7BC9C1518F4F}"/>
                  </a:ext>
                </a:extLst>
              </p:cNvPr>
              <p:cNvSpPr txBox="1">
                <a:spLocks noRot="1" noChangeAspect="1" noMove="1" noResize="1" noEditPoints="1" noAdjustHandles="1" noChangeArrowheads="1" noChangeShapeType="1" noTextEdit="1"/>
              </p:cNvSpPr>
              <p:nvPr/>
            </p:nvSpPr>
            <p:spPr>
              <a:xfrm>
                <a:off x="7383670" y="2529253"/>
                <a:ext cx="787074" cy="1538883"/>
              </a:xfrm>
              <a:prstGeom prst="rect">
                <a:avLst/>
              </a:prstGeom>
              <a:blipFill>
                <a:blip r:embed="rId5"/>
                <a:stretch>
                  <a:fillRect/>
                </a:stretch>
              </a:blipFill>
            </p:spPr>
            <p:txBody>
              <a:bodyPr/>
              <a:lstStyle/>
              <a:p>
                <a:r>
                  <a:rPr lang="en-US">
                    <a:noFill/>
                  </a:rPr>
                  <a:t> </a:t>
                </a:r>
              </a:p>
            </p:txBody>
          </p:sp>
        </mc:Fallback>
      </mc:AlternateContent>
      <p:sp>
        <p:nvSpPr>
          <p:cNvPr id="44" name="橢圓 43">
            <a:extLst>
              <a:ext uri="{FF2B5EF4-FFF2-40B4-BE49-F238E27FC236}">
                <a16:creationId xmlns:a16="http://schemas.microsoft.com/office/drawing/2014/main" id="{8E66FD60-2E00-455C-BC63-CA8656EA83E2}"/>
              </a:ext>
            </a:extLst>
          </p:cNvPr>
          <p:cNvSpPr/>
          <p:nvPr/>
        </p:nvSpPr>
        <p:spPr>
          <a:xfrm>
            <a:off x="8357346" y="3093929"/>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984843A2-98D4-4826-BEB1-C1EBB09E2224}"/>
                  </a:ext>
                </a:extLst>
              </p:cNvPr>
              <p:cNvSpPr/>
              <p:nvPr/>
            </p:nvSpPr>
            <p:spPr>
              <a:xfrm>
                <a:off x="8045584" y="3393921"/>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5" name="矩形 44">
                <a:extLst>
                  <a:ext uri="{FF2B5EF4-FFF2-40B4-BE49-F238E27FC236}">
                    <a16:creationId xmlns:a16="http://schemas.microsoft.com/office/drawing/2014/main" id="{984843A2-98D4-4826-BEB1-C1EBB09E2224}"/>
                  </a:ext>
                </a:extLst>
              </p:cNvPr>
              <p:cNvSpPr>
                <a:spLocks noRot="1" noChangeAspect="1" noMove="1" noResize="1" noEditPoints="1" noAdjustHandles="1" noChangeArrowheads="1" noChangeShapeType="1" noTextEdit="1"/>
              </p:cNvSpPr>
              <p:nvPr/>
            </p:nvSpPr>
            <p:spPr>
              <a:xfrm>
                <a:off x="8045584" y="3393921"/>
                <a:ext cx="360895" cy="565503"/>
              </a:xfrm>
              <a:prstGeom prst="rect">
                <a:avLst/>
              </a:prstGeom>
              <a:blipFill>
                <a:blip r:embed="rId6"/>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B40EE77-4C4A-44B6-97B0-731BD79CE3CC}"/>
                  </a:ext>
                </a:extLst>
              </p:cNvPr>
              <p:cNvSpPr/>
              <p:nvPr/>
            </p:nvSpPr>
            <p:spPr>
              <a:xfrm>
                <a:off x="8439661" y="3393921"/>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6" name="矩形 45">
                <a:extLst>
                  <a:ext uri="{FF2B5EF4-FFF2-40B4-BE49-F238E27FC236}">
                    <a16:creationId xmlns:a16="http://schemas.microsoft.com/office/drawing/2014/main" id="{6B40EE77-4C4A-44B6-97B0-731BD79CE3CC}"/>
                  </a:ext>
                </a:extLst>
              </p:cNvPr>
              <p:cNvSpPr>
                <a:spLocks noRot="1" noChangeAspect="1" noMove="1" noResize="1" noEditPoints="1" noAdjustHandles="1" noChangeArrowheads="1" noChangeShapeType="1" noTextEdit="1"/>
              </p:cNvSpPr>
              <p:nvPr/>
            </p:nvSpPr>
            <p:spPr>
              <a:xfrm>
                <a:off x="8439661" y="3393921"/>
                <a:ext cx="365760" cy="565503"/>
              </a:xfrm>
              <a:prstGeom prst="rect">
                <a:avLst/>
              </a:prstGeom>
              <a:blipFill>
                <a:blip r:embed="rId7"/>
                <a:stretch>
                  <a:fillRect/>
                </a:stretch>
              </a:blipFill>
              <a:ln>
                <a:solidFill>
                  <a:schemeClr val="bg1">
                    <a:lumMod val="75000"/>
                  </a:schemeClr>
                </a:solidFill>
              </a:ln>
            </p:spPr>
            <p:txBody>
              <a:bodyPr/>
              <a:lstStyle/>
              <a:p>
                <a:r>
                  <a:rPr lang="en-US">
                    <a:noFill/>
                  </a:rPr>
                  <a:t> </a:t>
                </a:r>
              </a:p>
            </p:txBody>
          </p:sp>
        </mc:Fallback>
      </mc:AlternateContent>
      <p:cxnSp>
        <p:nvCxnSpPr>
          <p:cNvPr id="47" name="直線單箭頭接點 46">
            <a:extLst>
              <a:ext uri="{FF2B5EF4-FFF2-40B4-BE49-F238E27FC236}">
                <a16:creationId xmlns:a16="http://schemas.microsoft.com/office/drawing/2014/main" id="{383B6E9D-6C90-4522-A7B6-2D474F5C9A83}"/>
              </a:ext>
            </a:extLst>
          </p:cNvPr>
          <p:cNvCxnSpPr>
            <a:cxnSpLocks/>
            <a:stCxn id="44" idx="3"/>
            <a:endCxn id="45" idx="0"/>
          </p:cNvCxnSpPr>
          <p:nvPr/>
        </p:nvCxnSpPr>
        <p:spPr>
          <a:xfrm flipH="1">
            <a:off x="8226032" y="3203471"/>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EC0F6546-C2F0-45FC-A59F-1DE3528362AA}"/>
              </a:ext>
            </a:extLst>
          </p:cNvPr>
          <p:cNvCxnSpPr>
            <a:cxnSpLocks/>
            <a:stCxn id="44" idx="5"/>
            <a:endCxn id="46" idx="0"/>
          </p:cNvCxnSpPr>
          <p:nvPr/>
        </p:nvCxnSpPr>
        <p:spPr>
          <a:xfrm>
            <a:off x="8466888" y="3203471"/>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48">
            <a:extLst>
              <a:ext uri="{FF2B5EF4-FFF2-40B4-BE49-F238E27FC236}">
                <a16:creationId xmlns:a16="http://schemas.microsoft.com/office/drawing/2014/main" id="{EE92E854-6702-4EAE-9BB6-9898034D350C}"/>
              </a:ext>
            </a:extLst>
          </p:cNvPr>
          <p:cNvSpPr/>
          <p:nvPr/>
        </p:nvSpPr>
        <p:spPr>
          <a:xfrm>
            <a:off x="9159296" y="3093929"/>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2AFD125-B6CB-4672-A2DD-074F76468109}"/>
                  </a:ext>
                </a:extLst>
              </p:cNvPr>
              <p:cNvSpPr/>
              <p:nvPr/>
            </p:nvSpPr>
            <p:spPr>
              <a:xfrm>
                <a:off x="8839663" y="3393921"/>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50" name="矩形 49">
                <a:extLst>
                  <a:ext uri="{FF2B5EF4-FFF2-40B4-BE49-F238E27FC236}">
                    <a16:creationId xmlns:a16="http://schemas.microsoft.com/office/drawing/2014/main" id="{D2AFD125-B6CB-4672-A2DD-074F76468109}"/>
                  </a:ext>
                </a:extLst>
              </p:cNvPr>
              <p:cNvSpPr>
                <a:spLocks noRot="1" noChangeAspect="1" noMove="1" noResize="1" noEditPoints="1" noAdjustHandles="1" noChangeArrowheads="1" noChangeShapeType="1" noTextEdit="1"/>
              </p:cNvSpPr>
              <p:nvPr/>
            </p:nvSpPr>
            <p:spPr>
              <a:xfrm>
                <a:off x="8839663" y="3393921"/>
                <a:ext cx="365759" cy="565503"/>
              </a:xfrm>
              <a:prstGeom prst="rect">
                <a:avLst/>
              </a:prstGeom>
              <a:blipFill>
                <a:blip r:embed="rId8"/>
                <a:stretch>
                  <a:fillRect l="-9677"/>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2DC21F26-5194-4C52-98CB-71F6747F499D}"/>
                  </a:ext>
                </a:extLst>
              </p:cNvPr>
              <p:cNvSpPr/>
              <p:nvPr/>
            </p:nvSpPr>
            <p:spPr>
              <a:xfrm>
                <a:off x="9239897" y="3393921"/>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51" name="矩形 50">
                <a:extLst>
                  <a:ext uri="{FF2B5EF4-FFF2-40B4-BE49-F238E27FC236}">
                    <a16:creationId xmlns:a16="http://schemas.microsoft.com/office/drawing/2014/main" id="{2DC21F26-5194-4C52-98CB-71F6747F499D}"/>
                  </a:ext>
                </a:extLst>
              </p:cNvPr>
              <p:cNvSpPr>
                <a:spLocks noRot="1" noChangeAspect="1" noMove="1" noResize="1" noEditPoints="1" noAdjustHandles="1" noChangeArrowheads="1" noChangeShapeType="1" noTextEdit="1"/>
              </p:cNvSpPr>
              <p:nvPr/>
            </p:nvSpPr>
            <p:spPr>
              <a:xfrm>
                <a:off x="9239897" y="3393921"/>
                <a:ext cx="365760" cy="565503"/>
              </a:xfrm>
              <a:prstGeom prst="rect">
                <a:avLst/>
              </a:prstGeom>
              <a:blipFill>
                <a:blip r:embed="rId9"/>
                <a:stretch>
                  <a:fillRect l="-11290"/>
                </a:stretch>
              </a:blipFill>
              <a:ln>
                <a:solidFill>
                  <a:schemeClr val="bg1">
                    <a:lumMod val="75000"/>
                  </a:schemeClr>
                </a:solidFill>
              </a:ln>
            </p:spPr>
            <p:txBody>
              <a:bodyPr/>
              <a:lstStyle/>
              <a:p>
                <a:r>
                  <a:rPr lang="en-US">
                    <a:noFill/>
                  </a:rPr>
                  <a:t> </a:t>
                </a:r>
              </a:p>
            </p:txBody>
          </p:sp>
        </mc:Fallback>
      </mc:AlternateContent>
      <p:cxnSp>
        <p:nvCxnSpPr>
          <p:cNvPr id="52" name="直線單箭頭接點 51">
            <a:extLst>
              <a:ext uri="{FF2B5EF4-FFF2-40B4-BE49-F238E27FC236}">
                <a16:creationId xmlns:a16="http://schemas.microsoft.com/office/drawing/2014/main" id="{89CE0C7A-817D-4B17-B041-9130A45C066E}"/>
              </a:ext>
            </a:extLst>
          </p:cNvPr>
          <p:cNvCxnSpPr>
            <a:cxnSpLocks/>
            <a:stCxn id="49" idx="3"/>
            <a:endCxn id="50" idx="0"/>
          </p:cNvCxnSpPr>
          <p:nvPr/>
        </p:nvCxnSpPr>
        <p:spPr>
          <a:xfrm flipH="1">
            <a:off x="9022543" y="3203471"/>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68411760-53E1-4440-9CD9-74B7C20E2C3C}"/>
              </a:ext>
            </a:extLst>
          </p:cNvPr>
          <p:cNvCxnSpPr>
            <a:cxnSpLocks/>
            <a:stCxn id="49" idx="5"/>
            <a:endCxn id="51" idx="0"/>
          </p:cNvCxnSpPr>
          <p:nvPr/>
        </p:nvCxnSpPr>
        <p:spPr>
          <a:xfrm>
            <a:off x="9268838" y="3203471"/>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D886F15A-7D44-4EC1-A1E6-DFF65096C0E9}"/>
              </a:ext>
            </a:extLst>
          </p:cNvPr>
          <p:cNvSpPr/>
          <p:nvPr/>
        </p:nvSpPr>
        <p:spPr>
          <a:xfrm>
            <a:off x="8763617" y="2840769"/>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5" name="直線單箭頭接點 54">
            <a:extLst>
              <a:ext uri="{FF2B5EF4-FFF2-40B4-BE49-F238E27FC236}">
                <a16:creationId xmlns:a16="http://schemas.microsoft.com/office/drawing/2014/main" id="{955F0BE6-7D11-4488-89E7-ABB1DAE1E8B6}"/>
              </a:ext>
            </a:extLst>
          </p:cNvPr>
          <p:cNvCxnSpPr>
            <a:cxnSpLocks/>
            <a:stCxn id="54" idx="3"/>
            <a:endCxn id="44" idx="7"/>
          </p:cNvCxnSpPr>
          <p:nvPr/>
        </p:nvCxnSpPr>
        <p:spPr>
          <a:xfrm flipH="1">
            <a:off x="8466888" y="2950311"/>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0D5D7C24-D10B-42CF-80C5-C3CF26817549}"/>
              </a:ext>
            </a:extLst>
          </p:cNvPr>
          <p:cNvCxnSpPr>
            <a:stCxn id="54" idx="5"/>
            <a:endCxn id="49" idx="0"/>
          </p:cNvCxnSpPr>
          <p:nvPr/>
        </p:nvCxnSpPr>
        <p:spPr>
          <a:xfrm>
            <a:off x="8873159" y="2950311"/>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ED72F5A0-505F-4E44-A834-82991FE776FE}"/>
                  </a:ext>
                </a:extLst>
              </p:cNvPr>
              <p:cNvSpPr txBox="1"/>
              <p:nvPr/>
            </p:nvSpPr>
            <p:spPr>
              <a:xfrm>
                <a:off x="9464228" y="2529252"/>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57" name="文字方塊 56">
                <a:extLst>
                  <a:ext uri="{FF2B5EF4-FFF2-40B4-BE49-F238E27FC236}">
                    <a16:creationId xmlns:a16="http://schemas.microsoft.com/office/drawing/2014/main" id="{ED72F5A0-505F-4E44-A834-82991FE776FE}"/>
                  </a:ext>
                </a:extLst>
              </p:cNvPr>
              <p:cNvSpPr txBox="1">
                <a:spLocks noRot="1" noChangeAspect="1" noMove="1" noResize="1" noEditPoints="1" noAdjustHandles="1" noChangeArrowheads="1" noChangeShapeType="1" noTextEdit="1"/>
              </p:cNvSpPr>
              <p:nvPr/>
            </p:nvSpPr>
            <p:spPr>
              <a:xfrm>
                <a:off x="9464228" y="2529252"/>
                <a:ext cx="787074" cy="1538883"/>
              </a:xfrm>
              <a:prstGeom prst="rect">
                <a:avLst/>
              </a:prstGeom>
              <a:blipFill>
                <a:blip r:embed="rId10"/>
                <a:stretch>
                  <a:fillRect/>
                </a:stretch>
              </a:blipFill>
            </p:spPr>
            <p:txBody>
              <a:bodyPr/>
              <a:lstStyle/>
              <a:p>
                <a:r>
                  <a:rPr lang="en-US">
                    <a:noFill/>
                  </a:rPr>
                  <a:t> </a:t>
                </a:r>
              </a:p>
            </p:txBody>
          </p:sp>
        </mc:Fallback>
      </mc:AlternateContent>
      <p:cxnSp>
        <p:nvCxnSpPr>
          <p:cNvPr id="58" name="直線單箭頭接點 57">
            <a:extLst>
              <a:ext uri="{FF2B5EF4-FFF2-40B4-BE49-F238E27FC236}">
                <a16:creationId xmlns:a16="http://schemas.microsoft.com/office/drawing/2014/main" id="{1607E375-13B7-446C-9CFE-FE1ADF61DAAB}"/>
              </a:ext>
            </a:extLst>
          </p:cNvPr>
          <p:cNvCxnSpPr>
            <a:cxnSpLocks/>
          </p:cNvCxnSpPr>
          <p:nvPr/>
        </p:nvCxnSpPr>
        <p:spPr>
          <a:xfrm>
            <a:off x="6785245" y="3419321"/>
            <a:ext cx="665302"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標題 1">
                <a:extLst>
                  <a:ext uri="{FF2B5EF4-FFF2-40B4-BE49-F238E27FC236}">
                    <a16:creationId xmlns:a16="http://schemas.microsoft.com/office/drawing/2014/main" id="{548816C1-D144-4D1B-958F-7656F47C3998}"/>
                  </a:ext>
                </a:extLst>
              </p:cNvPr>
              <p:cNvSpPr txBox="1">
                <a:spLocks/>
              </p:cNvSpPr>
              <p:nvPr/>
            </p:nvSpPr>
            <p:spPr>
              <a:xfrm>
                <a:off x="7506876" y="4203071"/>
                <a:ext cx="4197561" cy="21844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dirty="0">
                    <a:latin typeface="Bahnschrift SemiBold SemiConden" panose="020B0502040204020203" pitchFamily="34" charset="0"/>
                  </a:rPr>
                  <a:t>while (</a:t>
                </a:r>
                <a14:m>
                  <m:oMath xmlns:m="http://schemas.openxmlformats.org/officeDocument/2006/math">
                    <m:sSub>
                      <m:sSubPr>
                        <m:ctrlPr>
                          <a:rPr lang="en-US" altLang="zh-TW" sz="4000" i="1" dirty="0" smtClean="0">
                            <a:solidFill>
                              <a:schemeClr val="accent2"/>
                            </a:solidFill>
                            <a:latin typeface="Cambria Math" panose="02040503050406030204" pitchFamily="18" charset="0"/>
                          </a:rPr>
                        </m:ctrlPr>
                      </m:sSubPr>
                      <m:e>
                        <m:r>
                          <a:rPr lang="en-US" altLang="zh-TW" sz="4000" i="1" dirty="0" smtClean="0">
                            <a:solidFill>
                              <a:schemeClr val="accent2"/>
                            </a:solidFill>
                            <a:latin typeface="Cambria Math" panose="02040503050406030204" pitchFamily="18" charset="0"/>
                          </a:rPr>
                          <m:t>𝑀</m:t>
                        </m:r>
                      </m:e>
                      <m:sub>
                        <m:r>
                          <a:rPr lang="en-US" altLang="zh-TW" sz="4000" i="1" dirty="0" smtClean="0">
                            <a:solidFill>
                              <a:schemeClr val="accent2"/>
                            </a:solidFill>
                            <a:latin typeface="Cambria Math" panose="02040503050406030204" pitchFamily="18" charset="0"/>
                          </a:rPr>
                          <m:t>1</m:t>
                        </m:r>
                      </m:sub>
                    </m:sSub>
                    <m:r>
                      <a:rPr lang="en-US" altLang="zh-TW" sz="4000" i="1" dirty="0" smtClean="0">
                        <a:solidFill>
                          <a:schemeClr val="accent2"/>
                        </a:solidFill>
                        <a:latin typeface="Cambria Math" panose="02040503050406030204" pitchFamily="18" charset="0"/>
                      </a:rPr>
                      <m:t>=</m:t>
                    </m:r>
                    <m:r>
                      <a:rPr lang="en-US" altLang="zh-TW" sz="4000" b="0" i="1" dirty="0" smtClean="0">
                        <a:solidFill>
                          <a:schemeClr val="accent2"/>
                        </a:solidFill>
                        <a:latin typeface="Cambria Math" panose="02040503050406030204" pitchFamily="18" charset="0"/>
                      </a:rPr>
                      <m:t>0</m:t>
                    </m:r>
                  </m:oMath>
                </a14:m>
                <a:r>
                  <a:rPr lang="en-US" altLang="zh-TW" sz="4000" dirty="0">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do {</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	</a:t>
                </a:r>
                <a14:m>
                  <m:oMath xmlns:m="http://schemas.openxmlformats.org/officeDocument/2006/math">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1</m:t>
                        </m:r>
                      </m:sub>
                    </m:sSub>
                    <m:r>
                      <a:rPr lang="en-US" altLang="zh-TW" sz="4000" b="0" i="1" dirty="0" smtClean="0">
                        <a:latin typeface="Cambria Math" panose="02040503050406030204" pitchFamily="18" charset="0"/>
                      </a:rPr>
                      <m:t>;</m:t>
                    </m:r>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𝐻</m:t>
                        </m:r>
                      </m:e>
                      <m:sub>
                        <m:r>
                          <a:rPr lang="en-US" altLang="zh-TW" sz="4000" b="0" i="1" dirty="0" smtClean="0">
                            <a:latin typeface="Cambria Math" panose="02040503050406030204" pitchFamily="18" charset="0"/>
                          </a:rPr>
                          <m:t>1</m:t>
                        </m:r>
                      </m:sub>
                    </m:sSub>
                    <m:r>
                      <a:rPr lang="en-US" altLang="zh-TW" sz="4000" b="0" i="1" dirty="0" smtClean="0">
                        <a:latin typeface="Cambria Math" panose="02040503050406030204" pitchFamily="18" charset="0"/>
                      </a:rPr>
                      <m:t>;</m:t>
                    </m:r>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𝐶</m:t>
                        </m:r>
                      </m:e>
                      <m:sub>
                        <m:r>
                          <a:rPr lang="en-US" altLang="zh-TW" sz="4000" b="0" i="1" dirty="0" smtClean="0">
                            <a:latin typeface="Cambria Math" panose="02040503050406030204" pitchFamily="18" charset="0"/>
                          </a:rPr>
                          <m:t>1</m:t>
                        </m:r>
                      </m:sub>
                    </m:sSub>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2</m:t>
                        </m:r>
                      </m:sub>
                    </m:sSub>
                  </m:oMath>
                </a14:m>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endParaRPr lang="en-US" sz="4000" dirty="0"/>
              </a:p>
            </p:txBody>
          </p:sp>
        </mc:Choice>
        <mc:Fallback xmlns="">
          <p:sp>
            <p:nvSpPr>
              <p:cNvPr id="59" name="標題 1">
                <a:extLst>
                  <a:ext uri="{FF2B5EF4-FFF2-40B4-BE49-F238E27FC236}">
                    <a16:creationId xmlns:a16="http://schemas.microsoft.com/office/drawing/2014/main" id="{548816C1-D144-4D1B-958F-7656F47C3998}"/>
                  </a:ext>
                </a:extLst>
              </p:cNvPr>
              <p:cNvSpPr txBox="1">
                <a:spLocks noRot="1" noChangeAspect="1" noMove="1" noResize="1" noEditPoints="1" noAdjustHandles="1" noChangeArrowheads="1" noChangeShapeType="1" noTextEdit="1"/>
              </p:cNvSpPr>
              <p:nvPr/>
            </p:nvSpPr>
            <p:spPr>
              <a:xfrm>
                <a:off x="7506876" y="4203071"/>
                <a:ext cx="4197561" cy="2184486"/>
              </a:xfrm>
              <a:prstGeom prst="rect">
                <a:avLst/>
              </a:prstGeom>
              <a:blipFill>
                <a:blip r:embed="rId11"/>
                <a:stretch>
                  <a:fillRect l="-5080" t="-10306" b="-13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B21E38C9-8C83-4AC1-BBD0-B8A8F8BD9DE5}"/>
                  </a:ext>
                </a:extLst>
              </p:cNvPr>
              <p:cNvSpPr txBox="1"/>
              <p:nvPr/>
            </p:nvSpPr>
            <p:spPr>
              <a:xfrm>
                <a:off x="4025961" y="4484573"/>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mc:Choice>
        <mc:Fallback xmlns="">
          <p:sp>
            <p:nvSpPr>
              <p:cNvPr id="61" name="文字方塊 60">
                <a:extLst>
                  <a:ext uri="{FF2B5EF4-FFF2-40B4-BE49-F238E27FC236}">
                    <a16:creationId xmlns:a16="http://schemas.microsoft.com/office/drawing/2014/main" id="{B21E38C9-8C83-4AC1-BBD0-B8A8F8BD9DE5}"/>
                  </a:ext>
                </a:extLst>
              </p:cNvPr>
              <p:cNvSpPr txBox="1">
                <a:spLocks noRot="1" noChangeAspect="1" noMove="1" noResize="1" noEditPoints="1" noAdjustHandles="1" noChangeArrowheads="1" noChangeShapeType="1" noTextEdit="1"/>
              </p:cNvSpPr>
              <p:nvPr/>
            </p:nvSpPr>
            <p:spPr>
              <a:xfrm>
                <a:off x="4025961" y="4484573"/>
                <a:ext cx="787074" cy="1538883"/>
              </a:xfrm>
              <a:prstGeom prst="rect">
                <a:avLst/>
              </a:prstGeom>
              <a:blipFill>
                <a:blip r:embed="rId12"/>
                <a:stretch>
                  <a:fillRect/>
                </a:stretch>
              </a:blipFill>
            </p:spPr>
            <p:txBody>
              <a:bodyPr/>
              <a:lstStyle/>
              <a:p>
                <a:r>
                  <a:rPr lang="en-US">
                    <a:noFill/>
                  </a:rPr>
                  <a:t> </a:t>
                </a:r>
              </a:p>
            </p:txBody>
          </p:sp>
        </mc:Fallback>
      </mc:AlternateContent>
      <p:sp>
        <p:nvSpPr>
          <p:cNvPr id="62" name="橢圓 61">
            <a:extLst>
              <a:ext uri="{FF2B5EF4-FFF2-40B4-BE49-F238E27FC236}">
                <a16:creationId xmlns:a16="http://schemas.microsoft.com/office/drawing/2014/main" id="{01AD071B-9071-4E73-AF1B-24F602394677}"/>
              </a:ext>
            </a:extLst>
          </p:cNvPr>
          <p:cNvSpPr/>
          <p:nvPr/>
        </p:nvSpPr>
        <p:spPr>
          <a:xfrm>
            <a:off x="4999637" y="5049249"/>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0C51FC5A-9070-4EC7-B991-E7954FFE7EAF}"/>
                  </a:ext>
                </a:extLst>
              </p:cNvPr>
              <p:cNvSpPr/>
              <p:nvPr/>
            </p:nvSpPr>
            <p:spPr>
              <a:xfrm>
                <a:off x="4687875" y="5349241"/>
                <a:ext cx="360895" cy="5655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3" name="矩形 62">
                <a:extLst>
                  <a:ext uri="{FF2B5EF4-FFF2-40B4-BE49-F238E27FC236}">
                    <a16:creationId xmlns:a16="http://schemas.microsoft.com/office/drawing/2014/main" id="{0C51FC5A-9070-4EC7-B991-E7954FFE7EAF}"/>
                  </a:ext>
                </a:extLst>
              </p:cNvPr>
              <p:cNvSpPr>
                <a:spLocks noRot="1" noChangeAspect="1" noMove="1" noResize="1" noEditPoints="1" noAdjustHandles="1" noChangeArrowheads="1" noChangeShapeType="1" noTextEdit="1"/>
              </p:cNvSpPr>
              <p:nvPr/>
            </p:nvSpPr>
            <p:spPr>
              <a:xfrm>
                <a:off x="4687875" y="5349241"/>
                <a:ext cx="360895" cy="56550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2F79383E-2207-45A9-A159-97C23F9C4805}"/>
                  </a:ext>
                </a:extLst>
              </p:cNvPr>
              <p:cNvSpPr/>
              <p:nvPr/>
            </p:nvSpPr>
            <p:spPr>
              <a:xfrm>
                <a:off x="5081952" y="5349241"/>
                <a:ext cx="365760" cy="5655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6" name="矩形 65">
                <a:extLst>
                  <a:ext uri="{FF2B5EF4-FFF2-40B4-BE49-F238E27FC236}">
                    <a16:creationId xmlns:a16="http://schemas.microsoft.com/office/drawing/2014/main" id="{2F79383E-2207-45A9-A159-97C23F9C4805}"/>
                  </a:ext>
                </a:extLst>
              </p:cNvPr>
              <p:cNvSpPr>
                <a:spLocks noRot="1" noChangeAspect="1" noMove="1" noResize="1" noEditPoints="1" noAdjustHandles="1" noChangeArrowheads="1" noChangeShapeType="1" noTextEdit="1"/>
              </p:cNvSpPr>
              <p:nvPr/>
            </p:nvSpPr>
            <p:spPr>
              <a:xfrm>
                <a:off x="5081952" y="5349241"/>
                <a:ext cx="365760" cy="565503"/>
              </a:xfrm>
              <a:prstGeom prst="rect">
                <a:avLst/>
              </a:prstGeom>
              <a:blipFill>
                <a:blip r:embed="rId14"/>
                <a:stretch>
                  <a:fillRect/>
                </a:stretch>
              </a:blipFill>
            </p:spPr>
            <p:txBody>
              <a:bodyPr/>
              <a:lstStyle/>
              <a:p>
                <a:r>
                  <a:rPr lang="en-US">
                    <a:noFill/>
                  </a:rPr>
                  <a:t> </a:t>
                </a:r>
              </a:p>
            </p:txBody>
          </p:sp>
        </mc:Fallback>
      </mc:AlternateContent>
      <p:cxnSp>
        <p:nvCxnSpPr>
          <p:cNvPr id="67" name="直線單箭頭接點 66">
            <a:extLst>
              <a:ext uri="{FF2B5EF4-FFF2-40B4-BE49-F238E27FC236}">
                <a16:creationId xmlns:a16="http://schemas.microsoft.com/office/drawing/2014/main" id="{9F97514D-F607-415F-8DFF-86FA359E7ADF}"/>
              </a:ext>
            </a:extLst>
          </p:cNvPr>
          <p:cNvCxnSpPr>
            <a:cxnSpLocks/>
            <a:stCxn id="62" idx="3"/>
            <a:endCxn id="63" idx="0"/>
          </p:cNvCxnSpPr>
          <p:nvPr/>
        </p:nvCxnSpPr>
        <p:spPr>
          <a:xfrm flipH="1">
            <a:off x="4868323" y="5158791"/>
            <a:ext cx="150109" cy="190450"/>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B906CD89-2EED-427F-BA66-247F4A857DE1}"/>
              </a:ext>
            </a:extLst>
          </p:cNvPr>
          <p:cNvCxnSpPr>
            <a:cxnSpLocks/>
            <a:stCxn id="62" idx="5"/>
            <a:endCxn id="66" idx="0"/>
          </p:cNvCxnSpPr>
          <p:nvPr/>
        </p:nvCxnSpPr>
        <p:spPr>
          <a:xfrm>
            <a:off x="5109179" y="5158791"/>
            <a:ext cx="155653" cy="19045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a:extLst>
              <a:ext uri="{FF2B5EF4-FFF2-40B4-BE49-F238E27FC236}">
                <a16:creationId xmlns:a16="http://schemas.microsoft.com/office/drawing/2014/main" id="{0F463DFD-7042-4ABA-8BA3-76E2C7CCA5F3}"/>
              </a:ext>
            </a:extLst>
          </p:cNvPr>
          <p:cNvSpPr/>
          <p:nvPr/>
        </p:nvSpPr>
        <p:spPr>
          <a:xfrm>
            <a:off x="5801587" y="5049249"/>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45CC6429-99A8-4C53-B19C-ED4B5E56818E}"/>
                  </a:ext>
                </a:extLst>
              </p:cNvPr>
              <p:cNvSpPr/>
              <p:nvPr/>
            </p:nvSpPr>
            <p:spPr>
              <a:xfrm>
                <a:off x="5481954" y="5349241"/>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smtClean="0">
                          <a:latin typeface="Cambria Math" panose="02040503050406030204" pitchFamily="18" charset="0"/>
                        </a:rPr>
                        <m:t>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0" name="矩形 69">
                <a:extLst>
                  <a:ext uri="{FF2B5EF4-FFF2-40B4-BE49-F238E27FC236}">
                    <a16:creationId xmlns:a16="http://schemas.microsoft.com/office/drawing/2014/main" id="{45CC6429-99A8-4C53-B19C-ED4B5E56818E}"/>
                  </a:ext>
                </a:extLst>
              </p:cNvPr>
              <p:cNvSpPr>
                <a:spLocks noRot="1" noChangeAspect="1" noMove="1" noResize="1" noEditPoints="1" noAdjustHandles="1" noChangeArrowheads="1" noChangeShapeType="1" noTextEdit="1"/>
              </p:cNvSpPr>
              <p:nvPr/>
            </p:nvSpPr>
            <p:spPr>
              <a:xfrm>
                <a:off x="5481954" y="5349241"/>
                <a:ext cx="365759" cy="565503"/>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96DCF6E-5BFA-4679-A206-17ECC62D69B3}"/>
                  </a:ext>
                </a:extLst>
              </p:cNvPr>
              <p:cNvSpPr/>
              <p:nvPr/>
            </p:nvSpPr>
            <p:spPr>
              <a:xfrm>
                <a:off x="5882188" y="5349241"/>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smtClean="0">
                          <a:latin typeface="Cambria Math" panose="02040503050406030204" pitchFamily="18" charset="0"/>
                        </a:rPr>
                        <m:t>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1" name="矩形 70">
                <a:extLst>
                  <a:ext uri="{FF2B5EF4-FFF2-40B4-BE49-F238E27FC236}">
                    <a16:creationId xmlns:a16="http://schemas.microsoft.com/office/drawing/2014/main" id="{F96DCF6E-5BFA-4679-A206-17ECC62D69B3}"/>
                  </a:ext>
                </a:extLst>
              </p:cNvPr>
              <p:cNvSpPr>
                <a:spLocks noRot="1" noChangeAspect="1" noMove="1" noResize="1" noEditPoints="1" noAdjustHandles="1" noChangeArrowheads="1" noChangeShapeType="1" noTextEdit="1"/>
              </p:cNvSpPr>
              <p:nvPr/>
            </p:nvSpPr>
            <p:spPr>
              <a:xfrm>
                <a:off x="5882188" y="5349241"/>
                <a:ext cx="365760" cy="565503"/>
              </a:xfrm>
              <a:prstGeom prst="rect">
                <a:avLst/>
              </a:prstGeom>
              <a:blipFill>
                <a:blip r:embed="rId16"/>
                <a:stretch>
                  <a:fillRect/>
                </a:stretch>
              </a:blipFill>
            </p:spPr>
            <p:txBody>
              <a:bodyPr/>
              <a:lstStyle/>
              <a:p>
                <a:r>
                  <a:rPr lang="en-US">
                    <a:noFill/>
                  </a:rPr>
                  <a:t> </a:t>
                </a:r>
              </a:p>
            </p:txBody>
          </p:sp>
        </mc:Fallback>
      </mc:AlternateContent>
      <p:cxnSp>
        <p:nvCxnSpPr>
          <p:cNvPr id="72" name="直線單箭頭接點 71">
            <a:extLst>
              <a:ext uri="{FF2B5EF4-FFF2-40B4-BE49-F238E27FC236}">
                <a16:creationId xmlns:a16="http://schemas.microsoft.com/office/drawing/2014/main" id="{A788AA66-9693-49BB-9363-CDF7ABB191D8}"/>
              </a:ext>
            </a:extLst>
          </p:cNvPr>
          <p:cNvCxnSpPr>
            <a:cxnSpLocks/>
            <a:stCxn id="69" idx="3"/>
            <a:endCxn id="70" idx="0"/>
          </p:cNvCxnSpPr>
          <p:nvPr/>
        </p:nvCxnSpPr>
        <p:spPr>
          <a:xfrm flipH="1">
            <a:off x="5664834" y="5158791"/>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1E3CF943-0411-4586-81C5-0A8A60E1CD54}"/>
              </a:ext>
            </a:extLst>
          </p:cNvPr>
          <p:cNvCxnSpPr>
            <a:cxnSpLocks/>
            <a:stCxn id="69" idx="5"/>
            <a:endCxn id="71" idx="0"/>
          </p:cNvCxnSpPr>
          <p:nvPr/>
        </p:nvCxnSpPr>
        <p:spPr>
          <a:xfrm>
            <a:off x="5911129" y="5158791"/>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橢圓 73">
            <a:extLst>
              <a:ext uri="{FF2B5EF4-FFF2-40B4-BE49-F238E27FC236}">
                <a16:creationId xmlns:a16="http://schemas.microsoft.com/office/drawing/2014/main" id="{50802B38-F59C-400E-BD46-7063A2754694}"/>
              </a:ext>
            </a:extLst>
          </p:cNvPr>
          <p:cNvSpPr/>
          <p:nvPr/>
        </p:nvSpPr>
        <p:spPr>
          <a:xfrm>
            <a:off x="5405908" y="4796089"/>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5" name="直線單箭頭接點 74">
            <a:extLst>
              <a:ext uri="{FF2B5EF4-FFF2-40B4-BE49-F238E27FC236}">
                <a16:creationId xmlns:a16="http://schemas.microsoft.com/office/drawing/2014/main" id="{5B58A344-6B2C-4FA4-B081-7A24E96D9AFD}"/>
              </a:ext>
            </a:extLst>
          </p:cNvPr>
          <p:cNvCxnSpPr>
            <a:cxnSpLocks/>
            <a:stCxn id="74" idx="3"/>
            <a:endCxn id="62" idx="7"/>
          </p:cNvCxnSpPr>
          <p:nvPr/>
        </p:nvCxnSpPr>
        <p:spPr>
          <a:xfrm flipH="1">
            <a:off x="5109179" y="4905631"/>
            <a:ext cx="315524" cy="162413"/>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82049133-352F-49F5-AE98-C4317576DE4C}"/>
              </a:ext>
            </a:extLst>
          </p:cNvPr>
          <p:cNvCxnSpPr>
            <a:stCxn id="74" idx="5"/>
            <a:endCxn id="69" idx="0"/>
          </p:cNvCxnSpPr>
          <p:nvPr/>
        </p:nvCxnSpPr>
        <p:spPr>
          <a:xfrm>
            <a:off x="5515450" y="4905631"/>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8B045BD-03BE-4708-8D01-EB2F73243A67}"/>
                  </a:ext>
                </a:extLst>
              </p:cNvPr>
              <p:cNvSpPr txBox="1"/>
              <p:nvPr/>
            </p:nvSpPr>
            <p:spPr>
              <a:xfrm>
                <a:off x="6106519" y="4484572"/>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mc:Choice>
        <mc:Fallback xmlns="">
          <p:sp>
            <p:nvSpPr>
              <p:cNvPr id="77" name="文字方塊 76">
                <a:extLst>
                  <a:ext uri="{FF2B5EF4-FFF2-40B4-BE49-F238E27FC236}">
                    <a16:creationId xmlns:a16="http://schemas.microsoft.com/office/drawing/2014/main" id="{98B045BD-03BE-4708-8D01-EB2F73243A67}"/>
                  </a:ext>
                </a:extLst>
              </p:cNvPr>
              <p:cNvSpPr txBox="1">
                <a:spLocks noRot="1" noChangeAspect="1" noMove="1" noResize="1" noEditPoints="1" noAdjustHandles="1" noChangeArrowheads="1" noChangeShapeType="1" noTextEdit="1"/>
              </p:cNvSpPr>
              <p:nvPr/>
            </p:nvSpPr>
            <p:spPr>
              <a:xfrm>
                <a:off x="6106519" y="4484572"/>
                <a:ext cx="787074" cy="1538883"/>
              </a:xfrm>
              <a:prstGeom prst="rect">
                <a:avLst/>
              </a:prstGeom>
              <a:blipFill>
                <a:blip r:embed="rId17"/>
                <a:stretch>
                  <a:fillRect/>
                </a:stretch>
              </a:blipFill>
            </p:spPr>
            <p:txBody>
              <a:bodyPr/>
              <a:lstStyle/>
              <a:p>
                <a:r>
                  <a:rPr lang="en-US">
                    <a:noFill/>
                  </a:rPr>
                  <a:t> </a:t>
                </a:r>
              </a:p>
            </p:txBody>
          </p:sp>
        </mc:Fallback>
      </mc:AlternateContent>
      <p:cxnSp>
        <p:nvCxnSpPr>
          <p:cNvPr id="78" name="直線單箭頭接點 77">
            <a:extLst>
              <a:ext uri="{FF2B5EF4-FFF2-40B4-BE49-F238E27FC236}">
                <a16:creationId xmlns:a16="http://schemas.microsoft.com/office/drawing/2014/main" id="{C07CFA1E-BA09-4D76-9A5C-70B4FC1236ED}"/>
              </a:ext>
            </a:extLst>
          </p:cNvPr>
          <p:cNvCxnSpPr>
            <a:cxnSpLocks/>
          </p:cNvCxnSpPr>
          <p:nvPr/>
        </p:nvCxnSpPr>
        <p:spPr>
          <a:xfrm flipH="1">
            <a:off x="6785245" y="5365247"/>
            <a:ext cx="1515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59F3D2E3-5D02-45FB-8145-DF44744EFEDD}"/>
                  </a:ext>
                </a:extLst>
              </p:cNvPr>
              <p:cNvSpPr txBox="1"/>
              <p:nvPr/>
            </p:nvSpPr>
            <p:spPr>
              <a:xfrm>
                <a:off x="4425381" y="5970919"/>
                <a:ext cx="207676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4−</m:t>
                              </m:r>
                              <m:r>
                                <m:rPr>
                                  <m:sty m:val="p"/>
                                </m:rPr>
                                <a:rPr lang="en-US" altLang="zh-TW" sz="2800" b="0" i="0" dirty="0" smtClean="0">
                                  <a:solidFill>
                                    <a:prstClr val="black"/>
                                  </a:solidFill>
                                  <a:latin typeface="Cambria Math" panose="02040503050406030204" pitchFamily="18" charset="0"/>
                                </a:rPr>
                                <m:t>before</m:t>
                              </m:r>
                            </m:sub>
                          </m:sSub>
                        </m:e>
                      </m:d>
                    </m:oMath>
                  </m:oMathPara>
                </a14:m>
                <a:endParaRPr lang="en-US" sz="2800" dirty="0"/>
              </a:p>
            </p:txBody>
          </p:sp>
        </mc:Choice>
        <mc:Fallback xmlns="">
          <p:sp>
            <p:nvSpPr>
              <p:cNvPr id="38" name="文字方塊 37">
                <a:extLst>
                  <a:ext uri="{FF2B5EF4-FFF2-40B4-BE49-F238E27FC236}">
                    <a16:creationId xmlns:a16="http://schemas.microsoft.com/office/drawing/2014/main" id="{59F3D2E3-5D02-45FB-8145-DF44744EFEDD}"/>
                  </a:ext>
                </a:extLst>
              </p:cNvPr>
              <p:cNvSpPr txBox="1">
                <a:spLocks noRot="1" noChangeAspect="1" noMove="1" noResize="1" noEditPoints="1" noAdjustHandles="1" noChangeArrowheads="1" noChangeShapeType="1" noTextEdit="1"/>
              </p:cNvSpPr>
              <p:nvPr/>
            </p:nvSpPr>
            <p:spPr>
              <a:xfrm>
                <a:off x="4425381" y="5970919"/>
                <a:ext cx="2076763" cy="523220"/>
              </a:xfrm>
              <a:prstGeom prst="rect">
                <a:avLst/>
              </a:prstGeom>
              <a:blipFill>
                <a:blip r:embed="rId18"/>
                <a:stretch>
                  <a:fillRect/>
                </a:stretch>
              </a:blipFill>
            </p:spPr>
            <p:txBody>
              <a:bodyPr/>
              <a:lstStyle/>
              <a:p>
                <a:r>
                  <a:rPr lang="en-US">
                    <a:noFill/>
                  </a:rPr>
                  <a:t> </a:t>
                </a:r>
              </a:p>
            </p:txBody>
          </p:sp>
        </mc:Fallback>
      </mc:AlternateContent>
      <p:sp>
        <p:nvSpPr>
          <p:cNvPr id="39" name="投影片編號版面配置區 3">
            <a:extLst>
              <a:ext uri="{FF2B5EF4-FFF2-40B4-BE49-F238E27FC236}">
                <a16:creationId xmlns:a16="http://schemas.microsoft.com/office/drawing/2014/main" id="{4FFC2C11-0CEF-4AE8-A933-6E3252E46D59}"/>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3425933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圖片 64">
            <a:extLst>
              <a:ext uri="{FF2B5EF4-FFF2-40B4-BE49-F238E27FC236}">
                <a16:creationId xmlns:a16="http://schemas.microsoft.com/office/drawing/2014/main" id="{D8DE6A33-3942-447A-80EF-7E55FD29D545}"/>
              </a:ext>
            </a:extLst>
          </p:cNvPr>
          <p:cNvPicPr>
            <a:picLocks noChangeAspect="1"/>
          </p:cNvPicPr>
          <p:nvPr/>
        </p:nvPicPr>
        <p:blipFill>
          <a:blip r:embed="rId3"/>
          <a:stretch>
            <a:fillRect/>
          </a:stretch>
        </p:blipFill>
        <p:spPr>
          <a:xfrm>
            <a:off x="851462" y="1838323"/>
            <a:ext cx="6398535" cy="2746377"/>
          </a:xfrm>
          <a:prstGeom prst="rect">
            <a:avLst/>
          </a:prstGeom>
        </p:spPr>
      </p:pic>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24F0BF1-E98A-44FA-8A2E-C53450E24296}"/>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while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do {</a:t>
                </a:r>
                <a:r>
                  <a:rPr lang="zh-TW" altLang="en-US" sz="4400" dirty="0">
                    <a:latin typeface="Bahnschrift SemiBold SemiConden" panose="020B0502040204020203" pitchFamily="34" charset="0"/>
                  </a:rPr>
                  <a:t>𝑃</a:t>
                </a:r>
                <a:r>
                  <a:rPr lang="en-US" altLang="zh-TW" sz="4400" dirty="0">
                    <a:latin typeface="Bahnschrift SemiBold SemiConden" panose="020B0502040204020203" pitchFamily="34" charset="0"/>
                  </a:rPr>
                  <a:t>}</a:t>
                </a:r>
                <a:endParaRPr lang="en-US" dirty="0"/>
              </a:p>
            </p:txBody>
          </p:sp>
        </mc:Choice>
        <mc:Fallback xmlns="">
          <p:sp>
            <p:nvSpPr>
              <p:cNvPr id="2" name="標題 1">
                <a:extLst>
                  <a:ext uri="{FF2B5EF4-FFF2-40B4-BE49-F238E27FC236}">
                    <a16:creationId xmlns:a16="http://schemas.microsoft.com/office/drawing/2014/main" id="{E24F0BF1-E98A-44FA-8A2E-C53450E24296}"/>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標題 1">
                <a:extLst>
                  <a:ext uri="{FF2B5EF4-FFF2-40B4-BE49-F238E27FC236}">
                    <a16:creationId xmlns:a16="http://schemas.microsoft.com/office/drawing/2014/main" id="{548816C1-D144-4D1B-958F-7656F47C3998}"/>
                  </a:ext>
                </a:extLst>
              </p:cNvPr>
              <p:cNvSpPr txBox="1">
                <a:spLocks/>
              </p:cNvSpPr>
              <p:nvPr/>
            </p:nvSpPr>
            <p:spPr>
              <a:xfrm>
                <a:off x="7506876" y="4203071"/>
                <a:ext cx="4197561" cy="21844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dirty="0">
                    <a:solidFill>
                      <a:schemeClr val="tx1"/>
                    </a:solidFill>
                    <a:latin typeface="Bahnschrift SemiBold SemiConden" panose="020B0502040204020203" pitchFamily="34" charset="0"/>
                  </a:rPr>
                  <a:t>while (</a:t>
                </a:r>
                <a14:m>
                  <m:oMath xmlns:m="http://schemas.openxmlformats.org/officeDocument/2006/math">
                    <m:sSub>
                      <m:sSubPr>
                        <m:ctrlPr>
                          <a:rPr lang="en-US" altLang="zh-TW" sz="4000" i="1" dirty="0" smtClean="0">
                            <a:solidFill>
                              <a:schemeClr val="tx1"/>
                            </a:solidFill>
                            <a:latin typeface="Cambria Math" panose="02040503050406030204" pitchFamily="18" charset="0"/>
                          </a:rPr>
                        </m:ctrlPr>
                      </m:sSubPr>
                      <m:e>
                        <m:r>
                          <a:rPr lang="en-US" altLang="zh-TW" sz="4000" i="1" dirty="0" smtClean="0">
                            <a:solidFill>
                              <a:schemeClr val="tx1"/>
                            </a:solidFill>
                            <a:latin typeface="Cambria Math" panose="02040503050406030204" pitchFamily="18" charset="0"/>
                          </a:rPr>
                          <m:t>𝑀</m:t>
                        </m:r>
                      </m:e>
                      <m:sub>
                        <m:r>
                          <a:rPr lang="en-US" altLang="zh-TW" sz="4000" i="1" dirty="0" smtClean="0">
                            <a:solidFill>
                              <a:schemeClr val="tx1"/>
                            </a:solidFill>
                            <a:latin typeface="Cambria Math" panose="02040503050406030204" pitchFamily="18" charset="0"/>
                          </a:rPr>
                          <m:t>1</m:t>
                        </m:r>
                      </m:sub>
                    </m:sSub>
                    <m:r>
                      <a:rPr lang="en-US" altLang="zh-TW" sz="4000" i="1" dirty="0" smtClean="0">
                        <a:solidFill>
                          <a:schemeClr val="tx1"/>
                        </a:solidFill>
                        <a:latin typeface="Cambria Math" panose="02040503050406030204" pitchFamily="18" charset="0"/>
                      </a:rPr>
                      <m:t>=</m:t>
                    </m:r>
                    <m:r>
                      <a:rPr lang="en-US" altLang="zh-TW" sz="4000" b="0" i="1" dirty="0" smtClean="0">
                        <a:solidFill>
                          <a:schemeClr val="tx1"/>
                        </a:solidFill>
                        <a:latin typeface="Cambria Math" panose="02040503050406030204" pitchFamily="18" charset="0"/>
                      </a:rPr>
                      <m:t>0</m:t>
                    </m:r>
                  </m:oMath>
                </a14:m>
                <a:r>
                  <a:rPr lang="en-US" altLang="zh-TW" sz="4000" dirty="0">
                    <a:solidFill>
                      <a:schemeClr val="tx1"/>
                    </a:solidFill>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do {</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	</a:t>
                </a:r>
                <a14:m>
                  <m:oMath xmlns:m="http://schemas.openxmlformats.org/officeDocument/2006/math">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1</m:t>
                        </m:r>
                      </m:sub>
                    </m:sSub>
                    <m:r>
                      <a:rPr lang="en-US" altLang="zh-TW" sz="4000" b="0" i="1" dirty="0" smtClean="0">
                        <a:latin typeface="Cambria Math" panose="02040503050406030204" pitchFamily="18" charset="0"/>
                      </a:rPr>
                      <m:t>;</m:t>
                    </m:r>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𝐻</m:t>
                        </m:r>
                      </m:e>
                      <m:sub>
                        <m:r>
                          <a:rPr lang="en-US" altLang="zh-TW" sz="4000" b="0" i="1" dirty="0" smtClean="0">
                            <a:latin typeface="Cambria Math" panose="02040503050406030204" pitchFamily="18" charset="0"/>
                          </a:rPr>
                          <m:t>1</m:t>
                        </m:r>
                      </m:sub>
                    </m:sSub>
                    <m:r>
                      <a:rPr lang="en-US" altLang="zh-TW" sz="4000" b="0" i="1" dirty="0" smtClean="0">
                        <a:latin typeface="Cambria Math" panose="02040503050406030204" pitchFamily="18" charset="0"/>
                      </a:rPr>
                      <m:t>;</m:t>
                    </m:r>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𝐶</m:t>
                        </m:r>
                      </m:e>
                      <m:sub>
                        <m:r>
                          <a:rPr lang="en-US" altLang="zh-TW" sz="4000" b="0" i="1" dirty="0" smtClean="0">
                            <a:latin typeface="Cambria Math" panose="02040503050406030204" pitchFamily="18" charset="0"/>
                          </a:rPr>
                          <m:t>1</m:t>
                        </m:r>
                      </m:sub>
                    </m:sSub>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2</m:t>
                        </m:r>
                      </m:sub>
                    </m:sSub>
                  </m:oMath>
                </a14:m>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endParaRPr lang="en-US" sz="4000" dirty="0"/>
              </a:p>
            </p:txBody>
          </p:sp>
        </mc:Choice>
        <mc:Fallback xmlns="">
          <p:sp>
            <p:nvSpPr>
              <p:cNvPr id="59" name="標題 1">
                <a:extLst>
                  <a:ext uri="{FF2B5EF4-FFF2-40B4-BE49-F238E27FC236}">
                    <a16:creationId xmlns:a16="http://schemas.microsoft.com/office/drawing/2014/main" id="{548816C1-D144-4D1B-958F-7656F47C3998}"/>
                  </a:ext>
                </a:extLst>
              </p:cNvPr>
              <p:cNvSpPr txBox="1">
                <a:spLocks noRot="1" noChangeAspect="1" noMove="1" noResize="1" noEditPoints="1" noAdjustHandles="1" noChangeArrowheads="1" noChangeShapeType="1" noTextEdit="1"/>
              </p:cNvSpPr>
              <p:nvPr/>
            </p:nvSpPr>
            <p:spPr>
              <a:xfrm>
                <a:off x="7506876" y="4203071"/>
                <a:ext cx="4197561" cy="2184486"/>
              </a:xfrm>
              <a:prstGeom prst="rect">
                <a:avLst/>
              </a:prstGeom>
              <a:blipFill>
                <a:blip r:embed="rId5"/>
                <a:stretch>
                  <a:fillRect l="-5080" t="-10306" b="-130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B21E38C9-8C83-4AC1-BBD0-B8A8F8BD9DE5}"/>
                  </a:ext>
                </a:extLst>
              </p:cNvPr>
              <p:cNvSpPr txBox="1"/>
              <p:nvPr/>
            </p:nvSpPr>
            <p:spPr>
              <a:xfrm>
                <a:off x="4025961" y="4484573"/>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61" name="文字方塊 60">
                <a:extLst>
                  <a:ext uri="{FF2B5EF4-FFF2-40B4-BE49-F238E27FC236}">
                    <a16:creationId xmlns:a16="http://schemas.microsoft.com/office/drawing/2014/main" id="{B21E38C9-8C83-4AC1-BBD0-B8A8F8BD9DE5}"/>
                  </a:ext>
                </a:extLst>
              </p:cNvPr>
              <p:cNvSpPr txBox="1">
                <a:spLocks noRot="1" noChangeAspect="1" noMove="1" noResize="1" noEditPoints="1" noAdjustHandles="1" noChangeArrowheads="1" noChangeShapeType="1" noTextEdit="1"/>
              </p:cNvSpPr>
              <p:nvPr/>
            </p:nvSpPr>
            <p:spPr>
              <a:xfrm>
                <a:off x="4025961" y="4484573"/>
                <a:ext cx="787074" cy="1538883"/>
              </a:xfrm>
              <a:prstGeom prst="rect">
                <a:avLst/>
              </a:prstGeom>
              <a:blipFill>
                <a:blip r:embed="rId6"/>
                <a:stretch>
                  <a:fillRect/>
                </a:stretch>
              </a:blipFill>
            </p:spPr>
            <p:txBody>
              <a:bodyPr/>
              <a:lstStyle/>
              <a:p>
                <a:r>
                  <a:rPr lang="en-US">
                    <a:noFill/>
                  </a:rPr>
                  <a:t> </a:t>
                </a:r>
              </a:p>
            </p:txBody>
          </p:sp>
        </mc:Fallback>
      </mc:AlternateContent>
      <p:sp>
        <p:nvSpPr>
          <p:cNvPr id="62" name="橢圓 61">
            <a:extLst>
              <a:ext uri="{FF2B5EF4-FFF2-40B4-BE49-F238E27FC236}">
                <a16:creationId xmlns:a16="http://schemas.microsoft.com/office/drawing/2014/main" id="{01AD071B-9071-4E73-AF1B-24F602394677}"/>
              </a:ext>
            </a:extLst>
          </p:cNvPr>
          <p:cNvSpPr/>
          <p:nvPr/>
        </p:nvSpPr>
        <p:spPr>
          <a:xfrm>
            <a:off x="4999637" y="5049249"/>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7" name="直線單箭頭接點 66">
            <a:extLst>
              <a:ext uri="{FF2B5EF4-FFF2-40B4-BE49-F238E27FC236}">
                <a16:creationId xmlns:a16="http://schemas.microsoft.com/office/drawing/2014/main" id="{9F97514D-F607-415F-8DFF-86FA359E7ADF}"/>
              </a:ext>
            </a:extLst>
          </p:cNvPr>
          <p:cNvCxnSpPr>
            <a:cxnSpLocks/>
            <a:stCxn id="62" idx="3"/>
          </p:cNvCxnSpPr>
          <p:nvPr/>
        </p:nvCxnSpPr>
        <p:spPr>
          <a:xfrm flipH="1">
            <a:off x="4868323" y="5158791"/>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a:extLst>
              <a:ext uri="{FF2B5EF4-FFF2-40B4-BE49-F238E27FC236}">
                <a16:creationId xmlns:a16="http://schemas.microsoft.com/office/drawing/2014/main" id="{B906CD89-2EED-427F-BA66-247F4A857DE1}"/>
              </a:ext>
            </a:extLst>
          </p:cNvPr>
          <p:cNvCxnSpPr>
            <a:cxnSpLocks/>
            <a:stCxn id="62" idx="5"/>
          </p:cNvCxnSpPr>
          <p:nvPr/>
        </p:nvCxnSpPr>
        <p:spPr>
          <a:xfrm>
            <a:off x="5109179" y="5158791"/>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a:extLst>
              <a:ext uri="{FF2B5EF4-FFF2-40B4-BE49-F238E27FC236}">
                <a16:creationId xmlns:a16="http://schemas.microsoft.com/office/drawing/2014/main" id="{0F463DFD-7042-4ABA-8BA3-76E2C7CCA5F3}"/>
              </a:ext>
            </a:extLst>
          </p:cNvPr>
          <p:cNvSpPr/>
          <p:nvPr/>
        </p:nvSpPr>
        <p:spPr>
          <a:xfrm>
            <a:off x="5801587" y="5049249"/>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2" name="直線單箭頭接點 71">
            <a:extLst>
              <a:ext uri="{FF2B5EF4-FFF2-40B4-BE49-F238E27FC236}">
                <a16:creationId xmlns:a16="http://schemas.microsoft.com/office/drawing/2014/main" id="{A788AA66-9693-49BB-9363-CDF7ABB191D8}"/>
              </a:ext>
            </a:extLst>
          </p:cNvPr>
          <p:cNvCxnSpPr>
            <a:cxnSpLocks/>
            <a:stCxn id="69" idx="3"/>
          </p:cNvCxnSpPr>
          <p:nvPr/>
        </p:nvCxnSpPr>
        <p:spPr>
          <a:xfrm flipH="1">
            <a:off x="5664834" y="5158791"/>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a:extLst>
              <a:ext uri="{FF2B5EF4-FFF2-40B4-BE49-F238E27FC236}">
                <a16:creationId xmlns:a16="http://schemas.microsoft.com/office/drawing/2014/main" id="{1E3CF943-0411-4586-81C5-0A8A60E1CD54}"/>
              </a:ext>
            </a:extLst>
          </p:cNvPr>
          <p:cNvCxnSpPr>
            <a:cxnSpLocks/>
            <a:stCxn id="69" idx="5"/>
          </p:cNvCxnSpPr>
          <p:nvPr/>
        </p:nvCxnSpPr>
        <p:spPr>
          <a:xfrm>
            <a:off x="5911129" y="5158791"/>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橢圓 73">
            <a:extLst>
              <a:ext uri="{FF2B5EF4-FFF2-40B4-BE49-F238E27FC236}">
                <a16:creationId xmlns:a16="http://schemas.microsoft.com/office/drawing/2014/main" id="{50802B38-F59C-400E-BD46-7063A2754694}"/>
              </a:ext>
            </a:extLst>
          </p:cNvPr>
          <p:cNvSpPr/>
          <p:nvPr/>
        </p:nvSpPr>
        <p:spPr>
          <a:xfrm>
            <a:off x="5405908" y="4796089"/>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5" name="直線單箭頭接點 74">
            <a:extLst>
              <a:ext uri="{FF2B5EF4-FFF2-40B4-BE49-F238E27FC236}">
                <a16:creationId xmlns:a16="http://schemas.microsoft.com/office/drawing/2014/main" id="{5B58A344-6B2C-4FA4-B081-7A24E96D9AFD}"/>
              </a:ext>
            </a:extLst>
          </p:cNvPr>
          <p:cNvCxnSpPr>
            <a:cxnSpLocks/>
            <a:stCxn id="74" idx="3"/>
            <a:endCxn id="62" idx="7"/>
          </p:cNvCxnSpPr>
          <p:nvPr/>
        </p:nvCxnSpPr>
        <p:spPr>
          <a:xfrm flipH="1">
            <a:off x="5109179" y="4905631"/>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a:extLst>
              <a:ext uri="{FF2B5EF4-FFF2-40B4-BE49-F238E27FC236}">
                <a16:creationId xmlns:a16="http://schemas.microsoft.com/office/drawing/2014/main" id="{82049133-352F-49F5-AE98-C4317576DE4C}"/>
              </a:ext>
            </a:extLst>
          </p:cNvPr>
          <p:cNvCxnSpPr>
            <a:stCxn id="74" idx="5"/>
            <a:endCxn id="69" idx="0"/>
          </p:cNvCxnSpPr>
          <p:nvPr/>
        </p:nvCxnSpPr>
        <p:spPr>
          <a:xfrm>
            <a:off x="5515450" y="4905631"/>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98B045BD-03BE-4708-8D01-EB2F73243A67}"/>
                  </a:ext>
                </a:extLst>
              </p:cNvPr>
              <p:cNvSpPr txBox="1"/>
              <p:nvPr/>
            </p:nvSpPr>
            <p:spPr>
              <a:xfrm>
                <a:off x="6106519" y="4484572"/>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77" name="文字方塊 76">
                <a:extLst>
                  <a:ext uri="{FF2B5EF4-FFF2-40B4-BE49-F238E27FC236}">
                    <a16:creationId xmlns:a16="http://schemas.microsoft.com/office/drawing/2014/main" id="{98B045BD-03BE-4708-8D01-EB2F73243A67}"/>
                  </a:ext>
                </a:extLst>
              </p:cNvPr>
              <p:cNvSpPr txBox="1">
                <a:spLocks noRot="1" noChangeAspect="1" noMove="1" noResize="1" noEditPoints="1" noAdjustHandles="1" noChangeArrowheads="1" noChangeShapeType="1" noTextEdit="1"/>
              </p:cNvSpPr>
              <p:nvPr/>
            </p:nvSpPr>
            <p:spPr>
              <a:xfrm>
                <a:off x="6106519" y="4484572"/>
                <a:ext cx="787074" cy="1538883"/>
              </a:xfrm>
              <a:prstGeom prst="rect">
                <a:avLst/>
              </a:prstGeom>
              <a:blipFill>
                <a:blip r:embed="rId11"/>
                <a:stretch>
                  <a:fillRect/>
                </a:stretch>
              </a:blipFill>
            </p:spPr>
            <p:txBody>
              <a:bodyPr/>
              <a:lstStyle/>
              <a:p>
                <a:r>
                  <a:rPr lang="en-US">
                    <a:noFill/>
                  </a:rPr>
                  <a:t> </a:t>
                </a:r>
              </a:p>
            </p:txBody>
          </p:sp>
        </mc:Fallback>
      </mc:AlternateContent>
      <p:cxnSp>
        <p:nvCxnSpPr>
          <p:cNvPr id="78" name="直線單箭頭接點 77">
            <a:extLst>
              <a:ext uri="{FF2B5EF4-FFF2-40B4-BE49-F238E27FC236}">
                <a16:creationId xmlns:a16="http://schemas.microsoft.com/office/drawing/2014/main" id="{C07CFA1E-BA09-4D76-9A5C-70B4FC1236ED}"/>
              </a:ext>
            </a:extLst>
          </p:cNvPr>
          <p:cNvCxnSpPr>
            <a:cxnSpLocks/>
          </p:cNvCxnSpPr>
          <p:nvPr/>
        </p:nvCxnSpPr>
        <p:spPr>
          <a:xfrm flipH="1">
            <a:off x="6785245" y="5365247"/>
            <a:ext cx="1515841" cy="0"/>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21793B7E-C01C-44BA-9E53-BC3933FB9807}"/>
              </a:ext>
            </a:extLst>
          </p:cNvPr>
          <p:cNvCxnSpPr>
            <a:cxnSpLocks/>
          </p:cNvCxnSpPr>
          <p:nvPr/>
        </p:nvCxnSpPr>
        <p:spPr>
          <a:xfrm flipH="1">
            <a:off x="3816626" y="6127247"/>
            <a:ext cx="36902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84DF1E3-41B0-4A9A-A4F3-488DE3209A9A}"/>
              </a:ext>
            </a:extLst>
          </p:cNvPr>
          <p:cNvGrpSpPr/>
          <p:nvPr/>
        </p:nvGrpSpPr>
        <p:grpSpPr>
          <a:xfrm>
            <a:off x="1077249" y="5264119"/>
            <a:ext cx="2867632" cy="1538884"/>
            <a:chOff x="7649099" y="3308088"/>
            <a:chExt cx="2867632" cy="1538884"/>
          </a:xfrm>
        </p:grpSpPr>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E9A244C2-6F95-4CD3-B246-2035196CD9AD}"/>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4C06E59D-7449-4C4E-AEFB-62EF283024F2}"/>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12"/>
                  <a:stretch>
                    <a:fillRect/>
                  </a:stretch>
                </a:blipFill>
              </p:spPr>
              <p:txBody>
                <a:bodyPr/>
                <a:lstStyle/>
                <a:p>
                  <a:r>
                    <a:rPr lang="en-US">
                      <a:noFill/>
                    </a:rPr>
                    <a:t> </a:t>
                  </a:r>
                </a:p>
              </p:txBody>
            </p:sp>
          </mc:Fallback>
        </mc:AlternateContent>
        <p:sp>
          <p:nvSpPr>
            <p:cNvPr id="60" name="橢圓 59">
              <a:extLst>
                <a:ext uri="{FF2B5EF4-FFF2-40B4-BE49-F238E27FC236}">
                  <a16:creationId xmlns:a16="http://schemas.microsoft.com/office/drawing/2014/main" id="{9F42DF50-DCB2-4946-886D-7CCDB7CA5B6D}"/>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F87FB0E4-C650-4114-AF2B-568BCB801D7C}"/>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
                              <a:rPr lang="en-US" b="0" i="1" smtClean="0">
                                <a:latin typeface="Cambria Math" panose="02040503050406030204" pitchFamily="18" charset="0"/>
                              </a:rPr>
                              <m:t>2</m:t>
                            </m:r>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4" name="矩形 63">
                  <a:extLst>
                    <a:ext uri="{FF2B5EF4-FFF2-40B4-BE49-F238E27FC236}">
                      <a16:creationId xmlns:a16="http://schemas.microsoft.com/office/drawing/2014/main" id="{F87FB0E4-C650-4114-AF2B-568BCB801D7C}"/>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130100BE-9445-4F69-91B7-0CF09418500A}"/>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num>
                          <m:den>
                            <m:r>
                              <a:rPr lang="en-US" i="1">
                                <a:latin typeface="Cambria Math" panose="02040503050406030204" pitchFamily="18" charset="0"/>
                              </a:rPr>
                              <m:t>2</m:t>
                            </m:r>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9" name="矩形 78">
                  <a:extLst>
                    <a:ext uri="{FF2B5EF4-FFF2-40B4-BE49-F238E27FC236}">
                      <a16:creationId xmlns:a16="http://schemas.microsoft.com/office/drawing/2014/main" id="{130100BE-9445-4F69-91B7-0CF09418500A}"/>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14"/>
                  <a:stretch>
                    <a:fillRect/>
                  </a:stretch>
                </a:blipFill>
              </p:spPr>
              <p:txBody>
                <a:bodyPr/>
                <a:lstStyle/>
                <a:p>
                  <a:r>
                    <a:rPr lang="en-US">
                      <a:noFill/>
                    </a:rPr>
                    <a:t> </a:t>
                  </a:r>
                </a:p>
              </p:txBody>
            </p:sp>
          </mc:Fallback>
        </mc:AlternateContent>
        <p:cxnSp>
          <p:nvCxnSpPr>
            <p:cNvPr id="80" name="直線單箭頭接點 79">
              <a:extLst>
                <a:ext uri="{FF2B5EF4-FFF2-40B4-BE49-F238E27FC236}">
                  <a16:creationId xmlns:a16="http://schemas.microsoft.com/office/drawing/2014/main" id="{F1E66F7E-47B0-4732-AB6F-9F2090E2C3D2}"/>
                </a:ext>
              </a:extLst>
            </p:cNvPr>
            <p:cNvCxnSpPr>
              <a:cxnSpLocks/>
              <a:stCxn id="60" idx="3"/>
              <a:endCxn id="64"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7D77A7A6-D956-4436-95F2-480AC0B09D9E}"/>
                </a:ext>
              </a:extLst>
            </p:cNvPr>
            <p:cNvCxnSpPr>
              <a:cxnSpLocks/>
              <a:stCxn id="60" idx="5"/>
              <a:endCxn id="79"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橢圓 81">
              <a:extLst>
                <a:ext uri="{FF2B5EF4-FFF2-40B4-BE49-F238E27FC236}">
                  <a16:creationId xmlns:a16="http://schemas.microsoft.com/office/drawing/2014/main" id="{B71A6E2C-2B51-4A3F-8F10-91B3D1DBB0EB}"/>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99D9D5A8-F053-4AC4-8C76-2D6FDFE30024}"/>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
                              <a:rPr lang="en-US" b="0" i="1" smtClean="0">
                                <a:latin typeface="Cambria Math" panose="02040503050406030204" pitchFamily="18" charset="0"/>
                              </a:rPr>
                              <m:t> </m:t>
                            </m:r>
                            <m:r>
                              <a:rPr lang="en-US" i="1">
                                <a:latin typeface="Cambria Math" panose="02040503050406030204" pitchFamily="18" charset="0"/>
                              </a:rPr>
                              <m:t>2</m:t>
                            </m:r>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83" name="矩形 82">
                  <a:extLst>
                    <a:ext uri="{FF2B5EF4-FFF2-40B4-BE49-F238E27FC236}">
                      <a16:creationId xmlns:a16="http://schemas.microsoft.com/office/drawing/2014/main" id="{99D9D5A8-F053-4AC4-8C76-2D6FDFE30024}"/>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15"/>
                  <a:stretch>
                    <a:fillRect l="-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EDD8D8A-6816-4470-B5D8-1F216ECB5FFB}"/>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
                              <a:rPr lang="en-US" b="0" i="1" smtClean="0">
                                <a:latin typeface="Cambria Math" panose="02040503050406030204" pitchFamily="18" charset="0"/>
                              </a:rPr>
                              <m:t> </m:t>
                            </m:r>
                            <m:r>
                              <a:rPr lang="en-US" i="1">
                                <a:latin typeface="Cambria Math" panose="02040503050406030204" pitchFamily="18" charset="0"/>
                              </a:rPr>
                              <m:t>2</m:t>
                            </m:r>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84" name="矩形 83">
                  <a:extLst>
                    <a:ext uri="{FF2B5EF4-FFF2-40B4-BE49-F238E27FC236}">
                      <a16:creationId xmlns:a16="http://schemas.microsoft.com/office/drawing/2014/main" id="{8EDD8D8A-6816-4470-B5D8-1F216ECB5FFB}"/>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16"/>
                  <a:stretch>
                    <a:fillRect l="-11290"/>
                  </a:stretch>
                </a:blipFill>
              </p:spPr>
              <p:txBody>
                <a:bodyPr/>
                <a:lstStyle/>
                <a:p>
                  <a:r>
                    <a:rPr lang="en-US">
                      <a:noFill/>
                    </a:rPr>
                    <a:t> </a:t>
                  </a:r>
                </a:p>
              </p:txBody>
            </p:sp>
          </mc:Fallback>
        </mc:AlternateContent>
        <p:cxnSp>
          <p:nvCxnSpPr>
            <p:cNvPr id="85" name="直線單箭頭接點 84">
              <a:extLst>
                <a:ext uri="{FF2B5EF4-FFF2-40B4-BE49-F238E27FC236}">
                  <a16:creationId xmlns:a16="http://schemas.microsoft.com/office/drawing/2014/main" id="{928379B9-B295-489A-A7E7-77DEE3524BDA}"/>
                </a:ext>
              </a:extLst>
            </p:cNvPr>
            <p:cNvCxnSpPr>
              <a:cxnSpLocks/>
              <a:stCxn id="82" idx="3"/>
              <a:endCxn id="83"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2460A4DB-015B-462C-B390-4E855D9E0668}"/>
                </a:ext>
              </a:extLst>
            </p:cNvPr>
            <p:cNvCxnSpPr>
              <a:cxnSpLocks/>
              <a:stCxn id="82" idx="5"/>
              <a:endCxn id="84"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1883F11F-FCE8-4512-A7C7-FE29D4E64446}"/>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88" name="直線單箭頭接點 87">
              <a:extLst>
                <a:ext uri="{FF2B5EF4-FFF2-40B4-BE49-F238E27FC236}">
                  <a16:creationId xmlns:a16="http://schemas.microsoft.com/office/drawing/2014/main" id="{B8238CF4-7188-4722-90C7-A08A5ABA6DC0}"/>
                </a:ext>
              </a:extLst>
            </p:cNvPr>
            <p:cNvCxnSpPr>
              <a:cxnSpLocks/>
              <a:stCxn id="87" idx="3"/>
              <a:endCxn id="60"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07A2D80F-2072-498D-A5D7-253FD75AE5F4}"/>
                </a:ext>
              </a:extLst>
            </p:cNvPr>
            <p:cNvCxnSpPr>
              <a:stCxn id="87" idx="5"/>
              <a:endCxn id="82"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53C31DDF-9A07-4843-B599-19AC9CD90ED5}"/>
                    </a:ext>
                  </a:extLst>
                </p:cNvPr>
                <p:cNvSpPr txBox="1"/>
                <p:nvPr/>
              </p:nvSpPr>
              <p:spPr>
                <a:xfrm>
                  <a:off x="9729657" y="3308088"/>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1" name="文字方塊 40">
                  <a:extLst>
                    <a:ext uri="{FF2B5EF4-FFF2-40B4-BE49-F238E27FC236}">
                      <a16:creationId xmlns:a16="http://schemas.microsoft.com/office/drawing/2014/main" id="{7AEBA9B5-F2FE-40BB-BB94-C652A9E6C062}"/>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3EF653F6-D8E6-48D1-9650-28A8E00BEE65}"/>
                  </a:ext>
                </a:extLst>
              </p:cNvPr>
              <p:cNvSpPr txBox="1"/>
              <p:nvPr/>
            </p:nvSpPr>
            <p:spPr>
              <a:xfrm>
                <a:off x="3620025" y="6341185"/>
                <a:ext cx="182768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4−</m:t>
                              </m:r>
                              <m:r>
                                <m:rPr>
                                  <m:sty m:val="p"/>
                                </m:rPr>
                                <a:rPr lang="en-US" altLang="zh-TW" sz="2800" b="0" i="0" dirty="0" smtClean="0">
                                  <a:solidFill>
                                    <a:prstClr val="black"/>
                                  </a:solidFill>
                                  <a:latin typeface="Cambria Math" panose="02040503050406030204" pitchFamily="18" charset="0"/>
                                </a:rPr>
                                <m:t>after</m:t>
                              </m:r>
                            </m:sub>
                          </m:sSub>
                        </m:e>
                      </m:d>
                    </m:oMath>
                  </m:oMathPara>
                </a14:m>
                <a:endParaRPr lang="en-US" sz="2800" dirty="0"/>
              </a:p>
            </p:txBody>
          </p:sp>
        </mc:Choice>
        <mc:Fallback xmlns="">
          <p:sp>
            <p:nvSpPr>
              <p:cNvPr id="39" name="文字方塊 38">
                <a:extLst>
                  <a:ext uri="{FF2B5EF4-FFF2-40B4-BE49-F238E27FC236}">
                    <a16:creationId xmlns:a16="http://schemas.microsoft.com/office/drawing/2014/main" id="{3EF653F6-D8E6-48D1-9650-28A8E00BEE65}"/>
                  </a:ext>
                </a:extLst>
              </p:cNvPr>
              <p:cNvSpPr txBox="1">
                <a:spLocks noRot="1" noChangeAspect="1" noMove="1" noResize="1" noEditPoints="1" noAdjustHandles="1" noChangeArrowheads="1" noChangeShapeType="1" noTextEdit="1"/>
              </p:cNvSpPr>
              <p:nvPr/>
            </p:nvSpPr>
            <p:spPr>
              <a:xfrm>
                <a:off x="3620025" y="6341185"/>
                <a:ext cx="1827687" cy="52322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562A7C7-D73C-44F1-90FF-7ADB8481A93B}"/>
                  </a:ext>
                </a:extLst>
              </p:cNvPr>
              <p:cNvSpPr/>
              <p:nvPr/>
            </p:nvSpPr>
            <p:spPr>
              <a:xfrm>
                <a:off x="4687875" y="5349241"/>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0" name="矩形 39">
                <a:extLst>
                  <a:ext uri="{FF2B5EF4-FFF2-40B4-BE49-F238E27FC236}">
                    <a16:creationId xmlns:a16="http://schemas.microsoft.com/office/drawing/2014/main" id="{B562A7C7-D73C-44F1-90FF-7ADB8481A93B}"/>
                  </a:ext>
                </a:extLst>
              </p:cNvPr>
              <p:cNvSpPr>
                <a:spLocks noRot="1" noChangeAspect="1" noMove="1" noResize="1" noEditPoints="1" noAdjustHandles="1" noChangeArrowheads="1" noChangeShapeType="1" noTextEdit="1"/>
              </p:cNvSpPr>
              <p:nvPr/>
            </p:nvSpPr>
            <p:spPr>
              <a:xfrm>
                <a:off x="4687875" y="5349241"/>
                <a:ext cx="360895" cy="565503"/>
              </a:xfrm>
              <a:prstGeom prst="rect">
                <a:avLst/>
              </a:prstGeom>
              <a:blipFill>
                <a:blip r:embed="rId19"/>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79D10D70-CA26-4D66-B4A0-1D92E2877BD3}"/>
                  </a:ext>
                </a:extLst>
              </p:cNvPr>
              <p:cNvSpPr/>
              <p:nvPr/>
            </p:nvSpPr>
            <p:spPr>
              <a:xfrm>
                <a:off x="5081952" y="5349241"/>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3" name="矩形 42">
                <a:extLst>
                  <a:ext uri="{FF2B5EF4-FFF2-40B4-BE49-F238E27FC236}">
                    <a16:creationId xmlns:a16="http://schemas.microsoft.com/office/drawing/2014/main" id="{79D10D70-CA26-4D66-B4A0-1D92E2877BD3}"/>
                  </a:ext>
                </a:extLst>
              </p:cNvPr>
              <p:cNvSpPr>
                <a:spLocks noRot="1" noChangeAspect="1" noMove="1" noResize="1" noEditPoints="1" noAdjustHandles="1" noChangeArrowheads="1" noChangeShapeType="1" noTextEdit="1"/>
              </p:cNvSpPr>
              <p:nvPr/>
            </p:nvSpPr>
            <p:spPr>
              <a:xfrm>
                <a:off x="5081952" y="5349241"/>
                <a:ext cx="365760" cy="565503"/>
              </a:xfrm>
              <a:prstGeom prst="rect">
                <a:avLst/>
              </a:prstGeom>
              <a:blipFill>
                <a:blip r:embed="rId20"/>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A365C2EF-F4C7-4167-A217-31E73EBBBD89}"/>
                  </a:ext>
                </a:extLst>
              </p:cNvPr>
              <p:cNvSpPr/>
              <p:nvPr/>
            </p:nvSpPr>
            <p:spPr>
              <a:xfrm>
                <a:off x="5481954" y="5349241"/>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smtClean="0">
                          <a:latin typeface="Cambria Math" panose="02040503050406030204" pitchFamily="18" charset="0"/>
                        </a:rPr>
                        <m:t>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4" name="矩形 43">
                <a:extLst>
                  <a:ext uri="{FF2B5EF4-FFF2-40B4-BE49-F238E27FC236}">
                    <a16:creationId xmlns:a16="http://schemas.microsoft.com/office/drawing/2014/main" id="{A365C2EF-F4C7-4167-A217-31E73EBBBD89}"/>
                  </a:ext>
                </a:extLst>
              </p:cNvPr>
              <p:cNvSpPr>
                <a:spLocks noRot="1" noChangeAspect="1" noMove="1" noResize="1" noEditPoints="1" noAdjustHandles="1" noChangeArrowheads="1" noChangeShapeType="1" noTextEdit="1"/>
              </p:cNvSpPr>
              <p:nvPr/>
            </p:nvSpPr>
            <p:spPr>
              <a:xfrm>
                <a:off x="5481954" y="5349241"/>
                <a:ext cx="365759" cy="565503"/>
              </a:xfrm>
              <a:prstGeom prst="rect">
                <a:avLst/>
              </a:prstGeom>
              <a:blipFill>
                <a:blip r:embed="rId21"/>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39DC782B-4819-4597-8317-6D15DEAC773B}"/>
                  </a:ext>
                </a:extLst>
              </p:cNvPr>
              <p:cNvSpPr/>
              <p:nvPr/>
            </p:nvSpPr>
            <p:spPr>
              <a:xfrm>
                <a:off x="5882188" y="5349241"/>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i="1" smtClean="0">
                          <a:latin typeface="Cambria Math" panose="02040503050406030204" pitchFamily="18" charset="0"/>
                        </a:rPr>
                        <m:t>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5" name="矩形 44">
                <a:extLst>
                  <a:ext uri="{FF2B5EF4-FFF2-40B4-BE49-F238E27FC236}">
                    <a16:creationId xmlns:a16="http://schemas.microsoft.com/office/drawing/2014/main" id="{39DC782B-4819-4597-8317-6D15DEAC773B}"/>
                  </a:ext>
                </a:extLst>
              </p:cNvPr>
              <p:cNvSpPr>
                <a:spLocks noRot="1" noChangeAspect="1" noMove="1" noResize="1" noEditPoints="1" noAdjustHandles="1" noChangeArrowheads="1" noChangeShapeType="1" noTextEdit="1"/>
              </p:cNvSpPr>
              <p:nvPr/>
            </p:nvSpPr>
            <p:spPr>
              <a:xfrm>
                <a:off x="5882188" y="5349241"/>
                <a:ext cx="365760" cy="565503"/>
              </a:xfrm>
              <a:prstGeom prst="rect">
                <a:avLst/>
              </a:prstGeom>
              <a:blipFill>
                <a:blip r:embed="rId22"/>
                <a:stretch>
                  <a:fillRect/>
                </a:stretch>
              </a:blipFill>
              <a:ln>
                <a:solidFill>
                  <a:schemeClr val="bg1">
                    <a:lumMod val="75000"/>
                  </a:schemeClr>
                </a:solidFill>
              </a:ln>
            </p:spPr>
            <p:txBody>
              <a:bodyPr/>
              <a:lstStyle/>
              <a:p>
                <a:r>
                  <a:rPr lang="en-US">
                    <a:noFill/>
                  </a:rPr>
                  <a:t> </a:t>
                </a:r>
              </a:p>
            </p:txBody>
          </p:sp>
        </mc:Fallback>
      </mc:AlternateContent>
      <p:sp>
        <p:nvSpPr>
          <p:cNvPr id="46" name="投影片編號版面配置區 3">
            <a:extLst>
              <a:ext uri="{FF2B5EF4-FFF2-40B4-BE49-F238E27FC236}">
                <a16:creationId xmlns:a16="http://schemas.microsoft.com/office/drawing/2014/main" id="{BE93150F-2B94-4E6E-9846-28CD3F6CCDA2}"/>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721151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36036C36-03AF-47CA-AB76-F3DF100635E2}"/>
              </a:ext>
            </a:extLst>
          </p:cNvPr>
          <p:cNvSpPr>
            <a:spLocks noGrp="1"/>
          </p:cNvSpPr>
          <p:nvPr>
            <p:ph idx="1"/>
          </p:nvPr>
        </p:nvSpPr>
        <p:spPr>
          <a:xfrm>
            <a:off x="838200" y="1825624"/>
            <a:ext cx="10515600" cy="4816913"/>
          </a:xfrm>
        </p:spPr>
        <p:txBody>
          <a:bodyPr/>
          <a:lstStyle/>
          <a:p>
            <a:pPr marL="0" indent="0">
              <a:buNone/>
            </a:pPr>
            <a:endParaRPr lang="en-US" dirty="0">
              <a:solidFill>
                <a:srgbClr val="00B050"/>
              </a:solidFill>
              <a:latin typeface="Bahnschrift SemiBold SemiConden" panose="020B0502040204020203" pitchFamily="34" charset="0"/>
            </a:endParaRPr>
          </a:p>
          <a:p>
            <a:pPr marL="0" indent="0">
              <a:buNone/>
            </a:pPr>
            <a:endParaRPr lang="en-US" dirty="0">
              <a:solidFill>
                <a:srgbClr val="00B050"/>
              </a:solidFill>
              <a:latin typeface="Bahnschrift SemiBold SemiConden" panose="020B0502040204020203" pitchFamily="34" charset="0"/>
            </a:endParaRPr>
          </a:p>
          <a:p>
            <a:pPr marL="0" indent="0">
              <a:buNone/>
            </a:pPr>
            <a:endParaRPr lang="en-US" dirty="0">
              <a:solidFill>
                <a:srgbClr val="00B050"/>
              </a:solidFill>
              <a:latin typeface="Bahnschrift SemiBold SemiConden" panose="020B0502040204020203" pitchFamily="34" charset="0"/>
            </a:endParaRPr>
          </a:p>
          <a:p>
            <a:pPr marL="0" indent="0">
              <a:buNone/>
            </a:pPr>
            <a:endParaRPr lang="en-US" dirty="0">
              <a:solidFill>
                <a:srgbClr val="00B050"/>
              </a:solidFill>
              <a:latin typeface="Bahnschrift SemiBold SemiConden" panose="020B0502040204020203" pitchFamily="34" charset="0"/>
            </a:endParaRPr>
          </a:p>
          <a:p>
            <a:pPr marL="0" indent="0">
              <a:buNone/>
            </a:pPr>
            <a:endParaRPr lang="en-US" dirty="0">
              <a:solidFill>
                <a:srgbClr val="00B050"/>
              </a:solidFill>
              <a:latin typeface="Bahnschrift SemiBold SemiConden" panose="020B0502040204020203" pitchFamily="34" charset="0"/>
            </a:endParaRPr>
          </a:p>
          <a:p>
            <a:pPr marL="0" indent="0">
              <a:buNone/>
            </a:pPr>
            <a:endParaRPr lang="en-US" sz="300" dirty="0">
              <a:solidFill>
                <a:srgbClr val="00B050"/>
              </a:solidFill>
              <a:latin typeface="Bahnschrift SemiBold SemiConden" panose="020B0502040204020203" pitchFamily="34" charset="0"/>
            </a:endParaRPr>
          </a:p>
          <a:p>
            <a:pPr marL="0" indent="0">
              <a:buNone/>
            </a:pPr>
            <a:r>
              <a:rPr lang="en-US" dirty="0">
                <a:solidFill>
                  <a:srgbClr val="00B050"/>
                </a:solidFill>
                <a:latin typeface="Bahnschrift SemiBold SemiConden" panose="020B0502040204020203" pitchFamily="34" charset="0"/>
              </a:rPr>
              <a:t>Step </a:t>
            </a:r>
            <a:r>
              <a:rPr lang="en-US" altLang="zh-TW" dirty="0">
                <a:solidFill>
                  <a:srgbClr val="00B050"/>
                </a:solidFill>
                <a:latin typeface="Bahnschrift SemiBold SemiConden" panose="020B0502040204020203" pitchFamily="34" charset="0"/>
              </a:rPr>
              <a:t>3</a:t>
            </a:r>
            <a:r>
              <a:rPr lang="en-US" dirty="0">
                <a:solidFill>
                  <a:srgbClr val="00B050"/>
                </a:solidFill>
                <a:latin typeface="Bahnschrift SemiBold SemiConden" panose="020B0502040204020203" pitchFamily="34" charset="0"/>
              </a:rPr>
              <a:t>. Verify that the exit set is also</a:t>
            </a:r>
          </a:p>
          <a:p>
            <a:pPr marL="0" indent="0">
              <a:buNone/>
            </a:pPr>
            <a:r>
              <a:rPr lang="en-US" dirty="0">
                <a:solidFill>
                  <a:srgbClr val="00B050"/>
                </a:solidFill>
                <a:latin typeface="Bahnschrift SemiBold SemiConden" panose="020B0502040204020203" pitchFamily="34" charset="0"/>
              </a:rPr>
              <a:t>contained in the loop invariant.</a:t>
            </a:r>
          </a:p>
          <a:p>
            <a:pPr marL="0" indent="0">
              <a:buNone/>
            </a:pPr>
            <a:endParaRPr lang="en-US" dirty="0">
              <a:solidFill>
                <a:srgbClr val="00B050"/>
              </a:solidFill>
              <a:latin typeface="Bahnschrift SemiBold SemiConden" panose="020B0502040204020203" pitchFamily="34" charset="0"/>
            </a:endParaRPr>
          </a:p>
        </p:txBody>
      </p:sp>
      <p:pic>
        <p:nvPicPr>
          <p:cNvPr id="65" name="圖片 64">
            <a:extLst>
              <a:ext uri="{FF2B5EF4-FFF2-40B4-BE49-F238E27FC236}">
                <a16:creationId xmlns:a16="http://schemas.microsoft.com/office/drawing/2014/main" id="{D8DE6A33-3942-447A-80EF-7E55FD29D545}"/>
              </a:ext>
            </a:extLst>
          </p:cNvPr>
          <p:cNvPicPr>
            <a:picLocks noChangeAspect="1"/>
          </p:cNvPicPr>
          <p:nvPr/>
        </p:nvPicPr>
        <p:blipFill>
          <a:blip r:embed="rId3"/>
          <a:stretch>
            <a:fillRect/>
          </a:stretch>
        </p:blipFill>
        <p:spPr>
          <a:xfrm>
            <a:off x="851462" y="1838323"/>
            <a:ext cx="6398535" cy="2746377"/>
          </a:xfrm>
          <a:prstGeom prst="rect">
            <a:avLst/>
          </a:prstGeom>
        </p:spPr>
      </p:pic>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24F0BF1-E98A-44FA-8A2E-C53450E24296}"/>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while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do {</a:t>
                </a:r>
                <a:r>
                  <a:rPr lang="zh-TW" altLang="en-US" sz="4400" dirty="0">
                    <a:latin typeface="Bahnschrift SemiBold SemiConden" panose="020B0502040204020203" pitchFamily="34" charset="0"/>
                  </a:rPr>
                  <a:t>𝑃</a:t>
                </a:r>
                <a:r>
                  <a:rPr lang="en-US" altLang="zh-TW" sz="4400" dirty="0">
                    <a:latin typeface="Bahnschrift SemiBold SemiConden" panose="020B0502040204020203" pitchFamily="34" charset="0"/>
                  </a:rPr>
                  <a:t>}</a:t>
                </a:r>
                <a:endParaRPr lang="en-US" dirty="0"/>
              </a:p>
            </p:txBody>
          </p:sp>
        </mc:Choice>
        <mc:Fallback xmlns="">
          <p:sp>
            <p:nvSpPr>
              <p:cNvPr id="2" name="標題 1">
                <a:extLst>
                  <a:ext uri="{FF2B5EF4-FFF2-40B4-BE49-F238E27FC236}">
                    <a16:creationId xmlns:a16="http://schemas.microsoft.com/office/drawing/2014/main" id="{E24F0BF1-E98A-44FA-8A2E-C53450E24296}"/>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標題 1">
                <a:extLst>
                  <a:ext uri="{FF2B5EF4-FFF2-40B4-BE49-F238E27FC236}">
                    <a16:creationId xmlns:a16="http://schemas.microsoft.com/office/drawing/2014/main" id="{548816C1-D144-4D1B-958F-7656F47C3998}"/>
                  </a:ext>
                </a:extLst>
              </p:cNvPr>
              <p:cNvSpPr txBox="1">
                <a:spLocks/>
              </p:cNvSpPr>
              <p:nvPr/>
            </p:nvSpPr>
            <p:spPr>
              <a:xfrm>
                <a:off x="7506876" y="4203071"/>
                <a:ext cx="4197561" cy="21844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4000" dirty="0">
                    <a:solidFill>
                      <a:schemeClr val="tx1"/>
                    </a:solidFill>
                    <a:latin typeface="Bahnschrift SemiBold SemiConden" panose="020B0502040204020203" pitchFamily="34" charset="0"/>
                  </a:rPr>
                  <a:t>while (</a:t>
                </a:r>
                <a14:m>
                  <m:oMath xmlns:m="http://schemas.openxmlformats.org/officeDocument/2006/math">
                    <m:sSub>
                      <m:sSubPr>
                        <m:ctrlPr>
                          <a:rPr lang="en-US" altLang="zh-TW" sz="4000" i="1" dirty="0" smtClean="0">
                            <a:solidFill>
                              <a:schemeClr val="tx1"/>
                            </a:solidFill>
                            <a:latin typeface="Cambria Math" panose="02040503050406030204" pitchFamily="18" charset="0"/>
                          </a:rPr>
                        </m:ctrlPr>
                      </m:sSubPr>
                      <m:e>
                        <m:r>
                          <a:rPr lang="en-US" altLang="zh-TW" sz="4000" i="1" dirty="0" smtClean="0">
                            <a:solidFill>
                              <a:schemeClr val="tx1"/>
                            </a:solidFill>
                            <a:latin typeface="Cambria Math" panose="02040503050406030204" pitchFamily="18" charset="0"/>
                          </a:rPr>
                          <m:t>𝑀</m:t>
                        </m:r>
                      </m:e>
                      <m:sub>
                        <m:r>
                          <a:rPr lang="en-US" altLang="zh-TW" sz="4000" i="1" dirty="0" smtClean="0">
                            <a:solidFill>
                              <a:schemeClr val="tx1"/>
                            </a:solidFill>
                            <a:latin typeface="Cambria Math" panose="02040503050406030204" pitchFamily="18" charset="0"/>
                          </a:rPr>
                          <m:t>1</m:t>
                        </m:r>
                      </m:sub>
                    </m:sSub>
                    <m:r>
                      <a:rPr lang="en-US" altLang="zh-TW" sz="4000" i="1" dirty="0" smtClean="0">
                        <a:solidFill>
                          <a:schemeClr val="tx1"/>
                        </a:solidFill>
                        <a:latin typeface="Cambria Math" panose="02040503050406030204" pitchFamily="18" charset="0"/>
                      </a:rPr>
                      <m:t>=</m:t>
                    </m:r>
                    <m:r>
                      <a:rPr lang="en-US" altLang="zh-TW" sz="4000" b="0" i="1" dirty="0" smtClean="0">
                        <a:solidFill>
                          <a:schemeClr val="tx1"/>
                        </a:solidFill>
                        <a:latin typeface="Cambria Math" panose="02040503050406030204" pitchFamily="18" charset="0"/>
                      </a:rPr>
                      <m:t>0</m:t>
                    </m:r>
                  </m:oMath>
                </a14:m>
                <a:r>
                  <a:rPr lang="en-US" altLang="zh-TW" sz="4000" dirty="0">
                    <a:solidFill>
                      <a:schemeClr val="tx1"/>
                    </a:solidFill>
                    <a:latin typeface="Bahnschrift SemiBold SemiConden" panose="020B0502040204020203" pitchFamily="34" charset="0"/>
                  </a:rPr>
                  <a:t>)</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do {</a:t>
                </a:r>
                <a:br>
                  <a:rPr lang="en-US" altLang="zh-TW" sz="4000" dirty="0">
                    <a:latin typeface="Bahnschrift SemiBold SemiConden" panose="020B0502040204020203" pitchFamily="34" charset="0"/>
                  </a:rPr>
                </a:br>
                <a:r>
                  <a:rPr lang="en-US" altLang="zh-TW" sz="4000" dirty="0">
                    <a:latin typeface="Bahnschrift SemiBold SemiConden" panose="020B0502040204020203" pitchFamily="34" charset="0"/>
                  </a:rPr>
                  <a:t>	</a:t>
                </a:r>
                <a14:m>
                  <m:oMath xmlns:m="http://schemas.openxmlformats.org/officeDocument/2006/math">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1</m:t>
                        </m:r>
                      </m:sub>
                    </m:sSub>
                    <m:r>
                      <a:rPr lang="en-US" altLang="zh-TW" sz="4000" b="0" i="1" dirty="0" smtClean="0">
                        <a:latin typeface="Cambria Math" panose="02040503050406030204" pitchFamily="18" charset="0"/>
                      </a:rPr>
                      <m:t>;</m:t>
                    </m:r>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𝐻</m:t>
                        </m:r>
                      </m:e>
                      <m:sub>
                        <m:r>
                          <a:rPr lang="en-US" altLang="zh-TW" sz="4000" b="0" i="1" dirty="0" smtClean="0">
                            <a:latin typeface="Cambria Math" panose="02040503050406030204" pitchFamily="18" charset="0"/>
                          </a:rPr>
                          <m:t>1</m:t>
                        </m:r>
                      </m:sub>
                    </m:sSub>
                    <m:r>
                      <a:rPr lang="en-US" altLang="zh-TW" sz="4000" b="0" i="1" dirty="0" smtClean="0">
                        <a:latin typeface="Cambria Math" panose="02040503050406030204" pitchFamily="18" charset="0"/>
                      </a:rPr>
                      <m:t>;</m:t>
                    </m:r>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𝐶</m:t>
                        </m:r>
                      </m:e>
                      <m:sub>
                        <m:r>
                          <a:rPr lang="en-US" altLang="zh-TW" sz="4000" b="0" i="1" dirty="0" smtClean="0">
                            <a:latin typeface="Cambria Math" panose="02040503050406030204" pitchFamily="18" charset="0"/>
                          </a:rPr>
                          <m:t>1</m:t>
                        </m:r>
                      </m:sub>
                    </m:sSub>
                    <m:sSub>
                      <m:sSubPr>
                        <m:ctrlPr>
                          <a:rPr lang="en-US" altLang="zh-TW" sz="4000" b="0" i="1" dirty="0" smtClean="0">
                            <a:latin typeface="Cambria Math" panose="02040503050406030204" pitchFamily="18" charset="0"/>
                          </a:rPr>
                        </m:ctrlPr>
                      </m:sSubPr>
                      <m:e>
                        <m:r>
                          <a:rPr lang="en-US" altLang="zh-TW" sz="4000" b="0" i="1" dirty="0" smtClean="0">
                            <a:latin typeface="Cambria Math" panose="02040503050406030204" pitchFamily="18" charset="0"/>
                          </a:rPr>
                          <m:t>𝑋</m:t>
                        </m:r>
                      </m:e>
                      <m:sub>
                        <m:r>
                          <a:rPr lang="en-US" altLang="zh-TW" sz="4000" b="0" i="1" dirty="0" smtClean="0">
                            <a:latin typeface="Cambria Math" panose="02040503050406030204" pitchFamily="18" charset="0"/>
                          </a:rPr>
                          <m:t>2</m:t>
                        </m:r>
                      </m:sub>
                    </m:sSub>
                  </m:oMath>
                </a14:m>
                <a:br>
                  <a:rPr lang="en-US" altLang="zh-TW" sz="4000" baseline="-25000" dirty="0">
                    <a:latin typeface="Bahnschrift SemiBold SemiConden" panose="020B0502040204020203" pitchFamily="34" charset="0"/>
                  </a:rPr>
                </a:br>
                <a:r>
                  <a:rPr lang="en-US" altLang="zh-TW" sz="4000" dirty="0">
                    <a:latin typeface="Bahnschrift SemiBold SemiConden" panose="020B0502040204020203" pitchFamily="34" charset="0"/>
                  </a:rPr>
                  <a:t>}</a:t>
                </a:r>
                <a:endParaRPr lang="en-US" sz="4000" dirty="0"/>
              </a:p>
            </p:txBody>
          </p:sp>
        </mc:Choice>
        <mc:Fallback xmlns="">
          <p:sp>
            <p:nvSpPr>
              <p:cNvPr id="59" name="標題 1">
                <a:extLst>
                  <a:ext uri="{FF2B5EF4-FFF2-40B4-BE49-F238E27FC236}">
                    <a16:creationId xmlns:a16="http://schemas.microsoft.com/office/drawing/2014/main" id="{548816C1-D144-4D1B-958F-7656F47C3998}"/>
                  </a:ext>
                </a:extLst>
              </p:cNvPr>
              <p:cNvSpPr txBox="1">
                <a:spLocks noRot="1" noChangeAspect="1" noMove="1" noResize="1" noEditPoints="1" noAdjustHandles="1" noChangeArrowheads="1" noChangeShapeType="1" noTextEdit="1"/>
              </p:cNvSpPr>
              <p:nvPr/>
            </p:nvSpPr>
            <p:spPr>
              <a:xfrm>
                <a:off x="7506876" y="4203071"/>
                <a:ext cx="4197561" cy="2184486"/>
              </a:xfrm>
              <a:prstGeom prst="rect">
                <a:avLst/>
              </a:prstGeom>
              <a:blipFill>
                <a:blip r:embed="rId5"/>
                <a:stretch>
                  <a:fillRect l="-5080" t="-10306" b="-13092"/>
                </a:stretch>
              </a:blipFill>
            </p:spPr>
            <p:txBody>
              <a:bodyPr/>
              <a:lstStyle/>
              <a:p>
                <a:r>
                  <a:rPr lang="en-US">
                    <a:noFill/>
                  </a:rPr>
                  <a:t> </a:t>
                </a:r>
              </a:p>
            </p:txBody>
          </p:sp>
        </mc:Fallback>
      </mc:AlternateContent>
      <p:cxnSp>
        <p:nvCxnSpPr>
          <p:cNvPr id="38" name="直線單箭頭接點 37">
            <a:extLst>
              <a:ext uri="{FF2B5EF4-FFF2-40B4-BE49-F238E27FC236}">
                <a16:creationId xmlns:a16="http://schemas.microsoft.com/office/drawing/2014/main" id="{21793B7E-C01C-44BA-9E53-BC3933FB9807}"/>
              </a:ext>
            </a:extLst>
          </p:cNvPr>
          <p:cNvCxnSpPr>
            <a:cxnSpLocks/>
          </p:cNvCxnSpPr>
          <p:nvPr/>
        </p:nvCxnSpPr>
        <p:spPr>
          <a:xfrm flipH="1">
            <a:off x="6785245" y="6127247"/>
            <a:ext cx="7216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群組 40">
            <a:extLst>
              <a:ext uri="{FF2B5EF4-FFF2-40B4-BE49-F238E27FC236}">
                <a16:creationId xmlns:a16="http://schemas.microsoft.com/office/drawing/2014/main" id="{084DF1E3-41B0-4A9A-A4F3-488DE3209A9A}"/>
              </a:ext>
            </a:extLst>
          </p:cNvPr>
          <p:cNvGrpSpPr/>
          <p:nvPr/>
        </p:nvGrpSpPr>
        <p:grpSpPr>
          <a:xfrm>
            <a:off x="4010377" y="5255558"/>
            <a:ext cx="2867632" cy="1538884"/>
            <a:chOff x="7649099" y="3308088"/>
            <a:chExt cx="2867632" cy="1538884"/>
          </a:xfrm>
        </p:grpSpPr>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E9A244C2-6F95-4CD3-B246-2035196CD9AD}"/>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7" name="文字方塊 26">
                  <a:extLst>
                    <a:ext uri="{FF2B5EF4-FFF2-40B4-BE49-F238E27FC236}">
                      <a16:creationId xmlns:a16="http://schemas.microsoft.com/office/drawing/2014/main" id="{4C06E59D-7449-4C4E-AEFB-62EF283024F2}"/>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6"/>
                  <a:stretch>
                    <a:fillRect/>
                  </a:stretch>
                </a:blipFill>
              </p:spPr>
              <p:txBody>
                <a:bodyPr/>
                <a:lstStyle/>
                <a:p>
                  <a:r>
                    <a:rPr lang="en-US">
                      <a:noFill/>
                    </a:rPr>
                    <a:t> </a:t>
                  </a:r>
                </a:p>
              </p:txBody>
            </p:sp>
          </mc:Fallback>
        </mc:AlternateContent>
        <p:sp>
          <p:nvSpPr>
            <p:cNvPr id="60" name="橢圓 59">
              <a:extLst>
                <a:ext uri="{FF2B5EF4-FFF2-40B4-BE49-F238E27FC236}">
                  <a16:creationId xmlns:a16="http://schemas.microsoft.com/office/drawing/2014/main" id="{9F42DF50-DCB2-4946-886D-7CCDB7CA5B6D}"/>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F87FB0E4-C650-4114-AF2B-568BCB801D7C}"/>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
                              <a:rPr lang="en-US" b="0" i="1" smtClean="0">
                                <a:latin typeface="Cambria Math" panose="02040503050406030204" pitchFamily="18" charset="0"/>
                              </a:rPr>
                              <m:t>2</m:t>
                            </m:r>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4" name="矩形 63">
                  <a:extLst>
                    <a:ext uri="{FF2B5EF4-FFF2-40B4-BE49-F238E27FC236}">
                      <a16:creationId xmlns:a16="http://schemas.microsoft.com/office/drawing/2014/main" id="{F87FB0E4-C650-4114-AF2B-568BCB801D7C}"/>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130100BE-9445-4F69-91B7-0CF09418500A}"/>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num>
                          <m:den>
                            <m:r>
                              <a:rPr lang="en-US" b="0" i="1" smtClean="0">
                                <a:latin typeface="Cambria Math" panose="02040503050406030204" pitchFamily="18" charset="0"/>
                              </a:rPr>
                              <m:t> 2</m:t>
                            </m:r>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9" name="矩形 78">
                  <a:extLst>
                    <a:ext uri="{FF2B5EF4-FFF2-40B4-BE49-F238E27FC236}">
                      <a16:creationId xmlns:a16="http://schemas.microsoft.com/office/drawing/2014/main" id="{130100BE-9445-4F69-91B7-0CF09418500A}"/>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8"/>
                  <a:stretch>
                    <a:fillRect/>
                  </a:stretch>
                </a:blipFill>
              </p:spPr>
              <p:txBody>
                <a:bodyPr/>
                <a:lstStyle/>
                <a:p>
                  <a:r>
                    <a:rPr lang="en-US">
                      <a:noFill/>
                    </a:rPr>
                    <a:t> </a:t>
                  </a:r>
                </a:p>
              </p:txBody>
            </p:sp>
          </mc:Fallback>
        </mc:AlternateContent>
        <p:cxnSp>
          <p:nvCxnSpPr>
            <p:cNvPr id="80" name="直線單箭頭接點 79">
              <a:extLst>
                <a:ext uri="{FF2B5EF4-FFF2-40B4-BE49-F238E27FC236}">
                  <a16:creationId xmlns:a16="http://schemas.microsoft.com/office/drawing/2014/main" id="{F1E66F7E-47B0-4732-AB6F-9F2090E2C3D2}"/>
                </a:ext>
              </a:extLst>
            </p:cNvPr>
            <p:cNvCxnSpPr>
              <a:cxnSpLocks/>
              <a:stCxn id="60" idx="3"/>
              <a:endCxn id="64"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a:extLst>
                <a:ext uri="{FF2B5EF4-FFF2-40B4-BE49-F238E27FC236}">
                  <a16:creationId xmlns:a16="http://schemas.microsoft.com/office/drawing/2014/main" id="{7D77A7A6-D956-4436-95F2-480AC0B09D9E}"/>
                </a:ext>
              </a:extLst>
            </p:cNvPr>
            <p:cNvCxnSpPr>
              <a:cxnSpLocks/>
              <a:stCxn id="60" idx="5"/>
              <a:endCxn id="79"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橢圓 81">
              <a:extLst>
                <a:ext uri="{FF2B5EF4-FFF2-40B4-BE49-F238E27FC236}">
                  <a16:creationId xmlns:a16="http://schemas.microsoft.com/office/drawing/2014/main" id="{B71A6E2C-2B51-4A3F-8F10-91B3D1DBB0EB}"/>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99D9D5A8-F053-4AC4-8C76-2D6FDFE30024}"/>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
                              <a:rPr lang="en-US" b="0" i="1" smtClean="0">
                                <a:latin typeface="Cambria Math" panose="02040503050406030204" pitchFamily="18" charset="0"/>
                              </a:rPr>
                              <m:t> 2</m:t>
                            </m:r>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83" name="矩形 82">
                  <a:extLst>
                    <a:ext uri="{FF2B5EF4-FFF2-40B4-BE49-F238E27FC236}">
                      <a16:creationId xmlns:a16="http://schemas.microsoft.com/office/drawing/2014/main" id="{99D9D5A8-F053-4AC4-8C76-2D6FDFE30024}"/>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9"/>
                  <a:stretch>
                    <a:fillRect l="-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8EDD8D8A-6816-4470-B5D8-1F216ECB5FFB}"/>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
                              <a:rPr lang="en-US" b="0" i="1" smtClean="0">
                                <a:latin typeface="Cambria Math" panose="02040503050406030204" pitchFamily="18" charset="0"/>
                              </a:rPr>
                              <m:t> 2</m:t>
                            </m:r>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84" name="矩形 83">
                  <a:extLst>
                    <a:ext uri="{FF2B5EF4-FFF2-40B4-BE49-F238E27FC236}">
                      <a16:creationId xmlns:a16="http://schemas.microsoft.com/office/drawing/2014/main" id="{8EDD8D8A-6816-4470-B5D8-1F216ECB5FFB}"/>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10"/>
                  <a:stretch>
                    <a:fillRect l="-11290"/>
                  </a:stretch>
                </a:blipFill>
              </p:spPr>
              <p:txBody>
                <a:bodyPr/>
                <a:lstStyle/>
                <a:p>
                  <a:r>
                    <a:rPr lang="en-US">
                      <a:noFill/>
                    </a:rPr>
                    <a:t> </a:t>
                  </a:r>
                </a:p>
              </p:txBody>
            </p:sp>
          </mc:Fallback>
        </mc:AlternateContent>
        <p:cxnSp>
          <p:nvCxnSpPr>
            <p:cNvPr id="85" name="直線單箭頭接點 84">
              <a:extLst>
                <a:ext uri="{FF2B5EF4-FFF2-40B4-BE49-F238E27FC236}">
                  <a16:creationId xmlns:a16="http://schemas.microsoft.com/office/drawing/2014/main" id="{928379B9-B295-489A-A7E7-77DEE3524BDA}"/>
                </a:ext>
              </a:extLst>
            </p:cNvPr>
            <p:cNvCxnSpPr>
              <a:cxnSpLocks/>
              <a:stCxn id="82" idx="3"/>
              <a:endCxn id="83"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a:extLst>
                <a:ext uri="{FF2B5EF4-FFF2-40B4-BE49-F238E27FC236}">
                  <a16:creationId xmlns:a16="http://schemas.microsoft.com/office/drawing/2014/main" id="{2460A4DB-015B-462C-B390-4E855D9E0668}"/>
                </a:ext>
              </a:extLst>
            </p:cNvPr>
            <p:cNvCxnSpPr>
              <a:cxnSpLocks/>
              <a:stCxn id="82" idx="5"/>
              <a:endCxn id="84"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86">
              <a:extLst>
                <a:ext uri="{FF2B5EF4-FFF2-40B4-BE49-F238E27FC236}">
                  <a16:creationId xmlns:a16="http://schemas.microsoft.com/office/drawing/2014/main" id="{1883F11F-FCE8-4512-A7C7-FE29D4E64446}"/>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88" name="直線單箭頭接點 87">
              <a:extLst>
                <a:ext uri="{FF2B5EF4-FFF2-40B4-BE49-F238E27FC236}">
                  <a16:creationId xmlns:a16="http://schemas.microsoft.com/office/drawing/2014/main" id="{B8238CF4-7188-4722-90C7-A08A5ABA6DC0}"/>
                </a:ext>
              </a:extLst>
            </p:cNvPr>
            <p:cNvCxnSpPr>
              <a:cxnSpLocks/>
              <a:stCxn id="87" idx="3"/>
              <a:endCxn id="60"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a:extLst>
                <a:ext uri="{FF2B5EF4-FFF2-40B4-BE49-F238E27FC236}">
                  <a16:creationId xmlns:a16="http://schemas.microsoft.com/office/drawing/2014/main" id="{07A2D80F-2072-498D-A5D7-253FD75AE5F4}"/>
                </a:ext>
              </a:extLst>
            </p:cNvPr>
            <p:cNvCxnSpPr>
              <a:stCxn id="87" idx="5"/>
              <a:endCxn id="82"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字方塊 89">
                  <a:extLst>
                    <a:ext uri="{FF2B5EF4-FFF2-40B4-BE49-F238E27FC236}">
                      <a16:creationId xmlns:a16="http://schemas.microsoft.com/office/drawing/2014/main" id="{53C31DDF-9A07-4843-B599-19AC9CD90ED5}"/>
                    </a:ext>
                  </a:extLst>
                </p:cNvPr>
                <p:cNvSpPr txBox="1"/>
                <p:nvPr/>
              </p:nvSpPr>
              <p:spPr>
                <a:xfrm>
                  <a:off x="9729657" y="3308088"/>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1" name="文字方塊 40">
                  <a:extLst>
                    <a:ext uri="{FF2B5EF4-FFF2-40B4-BE49-F238E27FC236}">
                      <a16:creationId xmlns:a16="http://schemas.microsoft.com/office/drawing/2014/main" id="{7AEBA9B5-F2FE-40BB-BB94-C652A9E6C062}"/>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11"/>
                  <a:stretch>
                    <a:fillRect/>
                  </a:stretch>
                </a:blipFill>
              </p:spPr>
              <p:txBody>
                <a:bodyPr/>
                <a:lstStyle/>
                <a:p>
                  <a:r>
                    <a:rPr lang="en-US">
                      <a:noFill/>
                    </a:rPr>
                    <a:t> </a:t>
                  </a:r>
                </a:p>
              </p:txBody>
            </p:sp>
          </mc:Fallback>
        </mc:AlternateContent>
      </p:grpSp>
      <p:cxnSp>
        <p:nvCxnSpPr>
          <p:cNvPr id="39" name="直線單箭頭接點 38">
            <a:extLst>
              <a:ext uri="{FF2B5EF4-FFF2-40B4-BE49-F238E27FC236}">
                <a16:creationId xmlns:a16="http://schemas.microsoft.com/office/drawing/2014/main" id="{B2A8FE3F-DB8A-4EED-B76F-5E2B527698A7}"/>
              </a:ext>
            </a:extLst>
          </p:cNvPr>
          <p:cNvCxnSpPr>
            <a:cxnSpLocks/>
          </p:cNvCxnSpPr>
          <p:nvPr/>
        </p:nvCxnSpPr>
        <p:spPr>
          <a:xfrm>
            <a:off x="6785245" y="3419321"/>
            <a:ext cx="665302"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A4F3783D-183C-4C5F-9170-36D7D8E1A631}"/>
              </a:ext>
            </a:extLst>
          </p:cNvPr>
          <p:cNvGrpSpPr/>
          <p:nvPr/>
        </p:nvGrpSpPr>
        <p:grpSpPr>
          <a:xfrm>
            <a:off x="7398420" y="2536992"/>
            <a:ext cx="2867632" cy="1538884"/>
            <a:chOff x="7649099" y="3308088"/>
            <a:chExt cx="2867632" cy="1538884"/>
          </a:xfrm>
        </p:grpSpPr>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86D4ADFC-4B67-422A-94DB-76492121F937}"/>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p:txBody>
            </p:sp>
          </mc:Choice>
          <mc:Fallback xmlns="">
            <p:sp>
              <p:nvSpPr>
                <p:cNvPr id="43" name="文字方塊 42">
                  <a:extLst>
                    <a:ext uri="{FF2B5EF4-FFF2-40B4-BE49-F238E27FC236}">
                      <a16:creationId xmlns:a16="http://schemas.microsoft.com/office/drawing/2014/main" id="{86D4ADFC-4B67-422A-94DB-76492121F937}"/>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12"/>
                  <a:stretch>
                    <a:fillRect/>
                  </a:stretch>
                </a:blipFill>
              </p:spPr>
              <p:txBody>
                <a:bodyPr/>
                <a:lstStyle/>
                <a:p>
                  <a:r>
                    <a:rPr lang="en-US">
                      <a:noFill/>
                    </a:rPr>
                    <a:t> </a:t>
                  </a:r>
                </a:p>
              </p:txBody>
            </p:sp>
          </mc:Fallback>
        </mc:AlternateContent>
        <p:sp>
          <p:nvSpPr>
            <p:cNvPr id="44" name="橢圓 43">
              <a:extLst>
                <a:ext uri="{FF2B5EF4-FFF2-40B4-BE49-F238E27FC236}">
                  <a16:creationId xmlns:a16="http://schemas.microsoft.com/office/drawing/2014/main" id="{4906CD44-3AF8-4A34-AFFD-AE6122D093CC}"/>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EF7D3CE-F40D-42D2-89D4-597BC27F1F8F}"/>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29" name="矩形 28">
                  <a:extLst>
                    <a:ext uri="{FF2B5EF4-FFF2-40B4-BE49-F238E27FC236}">
                      <a16:creationId xmlns:a16="http://schemas.microsoft.com/office/drawing/2014/main" id="{92E9B7BE-DBD7-4013-9756-DB39E97D494D}"/>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5FB89B3-875F-4AB7-97AF-B750A0C4DF29}"/>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0" name="矩形 29">
                  <a:extLst>
                    <a:ext uri="{FF2B5EF4-FFF2-40B4-BE49-F238E27FC236}">
                      <a16:creationId xmlns:a16="http://schemas.microsoft.com/office/drawing/2014/main" id="{4151628B-C5C7-4821-BCFD-1204462E5C5E}"/>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14"/>
                  <a:stretch>
                    <a:fillRect/>
                  </a:stretch>
                </a:blipFill>
              </p:spPr>
              <p:txBody>
                <a:bodyPr/>
                <a:lstStyle/>
                <a:p>
                  <a:r>
                    <a:rPr lang="en-US">
                      <a:noFill/>
                    </a:rPr>
                    <a:t> </a:t>
                  </a:r>
                </a:p>
              </p:txBody>
            </p:sp>
          </mc:Fallback>
        </mc:AlternateContent>
        <p:cxnSp>
          <p:nvCxnSpPr>
            <p:cNvPr id="47" name="直線單箭頭接點 46">
              <a:extLst>
                <a:ext uri="{FF2B5EF4-FFF2-40B4-BE49-F238E27FC236}">
                  <a16:creationId xmlns:a16="http://schemas.microsoft.com/office/drawing/2014/main" id="{EECE5032-7255-4975-AFF0-FD7FCD4183D5}"/>
                </a:ext>
              </a:extLst>
            </p:cNvPr>
            <p:cNvCxnSpPr>
              <a:cxnSpLocks/>
              <a:stCxn id="44" idx="3"/>
              <a:endCxn id="45"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A610B98E-3E38-4131-AACC-AB50587E24B5}"/>
                </a:ext>
              </a:extLst>
            </p:cNvPr>
            <p:cNvCxnSpPr>
              <a:cxnSpLocks/>
              <a:stCxn id="44" idx="5"/>
              <a:endCxn id="46"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48">
              <a:extLst>
                <a:ext uri="{FF2B5EF4-FFF2-40B4-BE49-F238E27FC236}">
                  <a16:creationId xmlns:a16="http://schemas.microsoft.com/office/drawing/2014/main" id="{195FE63E-81CC-4F2B-AAB2-1878919D985F}"/>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5C2DFB5-23E1-4E97-B48B-302D46915389}"/>
                    </a:ext>
                  </a:extLst>
                </p:cNvPr>
                <p:cNvSpPr/>
                <p:nvPr/>
              </p:nvSpPr>
              <p:spPr>
                <a:xfrm>
                  <a:off x="9105092" y="4172757"/>
                  <a:ext cx="365759"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4" name="矩形 33">
                  <a:extLst>
                    <a:ext uri="{FF2B5EF4-FFF2-40B4-BE49-F238E27FC236}">
                      <a16:creationId xmlns:a16="http://schemas.microsoft.com/office/drawing/2014/main" id="{7BF9A24B-1410-4D94-AD01-8AC6372DECF1}"/>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15"/>
                  <a:stretch>
                    <a:fillRect l="-1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9CA08DB5-33C1-46EB-8A4B-A5EF67667EA3}"/>
                    </a:ext>
                  </a:extLst>
                </p:cNvPr>
                <p:cNvSpPr/>
                <p:nvPr/>
              </p:nvSpPr>
              <p:spPr>
                <a:xfrm>
                  <a:off x="9505326"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35" name="矩形 34">
                  <a:extLst>
                    <a:ext uri="{FF2B5EF4-FFF2-40B4-BE49-F238E27FC236}">
                      <a16:creationId xmlns:a16="http://schemas.microsoft.com/office/drawing/2014/main" id="{BEB42593-042F-4B3A-A3D7-00C3A4E216F8}"/>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16"/>
                  <a:stretch>
                    <a:fillRect l="-11290"/>
                  </a:stretch>
                </a:blipFill>
              </p:spPr>
              <p:txBody>
                <a:bodyPr/>
                <a:lstStyle/>
                <a:p>
                  <a:r>
                    <a:rPr lang="en-US">
                      <a:noFill/>
                    </a:rPr>
                    <a:t> </a:t>
                  </a:r>
                </a:p>
              </p:txBody>
            </p:sp>
          </mc:Fallback>
        </mc:AlternateContent>
        <p:cxnSp>
          <p:nvCxnSpPr>
            <p:cNvPr id="52" name="直線單箭頭接點 51">
              <a:extLst>
                <a:ext uri="{FF2B5EF4-FFF2-40B4-BE49-F238E27FC236}">
                  <a16:creationId xmlns:a16="http://schemas.microsoft.com/office/drawing/2014/main" id="{52AD35D8-2C68-4C2F-B595-66FFA5DB9A43}"/>
                </a:ext>
              </a:extLst>
            </p:cNvPr>
            <p:cNvCxnSpPr>
              <a:cxnSpLocks/>
              <a:stCxn id="49" idx="3"/>
              <a:endCxn id="50" idx="0"/>
            </p:cNvCxnSpPr>
            <p:nvPr/>
          </p:nvCxnSpPr>
          <p:spPr>
            <a:xfrm flipH="1">
              <a:off x="9287972" y="3982307"/>
              <a:ext cx="155548"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46E0E63E-4140-4D62-885F-D463BF3C3EA7}"/>
                </a:ext>
              </a:extLst>
            </p:cNvPr>
            <p:cNvCxnSpPr>
              <a:cxnSpLocks/>
              <a:stCxn id="49" idx="5"/>
              <a:endCxn id="51" idx="0"/>
            </p:cNvCxnSpPr>
            <p:nvPr/>
          </p:nvCxnSpPr>
          <p:spPr>
            <a:xfrm>
              <a:off x="9534267" y="3982307"/>
              <a:ext cx="153939"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A366960D-5DEC-406B-8487-A8B2D4C153AD}"/>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5" name="直線單箭頭接點 54">
              <a:extLst>
                <a:ext uri="{FF2B5EF4-FFF2-40B4-BE49-F238E27FC236}">
                  <a16:creationId xmlns:a16="http://schemas.microsoft.com/office/drawing/2014/main" id="{7E7D98D6-D438-41F9-87B7-AB2C24C3D286}"/>
                </a:ext>
              </a:extLst>
            </p:cNvPr>
            <p:cNvCxnSpPr>
              <a:cxnSpLocks/>
              <a:stCxn id="54" idx="3"/>
              <a:endCxn id="44"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CAA6F6D8-F7E9-4BE5-918C-2A1BB605CB6F}"/>
                </a:ext>
              </a:extLst>
            </p:cNvPr>
            <p:cNvCxnSpPr>
              <a:stCxn id="54" idx="5"/>
              <a:endCxn id="49" idx="0"/>
            </p:cNvCxnSpPr>
            <p:nvPr/>
          </p:nvCxnSpPr>
          <p:spPr>
            <a:xfrm>
              <a:off x="9138588" y="3729147"/>
              <a:ext cx="350306" cy="1436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16FFA5C3-6C18-44D3-8A01-FC7FC2156F36}"/>
                    </a:ext>
                  </a:extLst>
                </p:cNvPr>
                <p:cNvSpPr txBox="1"/>
                <p:nvPr/>
              </p:nvSpPr>
              <p:spPr>
                <a:xfrm>
                  <a:off x="9729657" y="3308088"/>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accent2"/>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accent2"/>
                    </a:solidFill>
                    <a:effectLst/>
                    <a:uLnTx/>
                    <a:uFillTx/>
                    <a:latin typeface="Calibri" panose="020F0502020204030204"/>
                    <a:ea typeface="新細明體" panose="02020500000000000000" pitchFamily="18" charset="-120"/>
                    <a:cs typeface="+mn-cs"/>
                  </a:endParaRPr>
                </a:p>
              </p:txBody>
            </p:sp>
          </mc:Choice>
          <mc:Fallback xmlns="">
            <p:sp>
              <p:nvSpPr>
                <p:cNvPr id="57" name="文字方塊 56">
                  <a:extLst>
                    <a:ext uri="{FF2B5EF4-FFF2-40B4-BE49-F238E27FC236}">
                      <a16:creationId xmlns:a16="http://schemas.microsoft.com/office/drawing/2014/main" id="{16FFA5C3-6C18-44D3-8A01-FC7FC2156F36}"/>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986B858A-C530-4809-B826-797ACAC35E1B}"/>
                  </a:ext>
                </a:extLst>
              </p:cNvPr>
              <p:cNvSpPr txBox="1"/>
              <p:nvPr/>
            </p:nvSpPr>
            <p:spPr>
              <a:xfrm rot="18855188">
                <a:off x="6121416" y="3848783"/>
                <a:ext cx="1098058" cy="1354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8800" i="1" smtClean="0">
                          <a:solidFill>
                            <a:srgbClr val="00B050"/>
                          </a:solidFill>
                          <a:latin typeface="Cambria Math" panose="02040503050406030204" pitchFamily="18" charset="0"/>
                        </a:rPr>
                        <m:t>⊆</m:t>
                      </m:r>
                    </m:oMath>
                  </m:oMathPara>
                </a14:m>
                <a:endParaRPr lang="zh-TW" altLang="en-US" sz="8800" dirty="0">
                  <a:solidFill>
                    <a:srgbClr val="00B050"/>
                  </a:solidFill>
                </a:endParaRPr>
              </a:p>
            </p:txBody>
          </p:sp>
        </mc:Choice>
        <mc:Fallback xmlns="">
          <p:sp>
            <p:nvSpPr>
              <p:cNvPr id="58" name="文字方塊 57">
                <a:extLst>
                  <a:ext uri="{FF2B5EF4-FFF2-40B4-BE49-F238E27FC236}">
                    <a16:creationId xmlns:a16="http://schemas.microsoft.com/office/drawing/2014/main" id="{986B858A-C530-4809-B826-797ACAC35E1B}"/>
                  </a:ext>
                </a:extLst>
              </p:cNvPr>
              <p:cNvSpPr txBox="1">
                <a:spLocks noRot="1" noChangeAspect="1" noMove="1" noResize="1" noEditPoints="1" noAdjustHandles="1" noChangeArrowheads="1" noChangeShapeType="1" noTextEdit="1"/>
              </p:cNvSpPr>
              <p:nvPr/>
            </p:nvSpPr>
            <p:spPr>
              <a:xfrm rot="18855188">
                <a:off x="6121416" y="3848783"/>
                <a:ext cx="1098058" cy="1354217"/>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9D9ACF74-5550-4AF6-BD19-7908025B1F8C}"/>
                  </a:ext>
                </a:extLst>
              </p:cNvPr>
              <p:cNvSpPr txBox="1"/>
              <p:nvPr/>
            </p:nvSpPr>
            <p:spPr>
              <a:xfrm rot="18840000">
                <a:off x="6716883" y="4678509"/>
                <a:ext cx="73079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3200" b="0" i="1" smtClean="0">
                          <a:solidFill>
                            <a:srgbClr val="00B050"/>
                          </a:solidFill>
                          <a:latin typeface="Cambria Math" panose="02040503050406030204" pitchFamily="18" charset="0"/>
                        </a:rPr>
                        <m:t>𝑢𝑡𝑠</m:t>
                      </m:r>
                    </m:oMath>
                  </m:oMathPara>
                </a14:m>
                <a:endParaRPr lang="en-US" sz="700" dirty="0">
                  <a:solidFill>
                    <a:srgbClr val="00B050"/>
                  </a:solidFill>
                </a:endParaRPr>
              </a:p>
            </p:txBody>
          </p:sp>
        </mc:Choice>
        <mc:Fallback xmlns="">
          <p:sp>
            <p:nvSpPr>
              <p:cNvPr id="61" name="文字方塊 60">
                <a:extLst>
                  <a:ext uri="{FF2B5EF4-FFF2-40B4-BE49-F238E27FC236}">
                    <a16:creationId xmlns:a16="http://schemas.microsoft.com/office/drawing/2014/main" id="{9D9ACF74-5550-4AF6-BD19-7908025B1F8C}"/>
                  </a:ext>
                </a:extLst>
              </p:cNvPr>
              <p:cNvSpPr txBox="1">
                <a:spLocks noRot="1" noChangeAspect="1" noMove="1" noResize="1" noEditPoints="1" noAdjustHandles="1" noChangeArrowheads="1" noChangeShapeType="1" noTextEdit="1"/>
              </p:cNvSpPr>
              <p:nvPr/>
            </p:nvSpPr>
            <p:spPr>
              <a:xfrm rot="18840000">
                <a:off x="6716883" y="4678509"/>
                <a:ext cx="730796" cy="584775"/>
              </a:xfrm>
              <a:prstGeom prst="rect">
                <a:avLst/>
              </a:prstGeom>
              <a:blipFill>
                <a:blip r:embed="rId19"/>
                <a:stretch>
                  <a:fillRect/>
                </a:stretch>
              </a:blipFill>
            </p:spPr>
            <p:txBody>
              <a:bodyPr/>
              <a:lstStyle/>
              <a:p>
                <a:r>
                  <a:rPr lang="en-US">
                    <a:noFill/>
                  </a:rPr>
                  <a:t> </a:t>
                </a:r>
              </a:p>
            </p:txBody>
          </p:sp>
        </mc:Fallback>
      </mc:AlternateContent>
      <p:sp>
        <p:nvSpPr>
          <p:cNvPr id="62" name="投影片編號版面配置區 3">
            <a:extLst>
              <a:ext uri="{FF2B5EF4-FFF2-40B4-BE49-F238E27FC236}">
                <a16:creationId xmlns:a16="http://schemas.microsoft.com/office/drawing/2014/main" id="{30254F11-7F8B-4D41-876D-F602E11DF012}"/>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5446027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36036C36-03AF-47CA-AB76-F3DF100635E2}"/>
              </a:ext>
            </a:extLst>
          </p:cNvPr>
          <p:cNvSpPr>
            <a:spLocks noGrp="1"/>
          </p:cNvSpPr>
          <p:nvPr>
            <p:ph idx="1"/>
          </p:nvPr>
        </p:nvSpPr>
        <p:spPr>
          <a:xfrm>
            <a:off x="838200" y="1825624"/>
            <a:ext cx="10515600" cy="4816913"/>
          </a:xfrm>
        </p:spPr>
        <p:txBody>
          <a:bodyPr/>
          <a:lstStyle/>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sz="4000" dirty="0">
              <a:latin typeface="Bahnschrift SemiBold SemiConden" panose="020B0502040204020203" pitchFamily="34" charset="0"/>
            </a:endParaRPr>
          </a:p>
          <a:p>
            <a:pPr marL="0" indent="0">
              <a:buNone/>
            </a:pPr>
            <a:r>
              <a:rPr lang="en-US" dirty="0">
                <a:latin typeface="Bahnschrift SemiBold SemiConden" panose="020B0502040204020203" pitchFamily="34" charset="0"/>
              </a:rPr>
              <a:t>The resulting set after Line 4 is exactly the postcondition.</a:t>
            </a:r>
          </a:p>
          <a:p>
            <a:pPr marL="0" indent="0">
              <a:buNone/>
            </a:pPr>
            <a:r>
              <a:rPr lang="en-US" dirty="0">
                <a:latin typeface="Bahnschrift SemiBold SemiConden" panose="020B0502040204020203" pitchFamily="34" charset="0"/>
              </a:rPr>
              <a:t>This algorithm essentially applies the negative X gate on the 2</a:t>
            </a:r>
            <a:r>
              <a:rPr lang="en-US" baseline="30000" dirty="0">
                <a:latin typeface="Bahnschrift SemiBold SemiConden" panose="020B0502040204020203" pitchFamily="34" charset="0"/>
              </a:rPr>
              <a:t>nd</a:t>
            </a:r>
            <a:r>
              <a:rPr lang="en-US" dirty="0">
                <a:latin typeface="Bahnschrift SemiBold SemiConden" panose="020B0502040204020203" pitchFamily="34" charset="0"/>
              </a:rPr>
              <a:t> qubit.</a:t>
            </a:r>
          </a:p>
        </p:txBody>
      </p:sp>
      <p:pic>
        <p:nvPicPr>
          <p:cNvPr id="65" name="圖片 64">
            <a:extLst>
              <a:ext uri="{FF2B5EF4-FFF2-40B4-BE49-F238E27FC236}">
                <a16:creationId xmlns:a16="http://schemas.microsoft.com/office/drawing/2014/main" id="{D8DE6A33-3942-447A-80EF-7E55FD29D545}"/>
              </a:ext>
            </a:extLst>
          </p:cNvPr>
          <p:cNvPicPr>
            <a:picLocks noChangeAspect="1"/>
          </p:cNvPicPr>
          <p:nvPr/>
        </p:nvPicPr>
        <p:blipFill>
          <a:blip r:embed="rId3"/>
          <a:stretch>
            <a:fillRect/>
          </a:stretch>
        </p:blipFill>
        <p:spPr>
          <a:xfrm>
            <a:off x="851462" y="1838323"/>
            <a:ext cx="6398535" cy="2746377"/>
          </a:xfrm>
          <a:prstGeom prst="rect">
            <a:avLst/>
          </a:prstGeom>
        </p:spPr>
      </p:pic>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E24F0BF1-E98A-44FA-8A2E-C53450E24296}"/>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while (</a:t>
                </a:r>
                <a14:m>
                  <m:oMath xmlns:m="http://schemas.openxmlformats.org/officeDocument/2006/math">
                    <m:r>
                      <a:rPr lang="zh-TW" altLang="en-US" sz="4400" i="1" dirty="0" smtClean="0">
                        <a:latin typeface="Cambria Math" panose="02040503050406030204" pitchFamily="18" charset="0"/>
                      </a:rPr>
                      <m:t>𝑀</m:t>
                    </m:r>
                    <m:r>
                      <a:rPr lang="en-US" altLang="zh-TW" sz="4400" i="1" baseline="-25000" dirty="0" smtClean="0">
                        <a:latin typeface="Cambria Math" panose="02040503050406030204" pitchFamily="18" charset="0"/>
                      </a:rPr>
                      <m:t>𝑞</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𝑏</m:t>
                    </m:r>
                  </m:oMath>
                </a14:m>
                <a:r>
                  <a:rPr lang="en-US" altLang="zh-TW" sz="4400" dirty="0">
                    <a:latin typeface="Bahnschrift SemiBold SemiConden" panose="020B0502040204020203" pitchFamily="34" charset="0"/>
                  </a:rPr>
                  <a:t>) do {</a:t>
                </a:r>
                <a:r>
                  <a:rPr lang="zh-TW" altLang="en-US" sz="4400" dirty="0">
                    <a:latin typeface="Bahnschrift SemiBold SemiConden" panose="020B0502040204020203" pitchFamily="34" charset="0"/>
                  </a:rPr>
                  <a:t>𝑃</a:t>
                </a:r>
                <a:r>
                  <a:rPr lang="en-US" altLang="zh-TW" sz="4400" dirty="0">
                    <a:latin typeface="Bahnschrift SemiBold SemiConden" panose="020B0502040204020203" pitchFamily="34" charset="0"/>
                  </a:rPr>
                  <a:t>}</a:t>
                </a:r>
                <a:endParaRPr lang="en-US" dirty="0"/>
              </a:p>
            </p:txBody>
          </p:sp>
        </mc:Choice>
        <mc:Fallback xmlns="">
          <p:sp>
            <p:nvSpPr>
              <p:cNvPr id="2" name="標題 1">
                <a:extLst>
                  <a:ext uri="{FF2B5EF4-FFF2-40B4-BE49-F238E27FC236}">
                    <a16:creationId xmlns:a16="http://schemas.microsoft.com/office/drawing/2014/main" id="{E24F0BF1-E98A-44FA-8A2E-C53450E24296}"/>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cxnSp>
        <p:nvCxnSpPr>
          <p:cNvPr id="38" name="直線單箭頭接點 37">
            <a:extLst>
              <a:ext uri="{FF2B5EF4-FFF2-40B4-BE49-F238E27FC236}">
                <a16:creationId xmlns:a16="http://schemas.microsoft.com/office/drawing/2014/main" id="{21793B7E-C01C-44BA-9E53-BC3933FB9807}"/>
              </a:ext>
            </a:extLst>
          </p:cNvPr>
          <p:cNvCxnSpPr>
            <a:cxnSpLocks/>
          </p:cNvCxnSpPr>
          <p:nvPr/>
        </p:nvCxnSpPr>
        <p:spPr>
          <a:xfrm>
            <a:off x="5432128" y="3908264"/>
            <a:ext cx="3278257" cy="8646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B2A8FE3F-DB8A-4EED-B76F-5E2B527698A7}"/>
              </a:ext>
            </a:extLst>
          </p:cNvPr>
          <p:cNvCxnSpPr>
            <a:cxnSpLocks/>
          </p:cNvCxnSpPr>
          <p:nvPr/>
        </p:nvCxnSpPr>
        <p:spPr>
          <a:xfrm>
            <a:off x="6785245" y="3419321"/>
            <a:ext cx="1925140" cy="9679"/>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86D4ADFC-4B67-422A-94DB-76492121F937}"/>
                  </a:ext>
                </a:extLst>
              </p:cNvPr>
              <p:cNvSpPr txBox="1"/>
              <p:nvPr/>
            </p:nvSpPr>
            <p:spPr>
              <a:xfrm>
                <a:off x="8608785" y="2536993"/>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43" name="文字方塊 42">
                <a:extLst>
                  <a:ext uri="{FF2B5EF4-FFF2-40B4-BE49-F238E27FC236}">
                    <a16:creationId xmlns:a16="http://schemas.microsoft.com/office/drawing/2014/main" id="{86D4ADFC-4B67-422A-94DB-76492121F937}"/>
                  </a:ext>
                </a:extLst>
              </p:cNvPr>
              <p:cNvSpPr txBox="1">
                <a:spLocks noRot="1" noChangeAspect="1" noMove="1" noResize="1" noEditPoints="1" noAdjustHandles="1" noChangeArrowheads="1" noChangeShapeType="1" noTextEdit="1"/>
              </p:cNvSpPr>
              <p:nvPr/>
            </p:nvSpPr>
            <p:spPr>
              <a:xfrm>
                <a:off x="8608785" y="2536993"/>
                <a:ext cx="787074" cy="1538883"/>
              </a:xfrm>
              <a:prstGeom prst="rect">
                <a:avLst/>
              </a:prstGeom>
              <a:blipFill>
                <a:blip r:embed="rId5"/>
                <a:stretch>
                  <a:fillRect/>
                </a:stretch>
              </a:blipFill>
            </p:spPr>
            <p:txBody>
              <a:bodyPr/>
              <a:lstStyle/>
              <a:p>
                <a:r>
                  <a:rPr lang="en-US">
                    <a:noFill/>
                  </a:rPr>
                  <a:t> </a:t>
                </a:r>
              </a:p>
            </p:txBody>
          </p:sp>
        </mc:Fallback>
      </mc:AlternateContent>
      <p:sp>
        <p:nvSpPr>
          <p:cNvPr id="44" name="橢圓 43">
            <a:extLst>
              <a:ext uri="{FF2B5EF4-FFF2-40B4-BE49-F238E27FC236}">
                <a16:creationId xmlns:a16="http://schemas.microsoft.com/office/drawing/2014/main" id="{4906CD44-3AF8-4A34-AFFD-AE6122D093CC}"/>
              </a:ext>
            </a:extLst>
          </p:cNvPr>
          <p:cNvSpPr/>
          <p:nvPr/>
        </p:nvSpPr>
        <p:spPr>
          <a:xfrm>
            <a:off x="9582461" y="3101669"/>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EF7D3CE-F40D-42D2-89D4-597BC27F1F8F}"/>
                  </a:ext>
                </a:extLst>
              </p:cNvPr>
              <p:cNvSpPr/>
              <p:nvPr/>
            </p:nvSpPr>
            <p:spPr>
              <a:xfrm>
                <a:off x="9270699" y="3401661"/>
                <a:ext cx="360895"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5" name="矩形 44">
                <a:extLst>
                  <a:ext uri="{FF2B5EF4-FFF2-40B4-BE49-F238E27FC236}">
                    <a16:creationId xmlns:a16="http://schemas.microsoft.com/office/drawing/2014/main" id="{4EF7D3CE-F40D-42D2-89D4-597BC27F1F8F}"/>
                  </a:ext>
                </a:extLst>
              </p:cNvPr>
              <p:cNvSpPr>
                <a:spLocks noRot="1" noChangeAspect="1" noMove="1" noResize="1" noEditPoints="1" noAdjustHandles="1" noChangeArrowheads="1" noChangeShapeType="1" noTextEdit="1"/>
              </p:cNvSpPr>
              <p:nvPr/>
            </p:nvSpPr>
            <p:spPr>
              <a:xfrm>
                <a:off x="9270699" y="3401661"/>
                <a:ext cx="360895" cy="565503"/>
              </a:xfrm>
              <a:prstGeom prst="rect">
                <a:avLst/>
              </a:prstGeom>
              <a:blipFill>
                <a:blip r:embed="rId6"/>
                <a:stretch>
                  <a:fillRect/>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5FB89B3-875F-4AB7-97AF-B750A0C4DF29}"/>
                  </a:ext>
                </a:extLst>
              </p:cNvPr>
              <p:cNvSpPr/>
              <p:nvPr/>
            </p:nvSpPr>
            <p:spPr>
              <a:xfrm>
                <a:off x="9664776" y="3401661"/>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46" name="矩形 45">
                <a:extLst>
                  <a:ext uri="{FF2B5EF4-FFF2-40B4-BE49-F238E27FC236}">
                    <a16:creationId xmlns:a16="http://schemas.microsoft.com/office/drawing/2014/main" id="{65FB89B3-875F-4AB7-97AF-B750A0C4DF29}"/>
                  </a:ext>
                </a:extLst>
              </p:cNvPr>
              <p:cNvSpPr>
                <a:spLocks noRot="1" noChangeAspect="1" noMove="1" noResize="1" noEditPoints="1" noAdjustHandles="1" noChangeArrowheads="1" noChangeShapeType="1" noTextEdit="1"/>
              </p:cNvSpPr>
              <p:nvPr/>
            </p:nvSpPr>
            <p:spPr>
              <a:xfrm>
                <a:off x="9664776" y="3401661"/>
                <a:ext cx="365760" cy="565503"/>
              </a:xfrm>
              <a:prstGeom prst="rect">
                <a:avLst/>
              </a:prstGeom>
              <a:blipFill>
                <a:blip r:embed="rId7"/>
                <a:stretch>
                  <a:fillRect/>
                </a:stretch>
              </a:blipFill>
              <a:ln>
                <a:solidFill>
                  <a:schemeClr val="bg1">
                    <a:lumMod val="75000"/>
                  </a:schemeClr>
                </a:solidFill>
              </a:ln>
            </p:spPr>
            <p:txBody>
              <a:bodyPr/>
              <a:lstStyle/>
              <a:p>
                <a:r>
                  <a:rPr lang="en-US">
                    <a:noFill/>
                  </a:rPr>
                  <a:t> </a:t>
                </a:r>
              </a:p>
            </p:txBody>
          </p:sp>
        </mc:Fallback>
      </mc:AlternateContent>
      <p:cxnSp>
        <p:nvCxnSpPr>
          <p:cNvPr id="47" name="直線單箭頭接點 46">
            <a:extLst>
              <a:ext uri="{FF2B5EF4-FFF2-40B4-BE49-F238E27FC236}">
                <a16:creationId xmlns:a16="http://schemas.microsoft.com/office/drawing/2014/main" id="{EECE5032-7255-4975-AFF0-FD7FCD4183D5}"/>
              </a:ext>
            </a:extLst>
          </p:cNvPr>
          <p:cNvCxnSpPr>
            <a:cxnSpLocks/>
            <a:stCxn id="44" idx="3"/>
            <a:endCxn id="45" idx="0"/>
          </p:cNvCxnSpPr>
          <p:nvPr/>
        </p:nvCxnSpPr>
        <p:spPr>
          <a:xfrm flipH="1">
            <a:off x="9451147" y="3211211"/>
            <a:ext cx="150109"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A610B98E-3E38-4131-AACC-AB50587E24B5}"/>
              </a:ext>
            </a:extLst>
          </p:cNvPr>
          <p:cNvCxnSpPr>
            <a:cxnSpLocks/>
            <a:stCxn id="44" idx="5"/>
            <a:endCxn id="46" idx="0"/>
          </p:cNvCxnSpPr>
          <p:nvPr/>
        </p:nvCxnSpPr>
        <p:spPr>
          <a:xfrm>
            <a:off x="9692003" y="3211211"/>
            <a:ext cx="155653"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橢圓 48">
            <a:extLst>
              <a:ext uri="{FF2B5EF4-FFF2-40B4-BE49-F238E27FC236}">
                <a16:creationId xmlns:a16="http://schemas.microsoft.com/office/drawing/2014/main" id="{195FE63E-81CC-4F2B-AAB2-1878919D985F}"/>
              </a:ext>
            </a:extLst>
          </p:cNvPr>
          <p:cNvSpPr/>
          <p:nvPr/>
        </p:nvSpPr>
        <p:spPr>
          <a:xfrm>
            <a:off x="10384411" y="3101669"/>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C5C2DFB5-23E1-4E97-B48B-302D46915389}"/>
                  </a:ext>
                </a:extLst>
              </p:cNvPr>
              <p:cNvSpPr/>
              <p:nvPr/>
            </p:nvSpPr>
            <p:spPr>
              <a:xfrm>
                <a:off x="10064778" y="3401661"/>
                <a:ext cx="365759"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50" name="矩形 49">
                <a:extLst>
                  <a:ext uri="{FF2B5EF4-FFF2-40B4-BE49-F238E27FC236}">
                    <a16:creationId xmlns:a16="http://schemas.microsoft.com/office/drawing/2014/main" id="{C5C2DFB5-23E1-4E97-B48B-302D46915389}"/>
                  </a:ext>
                </a:extLst>
              </p:cNvPr>
              <p:cNvSpPr>
                <a:spLocks noRot="1" noChangeAspect="1" noMove="1" noResize="1" noEditPoints="1" noAdjustHandles="1" noChangeArrowheads="1" noChangeShapeType="1" noTextEdit="1"/>
              </p:cNvSpPr>
              <p:nvPr/>
            </p:nvSpPr>
            <p:spPr>
              <a:xfrm>
                <a:off x="10064778" y="3401661"/>
                <a:ext cx="365759" cy="565503"/>
              </a:xfrm>
              <a:prstGeom prst="rect">
                <a:avLst/>
              </a:prstGeom>
              <a:blipFill>
                <a:blip r:embed="rId8"/>
                <a:stretch>
                  <a:fillRect l="-11290"/>
                </a:stretch>
              </a:blipFill>
              <a:ln>
                <a:solidFill>
                  <a:schemeClr val="bg1">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9CA08DB5-33C1-46EB-8A4B-A5EF67667EA3}"/>
                  </a:ext>
                </a:extLst>
              </p:cNvPr>
              <p:cNvSpPr/>
              <p:nvPr/>
            </p:nvSpPr>
            <p:spPr>
              <a:xfrm>
                <a:off x="10465012" y="3401661"/>
                <a:ext cx="365760" cy="565503"/>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51" name="矩形 50">
                <a:extLst>
                  <a:ext uri="{FF2B5EF4-FFF2-40B4-BE49-F238E27FC236}">
                    <a16:creationId xmlns:a16="http://schemas.microsoft.com/office/drawing/2014/main" id="{9CA08DB5-33C1-46EB-8A4B-A5EF67667EA3}"/>
                  </a:ext>
                </a:extLst>
              </p:cNvPr>
              <p:cNvSpPr>
                <a:spLocks noRot="1" noChangeAspect="1" noMove="1" noResize="1" noEditPoints="1" noAdjustHandles="1" noChangeArrowheads="1" noChangeShapeType="1" noTextEdit="1"/>
              </p:cNvSpPr>
              <p:nvPr/>
            </p:nvSpPr>
            <p:spPr>
              <a:xfrm>
                <a:off x="10465012" y="3401661"/>
                <a:ext cx="365760" cy="565503"/>
              </a:xfrm>
              <a:prstGeom prst="rect">
                <a:avLst/>
              </a:prstGeom>
              <a:blipFill>
                <a:blip r:embed="rId9"/>
                <a:stretch>
                  <a:fillRect l="-11290"/>
                </a:stretch>
              </a:blipFill>
              <a:ln>
                <a:solidFill>
                  <a:schemeClr val="bg1">
                    <a:lumMod val="75000"/>
                  </a:schemeClr>
                </a:solidFill>
              </a:ln>
            </p:spPr>
            <p:txBody>
              <a:bodyPr/>
              <a:lstStyle/>
              <a:p>
                <a:r>
                  <a:rPr lang="en-US">
                    <a:noFill/>
                  </a:rPr>
                  <a:t> </a:t>
                </a:r>
              </a:p>
            </p:txBody>
          </p:sp>
        </mc:Fallback>
      </mc:AlternateContent>
      <p:cxnSp>
        <p:nvCxnSpPr>
          <p:cNvPr id="52" name="直線單箭頭接點 51">
            <a:extLst>
              <a:ext uri="{FF2B5EF4-FFF2-40B4-BE49-F238E27FC236}">
                <a16:creationId xmlns:a16="http://schemas.microsoft.com/office/drawing/2014/main" id="{52AD35D8-2C68-4C2F-B595-66FFA5DB9A43}"/>
              </a:ext>
            </a:extLst>
          </p:cNvPr>
          <p:cNvCxnSpPr>
            <a:cxnSpLocks/>
            <a:stCxn id="49" idx="3"/>
            <a:endCxn id="50" idx="0"/>
          </p:cNvCxnSpPr>
          <p:nvPr/>
        </p:nvCxnSpPr>
        <p:spPr>
          <a:xfrm flipH="1">
            <a:off x="10247658" y="3211211"/>
            <a:ext cx="155548" cy="190450"/>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46E0E63E-4140-4D62-885F-D463BF3C3EA7}"/>
              </a:ext>
            </a:extLst>
          </p:cNvPr>
          <p:cNvCxnSpPr>
            <a:cxnSpLocks/>
            <a:stCxn id="49" idx="5"/>
            <a:endCxn id="51" idx="0"/>
          </p:cNvCxnSpPr>
          <p:nvPr/>
        </p:nvCxnSpPr>
        <p:spPr>
          <a:xfrm>
            <a:off x="10493953" y="3211211"/>
            <a:ext cx="153939" cy="1904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a:extLst>
              <a:ext uri="{FF2B5EF4-FFF2-40B4-BE49-F238E27FC236}">
                <a16:creationId xmlns:a16="http://schemas.microsoft.com/office/drawing/2014/main" id="{A366960D-5DEC-406B-8487-A8B2D4C153AD}"/>
              </a:ext>
            </a:extLst>
          </p:cNvPr>
          <p:cNvSpPr/>
          <p:nvPr/>
        </p:nvSpPr>
        <p:spPr>
          <a:xfrm>
            <a:off x="9988732" y="2848509"/>
            <a:ext cx="128337" cy="128337"/>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55" name="直線單箭頭接點 54">
            <a:extLst>
              <a:ext uri="{FF2B5EF4-FFF2-40B4-BE49-F238E27FC236}">
                <a16:creationId xmlns:a16="http://schemas.microsoft.com/office/drawing/2014/main" id="{7E7D98D6-D438-41F9-87B7-AB2C24C3D286}"/>
              </a:ext>
            </a:extLst>
          </p:cNvPr>
          <p:cNvCxnSpPr>
            <a:cxnSpLocks/>
            <a:stCxn id="54" idx="3"/>
            <a:endCxn id="44" idx="7"/>
          </p:cNvCxnSpPr>
          <p:nvPr/>
        </p:nvCxnSpPr>
        <p:spPr>
          <a:xfrm flipH="1">
            <a:off x="9692003" y="2958051"/>
            <a:ext cx="315524" cy="162413"/>
          </a:xfrm>
          <a:prstGeom prst="straightConnector1">
            <a:avLst/>
          </a:prstGeom>
          <a:ln>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a:extLst>
              <a:ext uri="{FF2B5EF4-FFF2-40B4-BE49-F238E27FC236}">
                <a16:creationId xmlns:a16="http://schemas.microsoft.com/office/drawing/2014/main" id="{CAA6F6D8-F7E9-4BE5-918C-2A1BB605CB6F}"/>
              </a:ext>
            </a:extLst>
          </p:cNvPr>
          <p:cNvCxnSpPr>
            <a:stCxn id="54" idx="5"/>
            <a:endCxn id="49" idx="0"/>
          </p:cNvCxnSpPr>
          <p:nvPr/>
        </p:nvCxnSpPr>
        <p:spPr>
          <a:xfrm>
            <a:off x="10098274" y="2958051"/>
            <a:ext cx="350306" cy="14361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字方塊 56">
                <a:extLst>
                  <a:ext uri="{FF2B5EF4-FFF2-40B4-BE49-F238E27FC236}">
                    <a16:creationId xmlns:a16="http://schemas.microsoft.com/office/drawing/2014/main" id="{16FFA5C3-6C18-44D3-8A01-FC7FC2156F36}"/>
                  </a:ext>
                </a:extLst>
              </p:cNvPr>
              <p:cNvSpPr txBox="1"/>
              <p:nvPr/>
            </p:nvSpPr>
            <p:spPr>
              <a:xfrm>
                <a:off x="10689343" y="2536992"/>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bg1">
                              <a:lumMod val="85000"/>
                            </a:schemeClr>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bg1">
                      <a:lumMod val="85000"/>
                    </a:schemeClr>
                  </a:solidFill>
                  <a:effectLst/>
                  <a:uLnTx/>
                  <a:uFillTx/>
                  <a:latin typeface="Calibri" panose="020F0502020204030204"/>
                  <a:ea typeface="新細明體" panose="02020500000000000000" pitchFamily="18" charset="-120"/>
                  <a:cs typeface="+mn-cs"/>
                </a:endParaRPr>
              </a:p>
            </p:txBody>
          </p:sp>
        </mc:Choice>
        <mc:Fallback xmlns="">
          <p:sp>
            <p:nvSpPr>
              <p:cNvPr id="57" name="文字方塊 56">
                <a:extLst>
                  <a:ext uri="{FF2B5EF4-FFF2-40B4-BE49-F238E27FC236}">
                    <a16:creationId xmlns:a16="http://schemas.microsoft.com/office/drawing/2014/main" id="{16FFA5C3-6C18-44D3-8A01-FC7FC2156F36}"/>
                  </a:ext>
                </a:extLst>
              </p:cNvPr>
              <p:cNvSpPr txBox="1">
                <a:spLocks noRot="1" noChangeAspect="1" noMove="1" noResize="1" noEditPoints="1" noAdjustHandles="1" noChangeArrowheads="1" noChangeShapeType="1" noTextEdit="1"/>
              </p:cNvSpPr>
              <p:nvPr/>
            </p:nvSpPr>
            <p:spPr>
              <a:xfrm>
                <a:off x="10689343" y="2536992"/>
                <a:ext cx="787074" cy="1538883"/>
              </a:xfrm>
              <a:prstGeom prst="rect">
                <a:avLst/>
              </a:prstGeom>
              <a:blipFill>
                <a:blip r:embed="rId10"/>
                <a:stretch>
                  <a:fillRect/>
                </a:stretch>
              </a:blipFill>
            </p:spPr>
            <p:txBody>
              <a:bodyPr/>
              <a:lstStyle/>
              <a:p>
                <a:r>
                  <a:rPr lang="en-US">
                    <a:noFill/>
                  </a:rPr>
                  <a:t> </a:t>
                </a:r>
              </a:p>
            </p:txBody>
          </p:sp>
        </mc:Fallback>
      </mc:AlternateContent>
      <p:grpSp>
        <p:nvGrpSpPr>
          <p:cNvPr id="61" name="群組 60">
            <a:extLst>
              <a:ext uri="{FF2B5EF4-FFF2-40B4-BE49-F238E27FC236}">
                <a16:creationId xmlns:a16="http://schemas.microsoft.com/office/drawing/2014/main" id="{0A247585-0707-46D5-AB2D-26D74C3D27B9}"/>
              </a:ext>
            </a:extLst>
          </p:cNvPr>
          <p:cNvGrpSpPr/>
          <p:nvPr/>
        </p:nvGrpSpPr>
        <p:grpSpPr>
          <a:xfrm>
            <a:off x="8596720" y="3908264"/>
            <a:ext cx="2867632" cy="1538884"/>
            <a:chOff x="7649099" y="3308088"/>
            <a:chExt cx="2867632" cy="1538884"/>
          </a:xfrm>
        </p:grpSpPr>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EB1D99D6-75B9-40F7-B9EA-2C4C375EBF0F}"/>
                    </a:ext>
                  </a:extLst>
                </p:cNvPr>
                <p:cNvSpPr txBox="1"/>
                <p:nvPr/>
              </p:nvSpPr>
              <p:spPr>
                <a:xfrm>
                  <a:off x="7649099" y="3308089"/>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mc:Choice>
          <mc:Fallback xmlns="">
            <p:sp>
              <p:nvSpPr>
                <p:cNvPr id="62" name="文字方塊 61">
                  <a:extLst>
                    <a:ext uri="{FF2B5EF4-FFF2-40B4-BE49-F238E27FC236}">
                      <a16:creationId xmlns:a16="http://schemas.microsoft.com/office/drawing/2014/main" id="{EB1D99D6-75B9-40F7-B9EA-2C4C375EBF0F}"/>
                    </a:ext>
                  </a:extLst>
                </p:cNvPr>
                <p:cNvSpPr txBox="1">
                  <a:spLocks noRot="1" noChangeAspect="1" noMove="1" noResize="1" noEditPoints="1" noAdjustHandles="1" noChangeArrowheads="1" noChangeShapeType="1" noTextEdit="1"/>
                </p:cNvSpPr>
                <p:nvPr/>
              </p:nvSpPr>
              <p:spPr>
                <a:xfrm>
                  <a:off x="7649099" y="3308089"/>
                  <a:ext cx="787074" cy="1538883"/>
                </a:xfrm>
                <a:prstGeom prst="rect">
                  <a:avLst/>
                </a:prstGeom>
                <a:blipFill>
                  <a:blip r:embed="rId11"/>
                  <a:stretch>
                    <a:fillRect/>
                  </a:stretch>
                </a:blipFill>
              </p:spPr>
              <p:txBody>
                <a:bodyPr/>
                <a:lstStyle/>
                <a:p>
                  <a:r>
                    <a:rPr lang="en-US">
                      <a:noFill/>
                    </a:rPr>
                    <a:t> </a:t>
                  </a:r>
                </a:p>
              </p:txBody>
            </p:sp>
          </mc:Fallback>
        </mc:AlternateContent>
        <p:sp>
          <p:nvSpPr>
            <p:cNvPr id="63" name="橢圓 62">
              <a:extLst>
                <a:ext uri="{FF2B5EF4-FFF2-40B4-BE49-F238E27FC236}">
                  <a16:creationId xmlns:a16="http://schemas.microsoft.com/office/drawing/2014/main" id="{9D493E3D-CE08-4004-8423-B88DAFDF840E}"/>
                </a:ext>
              </a:extLst>
            </p:cNvPr>
            <p:cNvSpPr/>
            <p:nvPr/>
          </p:nvSpPr>
          <p:spPr>
            <a:xfrm>
              <a:off x="862277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1AED7755-6CA7-4C14-83B7-DC5A3BDCF17E}"/>
                    </a:ext>
                  </a:extLst>
                </p:cNvPr>
                <p:cNvSpPr/>
                <p:nvPr/>
              </p:nvSpPr>
              <p:spPr>
                <a:xfrm>
                  <a:off x="8311013" y="4172757"/>
                  <a:ext cx="360895"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6" name="矩形 65">
                  <a:extLst>
                    <a:ext uri="{FF2B5EF4-FFF2-40B4-BE49-F238E27FC236}">
                      <a16:creationId xmlns:a16="http://schemas.microsoft.com/office/drawing/2014/main" id="{1AED7755-6CA7-4C14-83B7-DC5A3BDCF17E}"/>
                    </a:ext>
                  </a:extLst>
                </p:cNvPr>
                <p:cNvSpPr>
                  <a:spLocks noRot="1" noChangeAspect="1" noMove="1" noResize="1" noEditPoints="1" noAdjustHandles="1" noChangeArrowheads="1" noChangeShapeType="1" noTextEdit="1"/>
                </p:cNvSpPr>
                <p:nvPr/>
              </p:nvSpPr>
              <p:spPr>
                <a:xfrm>
                  <a:off x="8311013" y="4172757"/>
                  <a:ext cx="360895" cy="56550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2890591D-44F6-489B-B08A-1EE60A982C12}"/>
                    </a:ext>
                  </a:extLst>
                </p:cNvPr>
                <p:cNvSpPr/>
                <p:nvPr/>
              </p:nvSpPr>
              <p:spPr>
                <a:xfrm>
                  <a:off x="8705090" y="4172757"/>
                  <a:ext cx="365760" cy="565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0</m:t>
                        </m:r>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67" name="矩形 66">
                  <a:extLst>
                    <a:ext uri="{FF2B5EF4-FFF2-40B4-BE49-F238E27FC236}">
                      <a16:creationId xmlns:a16="http://schemas.microsoft.com/office/drawing/2014/main" id="{2890591D-44F6-489B-B08A-1EE60A982C12}"/>
                    </a:ext>
                  </a:extLst>
                </p:cNvPr>
                <p:cNvSpPr>
                  <a:spLocks noRot="1" noChangeAspect="1" noMove="1" noResize="1" noEditPoints="1" noAdjustHandles="1" noChangeArrowheads="1" noChangeShapeType="1" noTextEdit="1"/>
                </p:cNvSpPr>
                <p:nvPr/>
              </p:nvSpPr>
              <p:spPr>
                <a:xfrm>
                  <a:off x="8705090" y="4172757"/>
                  <a:ext cx="365760" cy="565503"/>
                </a:xfrm>
                <a:prstGeom prst="rect">
                  <a:avLst/>
                </a:prstGeom>
                <a:blipFill>
                  <a:blip r:embed="rId13"/>
                  <a:stretch>
                    <a:fillRect/>
                  </a:stretch>
                </a:blipFill>
              </p:spPr>
              <p:txBody>
                <a:bodyPr/>
                <a:lstStyle/>
                <a:p>
                  <a:r>
                    <a:rPr lang="en-US">
                      <a:noFill/>
                    </a:rPr>
                    <a:t> </a:t>
                  </a:r>
                </a:p>
              </p:txBody>
            </p:sp>
          </mc:Fallback>
        </mc:AlternateContent>
        <p:cxnSp>
          <p:nvCxnSpPr>
            <p:cNvPr id="68" name="直線單箭頭接點 67">
              <a:extLst>
                <a:ext uri="{FF2B5EF4-FFF2-40B4-BE49-F238E27FC236}">
                  <a16:creationId xmlns:a16="http://schemas.microsoft.com/office/drawing/2014/main" id="{D1587094-B76C-494F-907D-CF9A5171A3F0}"/>
                </a:ext>
              </a:extLst>
            </p:cNvPr>
            <p:cNvCxnSpPr>
              <a:cxnSpLocks/>
              <a:stCxn id="63" idx="3"/>
              <a:endCxn id="66" idx="0"/>
            </p:cNvCxnSpPr>
            <p:nvPr/>
          </p:nvCxnSpPr>
          <p:spPr>
            <a:xfrm flipH="1">
              <a:off x="8491461" y="3982307"/>
              <a:ext cx="150109" cy="190450"/>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510B1689-645A-41C0-82D0-3AEC38E48AB4}"/>
                </a:ext>
              </a:extLst>
            </p:cNvPr>
            <p:cNvCxnSpPr>
              <a:cxnSpLocks/>
              <a:stCxn id="63" idx="5"/>
              <a:endCxn id="67" idx="0"/>
            </p:cNvCxnSpPr>
            <p:nvPr/>
          </p:nvCxnSpPr>
          <p:spPr>
            <a:xfrm>
              <a:off x="8732317" y="3982307"/>
              <a:ext cx="155653" cy="1904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橢圓 69">
              <a:extLst>
                <a:ext uri="{FF2B5EF4-FFF2-40B4-BE49-F238E27FC236}">
                  <a16:creationId xmlns:a16="http://schemas.microsoft.com/office/drawing/2014/main" id="{284FB8DF-C736-40E8-927B-0E937560BA2C}"/>
                </a:ext>
              </a:extLst>
            </p:cNvPr>
            <p:cNvSpPr/>
            <p:nvPr/>
          </p:nvSpPr>
          <p:spPr>
            <a:xfrm>
              <a:off x="9424725" y="387276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5756C61F-8557-4FDD-B919-5A4A556CB827}"/>
                    </a:ext>
                  </a:extLst>
                </p:cNvPr>
                <p:cNvSpPr/>
                <p:nvPr/>
              </p:nvSpPr>
              <p:spPr>
                <a:xfrm>
                  <a:off x="9105092" y="4172757"/>
                  <a:ext cx="365759" cy="5655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1" name="矩形 70">
                  <a:extLst>
                    <a:ext uri="{FF2B5EF4-FFF2-40B4-BE49-F238E27FC236}">
                      <a16:creationId xmlns:a16="http://schemas.microsoft.com/office/drawing/2014/main" id="{5756C61F-8557-4FDD-B919-5A4A556CB827}"/>
                    </a:ext>
                  </a:extLst>
                </p:cNvPr>
                <p:cNvSpPr>
                  <a:spLocks noRot="1" noChangeAspect="1" noMove="1" noResize="1" noEditPoints="1" noAdjustHandles="1" noChangeArrowheads="1" noChangeShapeType="1" noTextEdit="1"/>
                </p:cNvSpPr>
                <p:nvPr/>
              </p:nvSpPr>
              <p:spPr>
                <a:xfrm>
                  <a:off x="9105092" y="4172757"/>
                  <a:ext cx="365759" cy="565503"/>
                </a:xfrm>
                <a:prstGeom prst="rect">
                  <a:avLst/>
                </a:prstGeom>
                <a:blipFill>
                  <a:blip r:embed="rId14"/>
                  <a:stretch>
                    <a:fillRect l="-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7DFACE1D-56BB-4A44-9D01-6FE81AC5C324}"/>
                    </a:ext>
                  </a:extLst>
                </p:cNvPr>
                <p:cNvSpPr/>
                <p:nvPr/>
              </p:nvSpPr>
              <p:spPr>
                <a:xfrm>
                  <a:off x="9505326" y="4172757"/>
                  <a:ext cx="365760" cy="5655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sub>
                            </m:sSub>
                          </m:num>
                          <m:den>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den>
                        </m:f>
                      </m:oMath>
                    </m:oMathPara>
                  </a14:m>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mc:Choice>
          <mc:Fallback xmlns="">
            <p:sp>
              <p:nvSpPr>
                <p:cNvPr id="72" name="矩形 71">
                  <a:extLst>
                    <a:ext uri="{FF2B5EF4-FFF2-40B4-BE49-F238E27FC236}">
                      <a16:creationId xmlns:a16="http://schemas.microsoft.com/office/drawing/2014/main" id="{7DFACE1D-56BB-4A44-9D01-6FE81AC5C324}"/>
                    </a:ext>
                  </a:extLst>
                </p:cNvPr>
                <p:cNvSpPr>
                  <a:spLocks noRot="1" noChangeAspect="1" noMove="1" noResize="1" noEditPoints="1" noAdjustHandles="1" noChangeArrowheads="1" noChangeShapeType="1" noTextEdit="1"/>
                </p:cNvSpPr>
                <p:nvPr/>
              </p:nvSpPr>
              <p:spPr>
                <a:xfrm>
                  <a:off x="9505326" y="4172757"/>
                  <a:ext cx="365760" cy="565503"/>
                </a:xfrm>
                <a:prstGeom prst="rect">
                  <a:avLst/>
                </a:prstGeom>
                <a:blipFill>
                  <a:blip r:embed="rId15"/>
                  <a:stretch>
                    <a:fillRect l="-11290"/>
                  </a:stretch>
                </a:blipFill>
              </p:spPr>
              <p:txBody>
                <a:bodyPr/>
                <a:lstStyle/>
                <a:p>
                  <a:r>
                    <a:rPr lang="en-US">
                      <a:noFill/>
                    </a:rPr>
                    <a:t> </a:t>
                  </a:r>
                </a:p>
              </p:txBody>
            </p:sp>
          </mc:Fallback>
        </mc:AlternateContent>
        <p:cxnSp>
          <p:nvCxnSpPr>
            <p:cNvPr id="73" name="直線單箭頭接點 72">
              <a:extLst>
                <a:ext uri="{FF2B5EF4-FFF2-40B4-BE49-F238E27FC236}">
                  <a16:creationId xmlns:a16="http://schemas.microsoft.com/office/drawing/2014/main" id="{45853A3F-9C36-4D1B-8223-21F1ADA76BD9}"/>
                </a:ext>
              </a:extLst>
            </p:cNvPr>
            <p:cNvCxnSpPr>
              <a:cxnSpLocks/>
              <a:stCxn id="70" idx="3"/>
              <a:endCxn id="71" idx="0"/>
            </p:cNvCxnSpPr>
            <p:nvPr/>
          </p:nvCxnSpPr>
          <p:spPr>
            <a:xfrm flipH="1">
              <a:off x="9287972" y="3982307"/>
              <a:ext cx="155548" cy="190450"/>
            </a:xfrm>
            <a:prstGeom prst="straightConnector1">
              <a:avLst/>
            </a:prstGeom>
            <a:ln>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48CECA6A-5736-4397-90DF-3A29AC4E6BF1}"/>
                </a:ext>
              </a:extLst>
            </p:cNvPr>
            <p:cNvCxnSpPr>
              <a:cxnSpLocks/>
              <a:stCxn id="70" idx="5"/>
              <a:endCxn id="72" idx="0"/>
            </p:cNvCxnSpPr>
            <p:nvPr/>
          </p:nvCxnSpPr>
          <p:spPr>
            <a:xfrm>
              <a:off x="9534267" y="3982307"/>
              <a:ext cx="153939" cy="19045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5" name="橢圓 74">
              <a:extLst>
                <a:ext uri="{FF2B5EF4-FFF2-40B4-BE49-F238E27FC236}">
                  <a16:creationId xmlns:a16="http://schemas.microsoft.com/office/drawing/2014/main" id="{26F245E9-326F-40FC-A62C-5CAEBA362976}"/>
                </a:ext>
              </a:extLst>
            </p:cNvPr>
            <p:cNvSpPr/>
            <p:nvPr/>
          </p:nvSpPr>
          <p:spPr>
            <a:xfrm>
              <a:off x="9029046" y="3619605"/>
              <a:ext cx="128337" cy="1283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6" name="直線單箭頭接點 75">
              <a:extLst>
                <a:ext uri="{FF2B5EF4-FFF2-40B4-BE49-F238E27FC236}">
                  <a16:creationId xmlns:a16="http://schemas.microsoft.com/office/drawing/2014/main" id="{CBB8C1F5-7805-461D-9B9A-D20C04051845}"/>
                </a:ext>
              </a:extLst>
            </p:cNvPr>
            <p:cNvCxnSpPr>
              <a:cxnSpLocks/>
              <a:stCxn id="75" idx="3"/>
              <a:endCxn id="63" idx="7"/>
            </p:cNvCxnSpPr>
            <p:nvPr/>
          </p:nvCxnSpPr>
          <p:spPr>
            <a:xfrm flipH="1">
              <a:off x="8732317" y="3729147"/>
              <a:ext cx="315524" cy="16241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a:extLst>
                <a:ext uri="{FF2B5EF4-FFF2-40B4-BE49-F238E27FC236}">
                  <a16:creationId xmlns:a16="http://schemas.microsoft.com/office/drawing/2014/main" id="{2710754A-472F-44C5-9AC7-F069E97C0E68}"/>
                </a:ext>
              </a:extLst>
            </p:cNvPr>
            <p:cNvCxnSpPr>
              <a:stCxn id="75" idx="5"/>
              <a:endCxn id="70" idx="0"/>
            </p:cNvCxnSpPr>
            <p:nvPr/>
          </p:nvCxnSpPr>
          <p:spPr>
            <a:xfrm>
              <a:off x="9138588" y="3729147"/>
              <a:ext cx="350306" cy="14361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2440E025-C88C-4ED6-AEFD-5BCD1A6B0D8B}"/>
                    </a:ext>
                  </a:extLst>
                </p:cNvPr>
                <p:cNvSpPr txBox="1"/>
                <p:nvPr/>
              </p:nvSpPr>
              <p:spPr>
                <a:xfrm>
                  <a:off x="9729657" y="3308088"/>
                  <a:ext cx="787074" cy="153888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10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oMath>
                    </m:oMathPara>
                  </a14:m>
                  <a:endParaRPr kumimoji="0" lang="zh-TW" altLang="en-US" sz="100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p:txBody>
            </p:sp>
          </mc:Choice>
          <mc:Fallback xmlns="">
            <p:sp>
              <p:nvSpPr>
                <p:cNvPr id="78" name="文字方塊 77">
                  <a:extLst>
                    <a:ext uri="{FF2B5EF4-FFF2-40B4-BE49-F238E27FC236}">
                      <a16:creationId xmlns:a16="http://schemas.microsoft.com/office/drawing/2014/main" id="{2440E025-C88C-4ED6-AEFD-5BCD1A6B0D8B}"/>
                    </a:ext>
                  </a:extLst>
                </p:cNvPr>
                <p:cNvSpPr txBox="1">
                  <a:spLocks noRot="1" noChangeAspect="1" noMove="1" noResize="1" noEditPoints="1" noAdjustHandles="1" noChangeArrowheads="1" noChangeShapeType="1" noTextEdit="1"/>
                </p:cNvSpPr>
                <p:nvPr/>
              </p:nvSpPr>
              <p:spPr>
                <a:xfrm>
                  <a:off x="9729657" y="3308088"/>
                  <a:ext cx="787074" cy="1538883"/>
                </a:xfrm>
                <a:prstGeom prst="rect">
                  <a:avLst/>
                </a:prstGeom>
                <a:blipFill>
                  <a:blip r:embed="rId1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4035E645-DEE0-469B-A648-A5D95C521D2A}"/>
                  </a:ext>
                </a:extLst>
              </p:cNvPr>
              <p:cNvSpPr txBox="1"/>
              <p:nvPr/>
            </p:nvSpPr>
            <p:spPr>
              <a:xfrm>
                <a:off x="11129959" y="4999071"/>
                <a:ext cx="106204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800" i="1" dirty="0" smtClean="0">
                          <a:solidFill>
                            <a:prstClr val="black"/>
                          </a:solidFill>
                          <a:latin typeface="Cambria Math" panose="02040503050406030204" pitchFamily="18" charset="0"/>
                        </a:rPr>
                        <m:t>𝐿</m:t>
                      </m:r>
                      <m:d>
                        <m:dPr>
                          <m:ctrlPr>
                            <a:rPr lang="en-US" altLang="zh-TW" sz="2800" i="1" dirty="0">
                              <a:solidFill>
                                <a:prstClr val="black"/>
                              </a:solidFill>
                              <a:latin typeface="Cambria Math" panose="02040503050406030204" pitchFamily="18" charset="0"/>
                            </a:rPr>
                          </m:ctrlPr>
                        </m:dPr>
                        <m:e>
                          <m:sSub>
                            <m:sSubPr>
                              <m:ctrlPr>
                                <a:rPr lang="en-US" altLang="zh-TW" sz="2800" b="0" i="1" dirty="0" smtClean="0">
                                  <a:solidFill>
                                    <a:prstClr val="black"/>
                                  </a:solidFill>
                                  <a:latin typeface="Cambria Math" panose="02040503050406030204" pitchFamily="18" charset="0"/>
                                </a:rPr>
                              </m:ctrlPr>
                            </m:sSubPr>
                            <m:e>
                              <m:r>
                                <a:rPr lang="zh-TW" altLang="en-US" sz="2800" i="1" dirty="0">
                                  <a:solidFill>
                                    <a:prstClr val="black"/>
                                  </a:solidFill>
                                  <a:latin typeface="Cambria Math" panose="02040503050406030204" pitchFamily="18" charset="0"/>
                                </a:rPr>
                                <m:t>𝔸</m:t>
                              </m:r>
                            </m:e>
                            <m:sub>
                              <m:r>
                                <a:rPr lang="en-US" altLang="zh-TW" sz="2800" b="0" i="1" dirty="0" smtClean="0">
                                  <a:solidFill>
                                    <a:prstClr val="black"/>
                                  </a:solidFill>
                                  <a:latin typeface="Cambria Math" panose="02040503050406030204" pitchFamily="18" charset="0"/>
                                </a:rPr>
                                <m:t>4</m:t>
                              </m:r>
                            </m:sub>
                          </m:sSub>
                        </m:e>
                      </m:d>
                    </m:oMath>
                  </m:oMathPara>
                </a14:m>
                <a:endParaRPr lang="en-US" sz="2800" dirty="0"/>
              </a:p>
            </p:txBody>
          </p:sp>
        </mc:Choice>
        <mc:Fallback xmlns="">
          <p:sp>
            <p:nvSpPr>
              <p:cNvPr id="40" name="文字方塊 39">
                <a:extLst>
                  <a:ext uri="{FF2B5EF4-FFF2-40B4-BE49-F238E27FC236}">
                    <a16:creationId xmlns:a16="http://schemas.microsoft.com/office/drawing/2014/main" id="{4035E645-DEE0-469B-A648-A5D95C521D2A}"/>
                  </a:ext>
                </a:extLst>
              </p:cNvPr>
              <p:cNvSpPr txBox="1">
                <a:spLocks noRot="1" noChangeAspect="1" noMove="1" noResize="1" noEditPoints="1" noAdjustHandles="1" noChangeArrowheads="1" noChangeShapeType="1" noTextEdit="1"/>
              </p:cNvSpPr>
              <p:nvPr/>
            </p:nvSpPr>
            <p:spPr>
              <a:xfrm>
                <a:off x="11129959" y="4999071"/>
                <a:ext cx="1062041" cy="523220"/>
              </a:xfrm>
              <a:prstGeom prst="rect">
                <a:avLst/>
              </a:prstGeom>
              <a:blipFill>
                <a:blip r:embed="rId17"/>
                <a:stretch>
                  <a:fillRect/>
                </a:stretch>
              </a:blipFill>
            </p:spPr>
            <p:txBody>
              <a:bodyPr/>
              <a:lstStyle/>
              <a:p>
                <a:r>
                  <a:rPr lang="en-US">
                    <a:noFill/>
                  </a:rPr>
                  <a:t> </a:t>
                </a:r>
              </a:p>
            </p:txBody>
          </p:sp>
        </mc:Fallback>
      </mc:AlternateContent>
      <p:sp>
        <p:nvSpPr>
          <p:cNvPr id="4" name="矩形 3">
            <a:extLst>
              <a:ext uri="{FF2B5EF4-FFF2-40B4-BE49-F238E27FC236}">
                <a16:creationId xmlns:a16="http://schemas.microsoft.com/office/drawing/2014/main" id="{59CA50B2-F0DE-4FA2-9CAD-8442874509D4}"/>
              </a:ext>
            </a:extLst>
          </p:cNvPr>
          <p:cNvSpPr/>
          <p:nvPr/>
        </p:nvSpPr>
        <p:spPr>
          <a:xfrm>
            <a:off x="1934633" y="3714750"/>
            <a:ext cx="986368" cy="34207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投影片編號版面配置區 3">
            <a:extLst>
              <a:ext uri="{FF2B5EF4-FFF2-40B4-BE49-F238E27FC236}">
                <a16:creationId xmlns:a16="http://schemas.microsoft.com/office/drawing/2014/main" id="{9A5AE9FD-8C80-4821-AD0A-7A4E01B123F7}"/>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635992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B6CF90-9584-4EDF-88A9-97E710D7289D}"/>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Quantum Algorithm Examples</a:t>
            </a:r>
            <a:endParaRPr lang="en-US" dirty="0"/>
          </a:p>
        </p:txBody>
      </p:sp>
      <p:sp>
        <p:nvSpPr>
          <p:cNvPr id="3" name="內容版面配置區 2">
            <a:extLst>
              <a:ext uri="{FF2B5EF4-FFF2-40B4-BE49-F238E27FC236}">
                <a16:creationId xmlns:a16="http://schemas.microsoft.com/office/drawing/2014/main" id="{3097145A-418A-4499-847E-D9513BF14132}"/>
              </a:ext>
            </a:extLst>
          </p:cNvPr>
          <p:cNvSpPr>
            <a:spLocks noGrp="1"/>
          </p:cNvSpPr>
          <p:nvPr>
            <p:ph idx="1"/>
          </p:nvPr>
        </p:nvSpPr>
        <p:spPr>
          <a:xfrm>
            <a:off x="838200" y="1825624"/>
            <a:ext cx="11353800" cy="5032375"/>
          </a:xfrm>
        </p:spPr>
        <p:txBody>
          <a:bodyPr>
            <a:normAutofit/>
          </a:bodyPr>
          <a:lstStyle/>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r>
              <a:rPr lang="en-US" dirty="0">
                <a:solidFill>
                  <a:srgbClr val="FF0000"/>
                </a:solidFill>
                <a:latin typeface="Bahnschrift SemiBold SemiConden" panose="020B0502040204020203" pitchFamily="34" charset="0"/>
              </a:rPr>
              <a:t>Weakly measured </a:t>
            </a:r>
            <a:r>
              <a:rPr lang="en-US" dirty="0">
                <a:latin typeface="Bahnschrift SemiBold SemiConden" panose="020B0502040204020203" pitchFamily="34" charset="0"/>
              </a:rPr>
              <a:t>Grover’s search: </a:t>
            </a:r>
            <a:r>
              <a:rPr lang="en-US" dirty="0">
                <a:solidFill>
                  <a:srgbClr val="FF0000"/>
                </a:solidFill>
                <a:latin typeface="Bahnschrift SemiBold SemiConden" panose="020B0502040204020203" pitchFamily="34" charset="0"/>
              </a:rPr>
              <a:t>no</a:t>
            </a:r>
            <a:r>
              <a:rPr lang="en-US" dirty="0">
                <a:latin typeface="Bahnschrift SemiBold SemiConden" panose="020B0502040204020203" pitchFamily="34" charset="0"/>
              </a:rPr>
              <a:t> need to know the number of iterations</a:t>
            </a:r>
          </a:p>
        </p:txBody>
      </p:sp>
      <p:pic>
        <p:nvPicPr>
          <p:cNvPr id="5" name="圖片 4">
            <a:extLst>
              <a:ext uri="{FF2B5EF4-FFF2-40B4-BE49-F238E27FC236}">
                <a16:creationId xmlns:a16="http://schemas.microsoft.com/office/drawing/2014/main" id="{252F3B36-FC5D-4AAF-99F2-2771E5FF7784}"/>
              </a:ext>
            </a:extLst>
          </p:cNvPr>
          <p:cNvPicPr>
            <a:picLocks noChangeAspect="1"/>
          </p:cNvPicPr>
          <p:nvPr/>
        </p:nvPicPr>
        <p:blipFill>
          <a:blip r:embed="rId3"/>
          <a:stretch>
            <a:fillRect/>
          </a:stretch>
        </p:blipFill>
        <p:spPr>
          <a:xfrm>
            <a:off x="838199" y="1825625"/>
            <a:ext cx="10515601" cy="3549758"/>
          </a:xfrm>
          <a:prstGeom prst="rect">
            <a:avLst/>
          </a:prstGeom>
        </p:spPr>
      </p:pic>
      <p:sp>
        <p:nvSpPr>
          <p:cNvPr id="6" name="投影片編號版面配置區 3">
            <a:extLst>
              <a:ext uri="{FF2B5EF4-FFF2-40B4-BE49-F238E27FC236}">
                <a16:creationId xmlns:a16="http://schemas.microsoft.com/office/drawing/2014/main" id="{1E7718ED-05EE-4070-B401-A2CDFA727B56}"/>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14707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B6CF90-9584-4EDF-88A9-97E710D7289D}"/>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Quantum Algorithm Examples</a:t>
            </a:r>
            <a:endParaRPr lang="en-US" dirty="0"/>
          </a:p>
        </p:txBody>
      </p:sp>
      <p:sp>
        <p:nvSpPr>
          <p:cNvPr id="3" name="內容版面配置區 2">
            <a:extLst>
              <a:ext uri="{FF2B5EF4-FFF2-40B4-BE49-F238E27FC236}">
                <a16:creationId xmlns:a16="http://schemas.microsoft.com/office/drawing/2014/main" id="{3097145A-418A-4499-847E-D9513BF14132}"/>
              </a:ext>
            </a:extLst>
          </p:cNvPr>
          <p:cNvSpPr>
            <a:spLocks noGrp="1"/>
          </p:cNvSpPr>
          <p:nvPr>
            <p:ph idx="1"/>
          </p:nvPr>
        </p:nvSpPr>
        <p:spPr>
          <a:xfrm>
            <a:off x="838200" y="1825624"/>
            <a:ext cx="11353800" cy="5032375"/>
          </a:xfrm>
        </p:spPr>
        <p:txBody>
          <a:bodyPr>
            <a:normAutofit/>
          </a:bodyPr>
          <a:lstStyle/>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r>
              <a:rPr lang="en-US" dirty="0">
                <a:latin typeface="Bahnschrift SemiBold SemiConden" panose="020B0502040204020203" pitchFamily="34" charset="0"/>
              </a:rPr>
              <a:t>Repeat-until-success: implement quantum</a:t>
            </a:r>
            <a:br>
              <a:rPr lang="en-US" dirty="0">
                <a:latin typeface="Bahnschrift SemiBold SemiConden" panose="020B0502040204020203" pitchFamily="34" charset="0"/>
              </a:rPr>
            </a:br>
            <a:r>
              <a:rPr lang="en-US" dirty="0">
                <a:latin typeface="Bahnschrift SemiBold SemiConden" panose="020B0502040204020203" pitchFamily="34" charset="0"/>
              </a:rPr>
              <a:t>gates with while-loops.</a:t>
            </a:r>
          </a:p>
        </p:txBody>
      </p:sp>
      <p:pic>
        <p:nvPicPr>
          <p:cNvPr id="5" name="圖片 4">
            <a:extLst>
              <a:ext uri="{FF2B5EF4-FFF2-40B4-BE49-F238E27FC236}">
                <a16:creationId xmlns:a16="http://schemas.microsoft.com/office/drawing/2014/main" id="{252F3B36-FC5D-4AAF-99F2-2771E5FF7784}"/>
              </a:ext>
            </a:extLst>
          </p:cNvPr>
          <p:cNvPicPr>
            <a:picLocks noChangeAspect="1"/>
          </p:cNvPicPr>
          <p:nvPr/>
        </p:nvPicPr>
        <p:blipFill>
          <a:blip r:embed="rId3"/>
          <a:stretch>
            <a:fillRect/>
          </a:stretch>
        </p:blipFill>
        <p:spPr>
          <a:xfrm>
            <a:off x="838199" y="1825625"/>
            <a:ext cx="10515601" cy="3549758"/>
          </a:xfrm>
          <a:prstGeom prst="rect">
            <a:avLst/>
          </a:prstGeom>
        </p:spPr>
      </p:pic>
      <p:sp>
        <p:nvSpPr>
          <p:cNvPr id="6" name="投影片編號版面配置區 3">
            <a:extLst>
              <a:ext uri="{FF2B5EF4-FFF2-40B4-BE49-F238E27FC236}">
                <a16:creationId xmlns:a16="http://schemas.microsoft.com/office/drawing/2014/main" id="{1E7718ED-05EE-4070-B401-A2CDFA727B56}"/>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pic>
        <p:nvPicPr>
          <p:cNvPr id="7" name="圖片 6">
            <a:extLst>
              <a:ext uri="{FF2B5EF4-FFF2-40B4-BE49-F238E27FC236}">
                <a16:creationId xmlns:a16="http://schemas.microsoft.com/office/drawing/2014/main" id="{C4B43FD1-A344-4C86-86BC-48DC43131A2C}"/>
              </a:ext>
            </a:extLst>
          </p:cNvPr>
          <p:cNvPicPr>
            <a:picLocks noChangeAspect="1"/>
          </p:cNvPicPr>
          <p:nvPr/>
        </p:nvPicPr>
        <p:blipFill>
          <a:blip r:embed="rId4"/>
          <a:stretch>
            <a:fillRect/>
          </a:stretch>
        </p:blipFill>
        <p:spPr>
          <a:xfrm>
            <a:off x="7429778" y="5375383"/>
            <a:ext cx="3454215" cy="1482617"/>
          </a:xfrm>
          <a:prstGeom prst="rect">
            <a:avLst/>
          </a:prstGeom>
        </p:spPr>
      </p:pic>
    </p:spTree>
    <p:extLst>
      <p:ext uri="{BB962C8B-B14F-4D97-AF65-F5344CB8AC3E}">
        <p14:creationId xmlns:p14="http://schemas.microsoft.com/office/powerpoint/2010/main" val="7890943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FD1D0-C205-E70F-84D5-1DC9B5C0D19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E785D97-7125-EED6-76C3-D7E64F99F0A3}"/>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Quantum Algorithm Examples</a:t>
            </a:r>
            <a:endParaRPr lang="en-US" dirty="0"/>
          </a:p>
        </p:txBody>
      </p:sp>
      <p:sp>
        <p:nvSpPr>
          <p:cNvPr id="3" name="內容版面配置區 2">
            <a:extLst>
              <a:ext uri="{FF2B5EF4-FFF2-40B4-BE49-F238E27FC236}">
                <a16:creationId xmlns:a16="http://schemas.microsoft.com/office/drawing/2014/main" id="{6F0FA405-C273-E377-5246-6D6B527E416E}"/>
              </a:ext>
            </a:extLst>
          </p:cNvPr>
          <p:cNvSpPr>
            <a:spLocks noGrp="1"/>
          </p:cNvSpPr>
          <p:nvPr>
            <p:ph idx="1"/>
          </p:nvPr>
        </p:nvSpPr>
        <p:spPr>
          <a:xfrm>
            <a:off x="838200" y="1825624"/>
            <a:ext cx="11353800" cy="5032375"/>
          </a:xfrm>
        </p:spPr>
        <p:txBody>
          <a:bodyPr>
            <a:normAutofit/>
          </a:bodyPr>
          <a:lstStyle/>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a:p>
            <a:pPr marL="0" indent="0">
              <a:buNone/>
            </a:pPr>
            <a:endParaRPr lang="en-US" dirty="0">
              <a:latin typeface="Bahnschrift SemiBold SemiConden" panose="020B0502040204020203" pitchFamily="34" charset="0"/>
            </a:endParaRPr>
          </a:p>
        </p:txBody>
      </p:sp>
      <p:pic>
        <p:nvPicPr>
          <p:cNvPr id="5" name="圖片 4">
            <a:extLst>
              <a:ext uri="{FF2B5EF4-FFF2-40B4-BE49-F238E27FC236}">
                <a16:creationId xmlns:a16="http://schemas.microsoft.com/office/drawing/2014/main" id="{6C2D510C-1387-CDE0-D007-17B914B65AF1}"/>
              </a:ext>
            </a:extLst>
          </p:cNvPr>
          <p:cNvPicPr>
            <a:picLocks noChangeAspect="1"/>
          </p:cNvPicPr>
          <p:nvPr/>
        </p:nvPicPr>
        <p:blipFill>
          <a:blip r:embed="rId3"/>
          <a:stretch>
            <a:fillRect/>
          </a:stretch>
        </p:blipFill>
        <p:spPr>
          <a:xfrm>
            <a:off x="838199" y="1825625"/>
            <a:ext cx="10515601" cy="3549758"/>
          </a:xfrm>
          <a:prstGeom prst="rect">
            <a:avLst/>
          </a:prstGeom>
        </p:spPr>
      </p:pic>
      <p:sp>
        <p:nvSpPr>
          <p:cNvPr id="6" name="投影片編號版面配置區 3">
            <a:extLst>
              <a:ext uri="{FF2B5EF4-FFF2-40B4-BE49-F238E27FC236}">
                <a16:creationId xmlns:a16="http://schemas.microsoft.com/office/drawing/2014/main" id="{24AC492A-A9A6-203A-2C0F-BC452191A9AE}"/>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
        <p:nvSpPr>
          <p:cNvPr id="4" name="Rectangle 3">
            <a:extLst>
              <a:ext uri="{FF2B5EF4-FFF2-40B4-BE49-F238E27FC236}">
                <a16:creationId xmlns:a16="http://schemas.microsoft.com/office/drawing/2014/main" id="{20C96E36-0673-DE91-981D-D228C76C9F26}"/>
              </a:ext>
            </a:extLst>
          </p:cNvPr>
          <p:cNvSpPr/>
          <p:nvPr/>
        </p:nvSpPr>
        <p:spPr>
          <a:xfrm>
            <a:off x="2731928" y="4963064"/>
            <a:ext cx="437071" cy="230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3705CF-D497-F334-4AC9-138D1B4039D0}"/>
              </a:ext>
            </a:extLst>
          </p:cNvPr>
          <p:cNvSpPr/>
          <p:nvPr/>
        </p:nvSpPr>
        <p:spPr>
          <a:xfrm>
            <a:off x="4534619" y="4963064"/>
            <a:ext cx="437071" cy="2300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D9618E-7245-81ED-EA21-EBF421CA13CB}"/>
              </a:ext>
            </a:extLst>
          </p:cNvPr>
          <p:cNvSpPr/>
          <p:nvPr/>
        </p:nvSpPr>
        <p:spPr>
          <a:xfrm>
            <a:off x="9802918" y="3485484"/>
            <a:ext cx="514274" cy="17076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B71340-529F-D9F2-2923-E9458BD6FCB2}"/>
              </a:ext>
            </a:extLst>
          </p:cNvPr>
          <p:cNvSpPr/>
          <p:nvPr/>
        </p:nvSpPr>
        <p:spPr>
          <a:xfrm>
            <a:off x="5969165" y="3429000"/>
            <a:ext cx="1957979" cy="17996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26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136710-6617-4204-92AB-ECA28DBA4465}"/>
              </a:ext>
            </a:extLst>
          </p:cNvPr>
          <p:cNvSpPr>
            <a:spLocks noGrp="1"/>
          </p:cNvSpPr>
          <p:nvPr>
            <p:ph type="title"/>
          </p:nvPr>
        </p:nvSpPr>
        <p:spPr/>
        <p:txBody>
          <a:bodyPr/>
          <a:lstStyle/>
          <a:p>
            <a:pPr algn="ctr"/>
            <a:r>
              <a:rPr lang="en-US" dirty="0">
                <a:latin typeface="Bahnschrift SemiBold SemiConden" panose="020B0502040204020203" pitchFamily="34" charset="0"/>
              </a:rPr>
              <a:t>Possible Improvement</a:t>
            </a:r>
            <a:endParaRPr lang="en-US" dirty="0"/>
          </a:p>
        </p:txBody>
      </p:sp>
      <p:sp>
        <p:nvSpPr>
          <p:cNvPr id="3" name="內容版面配置區 2">
            <a:extLst>
              <a:ext uri="{FF2B5EF4-FFF2-40B4-BE49-F238E27FC236}">
                <a16:creationId xmlns:a16="http://schemas.microsoft.com/office/drawing/2014/main" id="{07423D77-949D-4465-B5FE-27DECD1E7D2E}"/>
              </a:ext>
            </a:extLst>
          </p:cNvPr>
          <p:cNvSpPr>
            <a:spLocks noGrp="1"/>
          </p:cNvSpPr>
          <p:nvPr>
            <p:ph idx="1"/>
          </p:nvPr>
        </p:nvSpPr>
        <p:spPr/>
        <p:txBody>
          <a:bodyPr/>
          <a:lstStyle/>
          <a:p>
            <a:r>
              <a:rPr lang="en-US" dirty="0">
                <a:latin typeface="Bahnschrift SemiBold SemiConden" panose="020B0502040204020203" pitchFamily="34" charset="0"/>
              </a:rPr>
              <a:t>Automatic synthesis of loop invariants.</a:t>
            </a:r>
          </a:p>
        </p:txBody>
      </p:sp>
      <p:sp>
        <p:nvSpPr>
          <p:cNvPr id="4" name="投影片編號版面配置區 3">
            <a:extLst>
              <a:ext uri="{FF2B5EF4-FFF2-40B4-BE49-F238E27FC236}">
                <a16:creationId xmlns:a16="http://schemas.microsoft.com/office/drawing/2014/main" id="{244127BF-DA9A-43C8-AA0B-3B5CCE302834}"/>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2760225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D641E648-2332-42F7-8F58-3D09B08E3721}"/>
              </a:ext>
            </a:extLst>
          </p:cNvPr>
          <p:cNvPicPr>
            <a:picLocks noChangeAspect="1"/>
          </p:cNvPicPr>
          <p:nvPr/>
        </p:nvPicPr>
        <p:blipFill>
          <a:blip r:embed="rId3"/>
          <a:stretch>
            <a:fillRect/>
          </a:stretch>
        </p:blipFill>
        <p:spPr>
          <a:xfrm>
            <a:off x="8890548" y="1045641"/>
            <a:ext cx="2753150" cy="779794"/>
          </a:xfrm>
          <a:prstGeom prst="rect">
            <a:avLst/>
          </a:prstGeom>
        </p:spPr>
      </p:pic>
      <p:sp>
        <p:nvSpPr>
          <p:cNvPr id="2" name="文字方塊 1">
            <a:extLst>
              <a:ext uri="{FF2B5EF4-FFF2-40B4-BE49-F238E27FC236}">
                <a16:creationId xmlns:a16="http://schemas.microsoft.com/office/drawing/2014/main" id="{4D4DC1C6-7111-42A8-BEF3-E280FD5CE748}"/>
              </a:ext>
            </a:extLst>
          </p:cNvPr>
          <p:cNvSpPr txBox="1"/>
          <p:nvPr/>
        </p:nvSpPr>
        <p:spPr>
          <a:xfrm>
            <a:off x="459183" y="370591"/>
            <a:ext cx="5808053" cy="584775"/>
          </a:xfrm>
          <a:prstGeom prst="rect">
            <a:avLst/>
          </a:prstGeom>
          <a:noFill/>
        </p:spPr>
        <p:txBody>
          <a:bodyPr wrap="square" rtlCol="0">
            <a:spAutoFit/>
          </a:bodyPr>
          <a:lstStyle/>
          <a:p>
            <a:r>
              <a:rPr lang="en-US" altLang="zh-TW" sz="3200" dirty="0">
                <a:latin typeface="Bahnschrift SemiBold SemiConden" panose="020B0502040204020203" pitchFamily="34" charset="0"/>
              </a:rPr>
              <a:t>Takeaways: What You Should Know</a:t>
            </a:r>
            <a:endParaRPr lang="zh-TW" altLang="en-US" sz="3200" dirty="0">
              <a:solidFill>
                <a:srgbClr val="DC143C"/>
              </a:solidFill>
              <a:latin typeface="Bahnschrift SemiBold SemiConden" panose="020B0502040204020203" pitchFamily="34" charset="0"/>
            </a:endParaRPr>
          </a:p>
        </p:txBody>
      </p:sp>
      <p:sp>
        <p:nvSpPr>
          <p:cNvPr id="14" name="文字方塊 13">
            <a:extLst>
              <a:ext uri="{FF2B5EF4-FFF2-40B4-BE49-F238E27FC236}">
                <a16:creationId xmlns:a16="http://schemas.microsoft.com/office/drawing/2014/main" id="{4D4DC1C6-7111-42A8-BEF3-E280FD5CE748}"/>
              </a:ext>
            </a:extLst>
          </p:cNvPr>
          <p:cNvSpPr txBox="1"/>
          <p:nvPr/>
        </p:nvSpPr>
        <p:spPr>
          <a:xfrm>
            <a:off x="459182" y="1261377"/>
            <a:ext cx="9537433" cy="461665"/>
          </a:xfrm>
          <a:prstGeom prst="rect">
            <a:avLst/>
          </a:prstGeom>
          <a:noFill/>
        </p:spPr>
        <p:txBody>
          <a:bodyPr wrap="square" rtlCol="0">
            <a:spAutoFit/>
          </a:bodyPr>
          <a:lstStyle/>
          <a:p>
            <a:pPr marL="457200" indent="-457200">
              <a:buFont typeface="Wingdings" panose="05000000000000000000" pitchFamily="2" charset="2"/>
              <a:buChar char="p"/>
            </a:pPr>
            <a:r>
              <a:rPr lang="en-US" altLang="zh-TW" sz="2400" dirty="0">
                <a:latin typeface="Bahnschrift SemiBold SemiConden" panose="020B0502040204020203" pitchFamily="34" charset="0"/>
              </a:rPr>
              <a:t>We propose a quantum verification framework with Hoare triples.</a:t>
            </a:r>
            <a:endParaRPr lang="zh-TW" altLang="en-US" sz="2400" dirty="0">
              <a:solidFill>
                <a:srgbClr val="DC143C"/>
              </a:solidFill>
              <a:latin typeface="Bahnschrift SemiBold SemiConden" panose="020B0502040204020203" pitchFamily="34" charset="0"/>
            </a:endParaRPr>
          </a:p>
        </p:txBody>
      </p:sp>
      <p:sp>
        <p:nvSpPr>
          <p:cNvPr id="16" name="文字方塊 15">
            <a:extLst>
              <a:ext uri="{FF2B5EF4-FFF2-40B4-BE49-F238E27FC236}">
                <a16:creationId xmlns:a16="http://schemas.microsoft.com/office/drawing/2014/main" id="{4D4DC1C6-7111-42A8-BEF3-E280FD5CE748}"/>
              </a:ext>
            </a:extLst>
          </p:cNvPr>
          <p:cNvSpPr txBox="1"/>
          <p:nvPr/>
        </p:nvSpPr>
        <p:spPr>
          <a:xfrm>
            <a:off x="459182" y="2016343"/>
            <a:ext cx="4404918" cy="1569660"/>
          </a:xfrm>
          <a:prstGeom prst="rect">
            <a:avLst/>
          </a:prstGeom>
          <a:noFill/>
        </p:spPr>
        <p:txBody>
          <a:bodyPr wrap="square" rtlCol="0">
            <a:spAutoFit/>
          </a:bodyPr>
          <a:lstStyle/>
          <a:p>
            <a:pPr marL="457200" indent="-457200">
              <a:buFont typeface="Wingdings" panose="05000000000000000000" pitchFamily="2" charset="2"/>
              <a:buChar char="p"/>
            </a:pPr>
            <a:r>
              <a:rPr lang="en-US" altLang="zh-TW" sz="2400" dirty="0">
                <a:latin typeface="Bahnschrift SemiBold SemiConden" panose="020B0502040204020203" pitchFamily="34" charset="0"/>
              </a:rPr>
              <a:t>We use level-synchronized tree automata to encode sets of quantum states and fully automate the framework.</a:t>
            </a:r>
            <a:endParaRPr lang="zh-TW" altLang="en-US" sz="2400" dirty="0">
              <a:solidFill>
                <a:srgbClr val="DC143C"/>
              </a:solidFill>
              <a:latin typeface="Bahnschrift SemiBold SemiConden" panose="020B0502040204020203" pitchFamily="34" charset="0"/>
            </a:endParaRPr>
          </a:p>
        </p:txBody>
      </p:sp>
      <p:sp>
        <p:nvSpPr>
          <p:cNvPr id="17" name="文字方塊 16">
            <a:extLst>
              <a:ext uri="{FF2B5EF4-FFF2-40B4-BE49-F238E27FC236}">
                <a16:creationId xmlns:a16="http://schemas.microsoft.com/office/drawing/2014/main" id="{4D4DC1C6-7111-42A8-BEF3-E280FD5CE748}"/>
              </a:ext>
            </a:extLst>
          </p:cNvPr>
          <p:cNvSpPr txBox="1"/>
          <p:nvPr/>
        </p:nvSpPr>
        <p:spPr>
          <a:xfrm>
            <a:off x="459181" y="3822603"/>
            <a:ext cx="11109771" cy="830997"/>
          </a:xfrm>
          <a:prstGeom prst="rect">
            <a:avLst/>
          </a:prstGeom>
          <a:noFill/>
        </p:spPr>
        <p:txBody>
          <a:bodyPr wrap="square" rtlCol="0">
            <a:spAutoFit/>
          </a:bodyPr>
          <a:lstStyle/>
          <a:p>
            <a:pPr marL="457200" indent="-457200" algn="just">
              <a:buFont typeface="Wingdings" panose="05000000000000000000" pitchFamily="2" charset="2"/>
              <a:buChar char="p"/>
            </a:pPr>
            <a:r>
              <a:rPr lang="en-US" altLang="zh-TW" sz="2400" dirty="0">
                <a:latin typeface="Bahnschrift SemiBold SemiConden" panose="020B0502040204020203" pitchFamily="34" charset="0"/>
              </a:rPr>
              <a:t>We extend the framework to additionally support branches and loops, which constitute quantum programs.</a:t>
            </a:r>
            <a:endParaRPr lang="zh-TW" altLang="en-US" sz="2400" dirty="0">
              <a:latin typeface="Bahnschrift SemiBold SemiConden" panose="020B0502040204020203" pitchFamily="34" charset="0"/>
            </a:endParaRPr>
          </a:p>
        </p:txBody>
      </p:sp>
      <p:sp>
        <p:nvSpPr>
          <p:cNvPr id="18" name="文字方塊 17">
            <a:extLst>
              <a:ext uri="{FF2B5EF4-FFF2-40B4-BE49-F238E27FC236}">
                <a16:creationId xmlns:a16="http://schemas.microsoft.com/office/drawing/2014/main" id="{4D4DC1C6-7111-42A8-BEF3-E280FD5CE748}"/>
              </a:ext>
            </a:extLst>
          </p:cNvPr>
          <p:cNvSpPr txBox="1"/>
          <p:nvPr/>
        </p:nvSpPr>
        <p:spPr>
          <a:xfrm>
            <a:off x="459182" y="4854563"/>
            <a:ext cx="11109770" cy="830997"/>
          </a:xfrm>
          <a:prstGeom prst="rect">
            <a:avLst/>
          </a:prstGeom>
          <a:noFill/>
        </p:spPr>
        <p:txBody>
          <a:bodyPr wrap="square" rtlCol="0">
            <a:spAutoFit/>
          </a:bodyPr>
          <a:lstStyle/>
          <a:p>
            <a:pPr marL="457200" indent="-457200">
              <a:buFont typeface="Wingdings" panose="05000000000000000000" pitchFamily="2" charset="2"/>
              <a:buChar char="p"/>
            </a:pPr>
            <a:r>
              <a:rPr lang="en-US" altLang="zh-TW" sz="2400" dirty="0">
                <a:latin typeface="Bahnschrift SemiBold SemiConden" panose="020B0502040204020203" pitchFamily="34" charset="0"/>
              </a:rPr>
              <a:t>We bypass the need of normalizing the amplitudes and successfully develop the up-to-scaling</a:t>
            </a:r>
            <a:r>
              <a:rPr lang="zh-TW" altLang="en-US" sz="2400" dirty="0">
                <a:latin typeface="Bahnschrift SemiBold SemiConden" panose="020B0502040204020203" pitchFamily="34" charset="0"/>
              </a:rPr>
              <a:t> </a:t>
            </a:r>
            <a:r>
              <a:rPr lang="en-US" altLang="zh-TW" sz="2400" dirty="0">
                <a:latin typeface="Bahnschrift SemiBold SemiConden" panose="020B0502040204020203" pitchFamily="34" charset="0"/>
              </a:rPr>
              <a:t>inclusion checking algorithm.</a:t>
            </a:r>
            <a:endParaRPr lang="zh-TW" altLang="en-US" sz="2400" dirty="0">
              <a:solidFill>
                <a:srgbClr val="DC143C"/>
              </a:solidFill>
              <a:latin typeface="Bahnschrift SemiBold SemiConden" panose="020B0502040204020203" pitchFamily="34" charset="0"/>
            </a:endParaRPr>
          </a:p>
        </p:txBody>
      </p:sp>
      <p:cxnSp>
        <p:nvCxnSpPr>
          <p:cNvPr id="7" name="直線接點 6"/>
          <p:cNvCxnSpPr/>
          <p:nvPr/>
        </p:nvCxnSpPr>
        <p:spPr>
          <a:xfrm>
            <a:off x="1010653" y="1866075"/>
            <a:ext cx="10572085"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線接點 23"/>
          <p:cNvCxnSpPr/>
          <p:nvPr/>
        </p:nvCxnSpPr>
        <p:spPr>
          <a:xfrm>
            <a:off x="1010653" y="3738806"/>
            <a:ext cx="10572085"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直線接點 24"/>
          <p:cNvCxnSpPr/>
          <p:nvPr/>
        </p:nvCxnSpPr>
        <p:spPr>
          <a:xfrm>
            <a:off x="1010653" y="4778466"/>
            <a:ext cx="10572085"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圖片 14">
            <a:extLst>
              <a:ext uri="{FF2B5EF4-FFF2-40B4-BE49-F238E27FC236}">
                <a16:creationId xmlns:a16="http://schemas.microsoft.com/office/drawing/2014/main" id="{B81EDF13-27AB-4A3C-B2CC-A09EBF0F4138}"/>
              </a:ext>
            </a:extLst>
          </p:cNvPr>
          <p:cNvPicPr>
            <a:picLocks noChangeAspect="1"/>
          </p:cNvPicPr>
          <p:nvPr/>
        </p:nvPicPr>
        <p:blipFill>
          <a:blip r:embed="rId4"/>
          <a:stretch>
            <a:fillRect/>
          </a:stretch>
        </p:blipFill>
        <p:spPr>
          <a:xfrm>
            <a:off x="8715837" y="4284850"/>
            <a:ext cx="2561556" cy="406798"/>
          </a:xfrm>
          <a:prstGeom prst="rect">
            <a:avLst/>
          </a:prstGeom>
        </p:spPr>
      </p:pic>
      <p:pic>
        <p:nvPicPr>
          <p:cNvPr id="22" name="圖片 21">
            <a:extLst>
              <a:ext uri="{FF2B5EF4-FFF2-40B4-BE49-F238E27FC236}">
                <a16:creationId xmlns:a16="http://schemas.microsoft.com/office/drawing/2014/main" id="{E02D831C-FA13-4044-BA05-9C117B27ACB8}"/>
              </a:ext>
            </a:extLst>
          </p:cNvPr>
          <p:cNvPicPr>
            <a:picLocks noChangeAspect="1"/>
          </p:cNvPicPr>
          <p:nvPr/>
        </p:nvPicPr>
        <p:blipFill>
          <a:blip r:embed="rId5"/>
          <a:stretch>
            <a:fillRect/>
          </a:stretch>
        </p:blipFill>
        <p:spPr>
          <a:xfrm>
            <a:off x="4864100" y="4264799"/>
            <a:ext cx="3359914" cy="426849"/>
          </a:xfrm>
          <a:prstGeom prst="rect">
            <a:avLst/>
          </a:prstGeom>
        </p:spPr>
      </p:pic>
      <p:pic>
        <p:nvPicPr>
          <p:cNvPr id="23" name="圖片 22">
            <a:extLst>
              <a:ext uri="{FF2B5EF4-FFF2-40B4-BE49-F238E27FC236}">
                <a16:creationId xmlns:a16="http://schemas.microsoft.com/office/drawing/2014/main" id="{047EFAA2-4312-47E3-900E-2E28ED678F07}"/>
              </a:ext>
            </a:extLst>
          </p:cNvPr>
          <p:cNvPicPr>
            <a:picLocks noChangeAspect="1"/>
          </p:cNvPicPr>
          <p:nvPr/>
        </p:nvPicPr>
        <p:blipFill>
          <a:blip r:embed="rId6"/>
          <a:stretch>
            <a:fillRect/>
          </a:stretch>
        </p:blipFill>
        <p:spPr>
          <a:xfrm>
            <a:off x="4864100" y="1924005"/>
            <a:ext cx="3359914" cy="1767353"/>
          </a:xfrm>
          <a:prstGeom prst="rect">
            <a:avLst/>
          </a:prstGeom>
        </p:spPr>
      </p:pic>
      <p:pic>
        <p:nvPicPr>
          <p:cNvPr id="27" name="圖片 26">
            <a:extLst>
              <a:ext uri="{FF2B5EF4-FFF2-40B4-BE49-F238E27FC236}">
                <a16:creationId xmlns:a16="http://schemas.microsoft.com/office/drawing/2014/main" id="{C7540F88-CE85-441B-AAB2-3DF296EDB05D}"/>
              </a:ext>
            </a:extLst>
          </p:cNvPr>
          <p:cNvPicPr>
            <a:picLocks noChangeAspect="1"/>
          </p:cNvPicPr>
          <p:nvPr/>
        </p:nvPicPr>
        <p:blipFill>
          <a:blip r:embed="rId7"/>
          <a:stretch>
            <a:fillRect/>
          </a:stretch>
        </p:blipFill>
        <p:spPr>
          <a:xfrm>
            <a:off x="8228158" y="1974698"/>
            <a:ext cx="3354580" cy="1677290"/>
          </a:xfrm>
          <a:prstGeom prst="rect">
            <a:avLst/>
          </a:prstGeom>
        </p:spPr>
      </p:pic>
      <p:pic>
        <p:nvPicPr>
          <p:cNvPr id="31" name="圖片 30">
            <a:extLst>
              <a:ext uri="{FF2B5EF4-FFF2-40B4-BE49-F238E27FC236}">
                <a16:creationId xmlns:a16="http://schemas.microsoft.com/office/drawing/2014/main" id="{DFB1D1B3-3174-4C61-A732-9249611E01AE}"/>
              </a:ext>
            </a:extLst>
          </p:cNvPr>
          <p:cNvPicPr>
            <a:picLocks noChangeAspect="1"/>
          </p:cNvPicPr>
          <p:nvPr/>
        </p:nvPicPr>
        <p:blipFill>
          <a:blip r:embed="rId8"/>
          <a:stretch>
            <a:fillRect/>
          </a:stretch>
        </p:blipFill>
        <p:spPr>
          <a:xfrm>
            <a:off x="8890548" y="1042915"/>
            <a:ext cx="907079" cy="743149"/>
          </a:xfrm>
          <a:prstGeom prst="rect">
            <a:avLst/>
          </a:prstGeom>
        </p:spPr>
      </p:pic>
      <p:pic>
        <p:nvPicPr>
          <p:cNvPr id="32" name="圖片 31">
            <a:extLst>
              <a:ext uri="{FF2B5EF4-FFF2-40B4-BE49-F238E27FC236}">
                <a16:creationId xmlns:a16="http://schemas.microsoft.com/office/drawing/2014/main" id="{BABA0B6B-B5AE-4808-AB4C-8061B420AA2B}"/>
              </a:ext>
            </a:extLst>
          </p:cNvPr>
          <p:cNvPicPr>
            <a:picLocks noChangeAspect="1"/>
          </p:cNvPicPr>
          <p:nvPr/>
        </p:nvPicPr>
        <p:blipFill>
          <a:blip r:embed="rId9"/>
          <a:stretch>
            <a:fillRect/>
          </a:stretch>
        </p:blipFill>
        <p:spPr>
          <a:xfrm>
            <a:off x="10604302" y="1041091"/>
            <a:ext cx="944454" cy="721911"/>
          </a:xfrm>
          <a:prstGeom prst="rect">
            <a:avLst/>
          </a:prstGeom>
        </p:spPr>
      </p:pic>
      <p:pic>
        <p:nvPicPr>
          <p:cNvPr id="4" name="圖片 3">
            <a:extLst>
              <a:ext uri="{FF2B5EF4-FFF2-40B4-BE49-F238E27FC236}">
                <a16:creationId xmlns:a16="http://schemas.microsoft.com/office/drawing/2014/main" id="{5DC2C646-A831-4036-9AD9-2CB25A8E6203}"/>
              </a:ext>
            </a:extLst>
          </p:cNvPr>
          <p:cNvPicPr>
            <a:picLocks noChangeAspect="1"/>
          </p:cNvPicPr>
          <p:nvPr/>
        </p:nvPicPr>
        <p:blipFill>
          <a:blip r:embed="rId10"/>
          <a:stretch>
            <a:fillRect/>
          </a:stretch>
        </p:blipFill>
        <p:spPr>
          <a:xfrm>
            <a:off x="5484971" y="5288010"/>
            <a:ext cx="6083981" cy="1171729"/>
          </a:xfrm>
          <a:prstGeom prst="rect">
            <a:avLst/>
          </a:prstGeom>
        </p:spPr>
      </p:pic>
      <p:sp>
        <p:nvSpPr>
          <p:cNvPr id="19" name="投影片編號版面配置區 3">
            <a:extLst>
              <a:ext uri="{FF2B5EF4-FFF2-40B4-BE49-F238E27FC236}">
                <a16:creationId xmlns:a16="http://schemas.microsoft.com/office/drawing/2014/main" id="{3AC64894-F95D-4106-9B02-AAB78EA5366A}"/>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3640915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EB9419-B19B-47DF-9395-49B725C347DD}"/>
              </a:ext>
            </a:extLst>
          </p:cNvPr>
          <p:cNvSpPr>
            <a:spLocks noGrp="1"/>
          </p:cNvSpPr>
          <p:nvPr>
            <p:ph type="title"/>
          </p:nvPr>
        </p:nvSpPr>
        <p:spPr>
          <a:xfrm>
            <a:off x="838200" y="2766219"/>
            <a:ext cx="10515600" cy="1325563"/>
          </a:xfrm>
        </p:spPr>
        <p:txBody>
          <a:bodyPr>
            <a:normAutofit/>
          </a:bodyPr>
          <a:lstStyle/>
          <a:p>
            <a:pPr algn="ctr"/>
            <a:r>
              <a:rPr lang="en-US" sz="7200" dirty="0">
                <a:latin typeface="Bahnschrift SemiBold SemiConden" panose="020B0502040204020203" pitchFamily="34" charset="0"/>
              </a:rPr>
              <a:t>THE END</a:t>
            </a:r>
            <a:endParaRPr lang="en-US" sz="7200" dirty="0"/>
          </a:p>
        </p:txBody>
      </p:sp>
      <p:sp>
        <p:nvSpPr>
          <p:cNvPr id="3" name="投影片編號版面配置區 3">
            <a:extLst>
              <a:ext uri="{FF2B5EF4-FFF2-40B4-BE49-F238E27FC236}">
                <a16:creationId xmlns:a16="http://schemas.microsoft.com/office/drawing/2014/main" id="{E0AF3138-5544-482F-80FB-F70F154321E2}"/>
              </a:ext>
            </a:extLst>
          </p:cNvPr>
          <p:cNvSpPr>
            <a:spLocks noGrp="1"/>
          </p:cNvSpPr>
          <p:nvPr>
            <p:ph type="sldNum" sz="quarter" idx="12"/>
          </p:nvPr>
        </p:nvSpPr>
        <p:spPr>
          <a:xfrm>
            <a:off x="8460509" y="6387638"/>
            <a:ext cx="312189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spTree>
    <p:extLst>
      <p:ext uri="{BB962C8B-B14F-4D97-AF65-F5344CB8AC3E}">
        <p14:creationId xmlns:p14="http://schemas.microsoft.com/office/powerpoint/2010/main" val="550778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1ECB32-C39B-4C5B-8A31-E0F0362713FA}"/>
              </a:ext>
            </a:extLst>
          </p:cNvPr>
          <p:cNvSpPr>
            <a:spLocks noGrp="1"/>
          </p:cNvSpPr>
          <p:nvPr>
            <p:ph type="title"/>
          </p:nvPr>
        </p:nvSpPr>
        <p:spPr>
          <a:xfrm>
            <a:off x="609600" y="365760"/>
            <a:ext cx="10972800" cy="1143000"/>
          </a:xfrm>
        </p:spPr>
        <p:txBody>
          <a:bodyPr>
            <a:normAutofit/>
          </a:bodyPr>
          <a:lstStyle/>
          <a:p>
            <a:r>
              <a:rPr lang="en-US" dirty="0">
                <a:latin typeface="Bahnschrift SemiBold SemiConden" panose="020B0502040204020203" pitchFamily="34" charset="0"/>
              </a:rPr>
              <a:t>From Decision Trees’ Perspectives</a:t>
            </a:r>
          </a:p>
        </p:txBody>
      </p:sp>
      <p:sp>
        <p:nvSpPr>
          <p:cNvPr id="4" name="投影片編號版面配置區 3">
            <a:extLst>
              <a:ext uri="{FF2B5EF4-FFF2-40B4-BE49-F238E27FC236}">
                <a16:creationId xmlns:a16="http://schemas.microsoft.com/office/drawing/2014/main" id="{E06D649A-FACB-417F-A253-D023B359FB1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pic>
        <p:nvPicPr>
          <p:cNvPr id="6" name="圖片 5">
            <a:extLst>
              <a:ext uri="{FF2B5EF4-FFF2-40B4-BE49-F238E27FC236}">
                <a16:creationId xmlns:a16="http://schemas.microsoft.com/office/drawing/2014/main" id="{07F66112-701C-41AD-8FB7-0E49B3B2C566}"/>
              </a:ext>
            </a:extLst>
          </p:cNvPr>
          <p:cNvPicPr>
            <a:picLocks noChangeAspect="1"/>
          </p:cNvPicPr>
          <p:nvPr/>
        </p:nvPicPr>
        <p:blipFill>
          <a:blip r:embed="rId3"/>
          <a:stretch>
            <a:fillRect/>
          </a:stretch>
        </p:blipFill>
        <p:spPr>
          <a:xfrm>
            <a:off x="2193927" y="2560504"/>
            <a:ext cx="7804146" cy="2880360"/>
          </a:xfrm>
          <a:prstGeom prst="rect">
            <a:avLst/>
          </a:prstGeom>
        </p:spPr>
      </p:pic>
      <p:cxnSp>
        <p:nvCxnSpPr>
          <p:cNvPr id="7" name="直線接點 6">
            <a:extLst>
              <a:ext uri="{FF2B5EF4-FFF2-40B4-BE49-F238E27FC236}">
                <a16:creationId xmlns:a16="http://schemas.microsoft.com/office/drawing/2014/main" id="{70F10D6A-28B0-4699-A6E7-E7562A3BB0D0}"/>
              </a:ext>
            </a:extLst>
          </p:cNvPr>
          <p:cNvCxnSpPr>
            <a:cxnSpLocks/>
          </p:cNvCxnSpPr>
          <p:nvPr/>
        </p:nvCxnSpPr>
        <p:spPr>
          <a:xfrm>
            <a:off x="2216605" y="3651455"/>
            <a:ext cx="7758790"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BFC51955-0D27-4295-997F-D289E7271411}"/>
              </a:ext>
            </a:extLst>
          </p:cNvPr>
          <p:cNvCxnSpPr>
            <a:cxnSpLocks/>
          </p:cNvCxnSpPr>
          <p:nvPr/>
        </p:nvCxnSpPr>
        <p:spPr>
          <a:xfrm>
            <a:off x="2216605" y="4413455"/>
            <a:ext cx="7758790"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pic>
        <p:nvPicPr>
          <p:cNvPr id="9" name="圖片 8">
            <a:extLst>
              <a:ext uri="{FF2B5EF4-FFF2-40B4-BE49-F238E27FC236}">
                <a16:creationId xmlns:a16="http://schemas.microsoft.com/office/drawing/2014/main" id="{7C3525E0-CA17-4C3E-B80F-CBA597E93C3C}"/>
              </a:ext>
            </a:extLst>
          </p:cNvPr>
          <p:cNvPicPr>
            <a:picLocks noChangeAspect="1"/>
          </p:cNvPicPr>
          <p:nvPr/>
        </p:nvPicPr>
        <p:blipFill>
          <a:blip r:embed="rId4"/>
          <a:stretch>
            <a:fillRect/>
          </a:stretch>
        </p:blipFill>
        <p:spPr>
          <a:xfrm>
            <a:off x="2214546" y="5002189"/>
            <a:ext cx="7762909" cy="454318"/>
          </a:xfrm>
          <a:prstGeom prst="rect">
            <a:avLst/>
          </a:prstGeom>
        </p:spPr>
      </p:pic>
      <p:cxnSp>
        <p:nvCxnSpPr>
          <p:cNvPr id="10" name="直線接點 9">
            <a:extLst>
              <a:ext uri="{FF2B5EF4-FFF2-40B4-BE49-F238E27FC236}">
                <a16:creationId xmlns:a16="http://schemas.microsoft.com/office/drawing/2014/main" id="{02A6327E-B426-4F64-873F-FD59E8E05464}"/>
              </a:ext>
            </a:extLst>
          </p:cNvPr>
          <p:cNvCxnSpPr>
            <a:cxnSpLocks/>
          </p:cNvCxnSpPr>
          <p:nvPr/>
        </p:nvCxnSpPr>
        <p:spPr>
          <a:xfrm>
            <a:off x="2216605" y="5008306"/>
            <a:ext cx="7758790"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86D92423-A366-4ECA-8CB0-DEC483ECD918}"/>
                  </a:ext>
                </a:extLst>
              </p:cNvPr>
              <p:cNvSpPr txBox="1"/>
              <p:nvPr/>
            </p:nvSpPr>
            <p:spPr>
              <a:xfrm>
                <a:off x="10090094" y="2181403"/>
                <a:ext cx="710451" cy="334386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dP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0</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2</m:t>
                                          </m:r>
                                        </m:sub>
                                      </m:sSub>
                                    </m:e>
                                  </m:mr>
                                </m:m>
                              </m:e>
                            </m:mr>
                            <m:m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3</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4</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5</m:t>
                                          </m:r>
                                        </m:sub>
                                      </m:sSub>
                                    </m:e>
                                  </m:mr>
                                </m:m>
                              </m:e>
                            </m:mr>
                            <m:m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6</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7</m:t>
                                          </m:r>
                                        </m:sub>
                                      </m:sSub>
                                    </m:e>
                                  </m:mr>
                                </m:m>
                              </m:e>
                            </m:mr>
                          </m:m>
                        </m:e>
                      </m:d>
                    </m:oMath>
                  </m:oMathPara>
                </a14:m>
                <a:endParaRPr kumimoji="0" lang="en-US" sz="3000" b="0" i="0" u="none" strike="noStrike" kern="1200" cap="none" spc="0" normalizeH="0" baseline="0" noProof="0" dirty="0">
                  <a:ln>
                    <a:noFill/>
                  </a:ln>
                  <a:solidFill>
                    <a:srgbClr val="0070C0"/>
                  </a:solidFill>
                  <a:effectLst/>
                  <a:uLnTx/>
                  <a:uFillTx/>
                  <a:latin typeface="Times New Roman"/>
                  <a:ea typeface="微軟正黑體"/>
                  <a:cs typeface="+mn-cs"/>
                </a:endParaRPr>
              </a:p>
            </p:txBody>
          </p:sp>
        </mc:Choice>
        <mc:Fallback xmlns="">
          <p:sp>
            <p:nvSpPr>
              <p:cNvPr id="13" name="文字方塊 12">
                <a:extLst>
                  <a:ext uri="{FF2B5EF4-FFF2-40B4-BE49-F238E27FC236}">
                    <a16:creationId xmlns:a16="http://schemas.microsoft.com/office/drawing/2014/main" id="{86D92423-A366-4ECA-8CB0-DEC483ECD918}"/>
                  </a:ext>
                </a:extLst>
              </p:cNvPr>
              <p:cNvSpPr txBox="1">
                <a:spLocks noRot="1" noChangeAspect="1" noMove="1" noResize="1" noEditPoints="1" noAdjustHandles="1" noChangeArrowheads="1" noChangeShapeType="1" noTextEdit="1"/>
              </p:cNvSpPr>
              <p:nvPr/>
            </p:nvSpPr>
            <p:spPr>
              <a:xfrm>
                <a:off x="10090094" y="2181403"/>
                <a:ext cx="710451" cy="33438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72919B87-8D1B-45D5-BF77-E9A91EC52019}"/>
                  </a:ext>
                </a:extLst>
              </p:cNvPr>
              <p:cNvSpPr txBox="1"/>
              <p:nvPr/>
            </p:nvSpPr>
            <p:spPr>
              <a:xfrm>
                <a:off x="858060" y="5636991"/>
                <a:ext cx="10475880"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Dirac</m:t>
                      </m:r>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 </m:t>
                      </m:r>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notation</m:t>
                      </m:r>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 </m:t>
                      </m:r>
                      <m:sSub>
                        <m:sSub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0</m:t>
                          </m:r>
                        </m:sub>
                      </m:sSub>
                      <m:d>
                        <m:dPr>
                          <m:begChr m:val="|"/>
                          <m:endChr m:val="⟩"/>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000</m:t>
                          </m:r>
                        </m:e>
                      </m:d>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2</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10</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3</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11</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4</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00</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5</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6</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110</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7</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111</m:t>
                          </m:r>
                        </m:e>
                      </m:d>
                    </m:oMath>
                  </m:oMathPara>
                </a14:m>
                <a:endParaRPr kumimoji="0" lang="en-US" sz="2000" b="0" i="0" u="none" strike="noStrike" kern="1200" cap="none" spc="0" normalizeH="0" baseline="0" noProof="0" dirty="0">
                  <a:ln>
                    <a:noFill/>
                  </a:ln>
                  <a:solidFill>
                    <a:srgbClr val="0070C0"/>
                  </a:solidFill>
                  <a:effectLst/>
                  <a:uLnTx/>
                  <a:uFillTx/>
                  <a:latin typeface="Times New Roman"/>
                  <a:ea typeface="微軟正黑體"/>
                  <a:cs typeface="+mn-cs"/>
                </a:endParaRPr>
              </a:p>
            </p:txBody>
          </p:sp>
        </mc:Choice>
        <mc:Fallback xmlns="">
          <p:sp>
            <p:nvSpPr>
              <p:cNvPr id="11" name="文字方塊 10">
                <a:extLst>
                  <a:ext uri="{FF2B5EF4-FFF2-40B4-BE49-F238E27FC236}">
                    <a16:creationId xmlns:a16="http://schemas.microsoft.com/office/drawing/2014/main" id="{72919B87-8D1B-45D5-BF77-E9A91EC52019}"/>
                  </a:ext>
                </a:extLst>
              </p:cNvPr>
              <p:cNvSpPr txBox="1">
                <a:spLocks noRot="1" noChangeAspect="1" noMove="1" noResize="1" noEditPoints="1" noAdjustHandles="1" noChangeArrowheads="1" noChangeShapeType="1" noTextEdit="1"/>
              </p:cNvSpPr>
              <p:nvPr/>
            </p:nvSpPr>
            <p:spPr>
              <a:xfrm>
                <a:off x="858060" y="5636991"/>
                <a:ext cx="10475880" cy="307777"/>
              </a:xfrm>
              <a:prstGeom prst="rect">
                <a:avLst/>
              </a:prstGeom>
              <a:blipFill>
                <a:blip r:embed="rId6"/>
                <a:stretch>
                  <a:fillRect l="-175" b="-18000"/>
                </a:stretch>
              </a:blipFill>
            </p:spPr>
            <p:txBody>
              <a:bodyPr/>
              <a:lstStyle/>
              <a:p>
                <a:r>
                  <a:rPr lang="en-US">
                    <a:noFill/>
                  </a:rPr>
                  <a:t> </a:t>
                </a:r>
              </a:p>
            </p:txBody>
          </p:sp>
        </mc:Fallback>
      </mc:AlternateContent>
      <p:sp>
        <p:nvSpPr>
          <p:cNvPr id="3" name="內容版面配置區 2">
            <a:extLst>
              <a:ext uri="{FF2B5EF4-FFF2-40B4-BE49-F238E27FC236}">
                <a16:creationId xmlns:a16="http://schemas.microsoft.com/office/drawing/2014/main" id="{EA84D4FD-ACAF-4902-96A7-CB0E6EA52048}"/>
              </a:ext>
            </a:extLst>
          </p:cNvPr>
          <p:cNvSpPr>
            <a:spLocks noGrp="1"/>
          </p:cNvSpPr>
          <p:nvPr>
            <p:ph idx="1"/>
          </p:nvPr>
        </p:nvSpPr>
        <p:spPr>
          <a:xfrm>
            <a:off x="609600" y="1658183"/>
            <a:ext cx="10972800" cy="3974268"/>
          </a:xfrm>
        </p:spPr>
        <p:txBody>
          <a:bodyPr/>
          <a:lstStyle/>
          <a:p>
            <a:r>
              <a:rPr lang="en-US" dirty="0">
                <a:latin typeface="Bahnschrift SemiBold SemiConden" panose="020B0502040204020203" pitchFamily="34" charset="0"/>
              </a:rPr>
              <a:t>Motivation: To utilize the succinct tree-like model in POPL 2025.</a:t>
            </a:r>
          </a:p>
          <a:p>
            <a:r>
              <a:rPr lang="en-US" dirty="0">
                <a:latin typeface="Bahnschrift SemiBold SemiConden" panose="020B0502040204020203" pitchFamily="34" charset="0"/>
              </a:rPr>
              <a:t>A 3-bit quantum state.</a:t>
            </a:r>
          </a:p>
          <a:p>
            <a:endParaRPr lang="en-US" dirty="0">
              <a:latin typeface="Bahnschrift SemiBold SemiConden" panose="020B0502040204020203" pitchFamily="34" charset="0"/>
            </a:endParaRPr>
          </a:p>
        </p:txBody>
      </p:sp>
    </p:spTree>
    <p:extLst>
      <p:ext uri="{BB962C8B-B14F-4D97-AF65-F5344CB8AC3E}">
        <p14:creationId xmlns:p14="http://schemas.microsoft.com/office/powerpoint/2010/main" val="22339440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8EC1E8-550E-460A-AB1E-6E4081C02B2D}"/>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Quantum Algorithm Examples</a:t>
            </a:r>
            <a:endParaRPr lang="en-US" dirty="0"/>
          </a:p>
        </p:txBody>
      </p:sp>
      <p:sp>
        <p:nvSpPr>
          <p:cNvPr id="3" name="內容版面配置區 2">
            <a:extLst>
              <a:ext uri="{FF2B5EF4-FFF2-40B4-BE49-F238E27FC236}">
                <a16:creationId xmlns:a16="http://schemas.microsoft.com/office/drawing/2014/main" id="{67F609DA-2BED-49C7-AE6D-2A34F197D5E6}"/>
              </a:ext>
            </a:extLst>
          </p:cNvPr>
          <p:cNvSpPr>
            <a:spLocks noGrp="1"/>
          </p:cNvSpPr>
          <p:nvPr>
            <p:ph idx="1"/>
          </p:nvPr>
        </p:nvSpPr>
        <p:spPr>
          <a:xfrm>
            <a:off x="838199" y="1825625"/>
            <a:ext cx="10704443" cy="4351338"/>
          </a:xfrm>
        </p:spPr>
        <p:txBody>
          <a:bodyPr/>
          <a:lstStyle/>
          <a:p>
            <a:r>
              <a:rPr lang="en-US" u="sng" dirty="0">
                <a:latin typeface="Bahnschrift SemiBold SemiConden" panose="020B0502040204020203" pitchFamily="34" charset="0"/>
              </a:rPr>
              <a:t>Weakly Measured </a:t>
            </a:r>
            <a:r>
              <a:rPr lang="en-US" dirty="0">
                <a:latin typeface="Bahnschrift SemiBold SemiConden" panose="020B0502040204020203" pitchFamily="34" charset="0"/>
              </a:rPr>
              <a:t>Grover’s Search </a:t>
            </a:r>
            <a:r>
              <a:rPr lang="en-US" dirty="0">
                <a:latin typeface="Times New Roman" panose="02020603050405020304" pitchFamily="18" charset="0"/>
                <a:cs typeface="Times New Roman" panose="02020603050405020304" pitchFamily="18" charset="0"/>
              </a:rPr>
              <a:t>→ </a:t>
            </a:r>
            <a:r>
              <a:rPr lang="en-US" dirty="0">
                <a:latin typeface="Bahnschrift SemiBold SemiConden" panose="020B0502040204020203" pitchFamily="34" charset="0"/>
                <a:cs typeface="Times New Roman" panose="02020603050405020304" pitchFamily="18" charset="0"/>
              </a:rPr>
              <a:t>no need for </a:t>
            </a:r>
            <a:r>
              <a:rPr lang="en-US" dirty="0">
                <a:latin typeface="Bahnschrift SemiBold SemiConden" panose="020B0502040204020203" pitchFamily="34" charset="0"/>
              </a:rPr>
              <a:t>the number of iterations</a:t>
            </a:r>
          </a:p>
          <a:p>
            <a:endParaRPr lang="en-US" dirty="0">
              <a:latin typeface="Bahnschrift SemiBold SemiConden" panose="020B0502040204020203" pitchFamily="34" charset="0"/>
            </a:endParaRPr>
          </a:p>
        </p:txBody>
      </p:sp>
      <p:pic>
        <p:nvPicPr>
          <p:cNvPr id="5" name="圖片 4">
            <a:extLst>
              <a:ext uri="{FF2B5EF4-FFF2-40B4-BE49-F238E27FC236}">
                <a16:creationId xmlns:a16="http://schemas.microsoft.com/office/drawing/2014/main" id="{6BEAD835-8587-4DAE-B0C3-AABDF2A05273}"/>
              </a:ext>
            </a:extLst>
          </p:cNvPr>
          <p:cNvPicPr>
            <a:picLocks noChangeAspect="1"/>
          </p:cNvPicPr>
          <p:nvPr/>
        </p:nvPicPr>
        <p:blipFill>
          <a:blip r:embed="rId3"/>
          <a:stretch>
            <a:fillRect/>
          </a:stretch>
        </p:blipFill>
        <p:spPr>
          <a:xfrm>
            <a:off x="838200" y="2596770"/>
            <a:ext cx="5716604" cy="3580194"/>
          </a:xfrm>
          <a:prstGeom prst="rect">
            <a:avLst/>
          </a:prstGeom>
        </p:spPr>
      </p:pic>
      <p:pic>
        <p:nvPicPr>
          <p:cNvPr id="7" name="圖片 6">
            <a:extLst>
              <a:ext uri="{FF2B5EF4-FFF2-40B4-BE49-F238E27FC236}">
                <a16:creationId xmlns:a16="http://schemas.microsoft.com/office/drawing/2014/main" id="{55E7B7DD-F3DD-4687-87CD-957790C72D1F}"/>
              </a:ext>
            </a:extLst>
          </p:cNvPr>
          <p:cNvPicPr>
            <a:picLocks noChangeAspect="1"/>
          </p:cNvPicPr>
          <p:nvPr/>
        </p:nvPicPr>
        <p:blipFill>
          <a:blip r:embed="rId4"/>
          <a:stretch>
            <a:fillRect/>
          </a:stretch>
        </p:blipFill>
        <p:spPr>
          <a:xfrm>
            <a:off x="6146311" y="2683933"/>
            <a:ext cx="5201139" cy="3406807"/>
          </a:xfrm>
          <a:prstGeom prst="rect">
            <a:avLst/>
          </a:prstGeom>
          <a:ln>
            <a:solidFill>
              <a:schemeClr val="tx1"/>
            </a:solidFill>
          </a:ln>
        </p:spPr>
      </p:pic>
    </p:spTree>
    <p:extLst>
      <p:ext uri="{BB962C8B-B14F-4D97-AF65-F5344CB8AC3E}">
        <p14:creationId xmlns:p14="http://schemas.microsoft.com/office/powerpoint/2010/main" val="652650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8EC1E8-550E-460A-AB1E-6E4081C02B2D}"/>
              </a:ext>
            </a:extLst>
          </p:cNvPr>
          <p:cNvSpPr>
            <a:spLocks noGrp="1"/>
          </p:cNvSpPr>
          <p:nvPr>
            <p:ph type="title"/>
          </p:nvPr>
        </p:nvSpPr>
        <p:spPr/>
        <p:txBody>
          <a:bodyPr/>
          <a:lstStyle/>
          <a:p>
            <a:pPr algn="ctr"/>
            <a:r>
              <a:rPr lang="en-US" altLang="zh-TW" sz="4400" dirty="0">
                <a:latin typeface="Bahnschrift SemiBold SemiConden" panose="020B0502040204020203" pitchFamily="34" charset="0"/>
              </a:rPr>
              <a:t>Quantum Algorithm Examples</a:t>
            </a:r>
            <a:endParaRPr lang="en-US" dirty="0"/>
          </a:p>
        </p:txBody>
      </p:sp>
      <p:sp>
        <p:nvSpPr>
          <p:cNvPr id="3" name="內容版面配置區 2">
            <a:extLst>
              <a:ext uri="{FF2B5EF4-FFF2-40B4-BE49-F238E27FC236}">
                <a16:creationId xmlns:a16="http://schemas.microsoft.com/office/drawing/2014/main" id="{67F609DA-2BED-49C7-AE6D-2A34F197D5E6}"/>
              </a:ext>
            </a:extLst>
          </p:cNvPr>
          <p:cNvSpPr>
            <a:spLocks noGrp="1"/>
          </p:cNvSpPr>
          <p:nvPr>
            <p:ph idx="1"/>
          </p:nvPr>
        </p:nvSpPr>
        <p:spPr/>
        <p:txBody>
          <a:bodyPr/>
          <a:lstStyle/>
          <a:p>
            <a:r>
              <a:rPr lang="en-US" dirty="0">
                <a:latin typeface="Bahnschrift SemiBold SemiConden" panose="020B0502040204020203" pitchFamily="34" charset="0"/>
              </a:rPr>
              <a:t>Repeat-Until-Success</a:t>
            </a:r>
          </a:p>
        </p:txBody>
      </p:sp>
      <p:pic>
        <p:nvPicPr>
          <p:cNvPr id="4" name="圖片 3">
            <a:extLst>
              <a:ext uri="{FF2B5EF4-FFF2-40B4-BE49-F238E27FC236}">
                <a16:creationId xmlns:a16="http://schemas.microsoft.com/office/drawing/2014/main" id="{3B26FC3E-F966-4F6D-97E3-5B3689719DE1}"/>
              </a:ext>
            </a:extLst>
          </p:cNvPr>
          <p:cNvPicPr>
            <a:picLocks noChangeAspect="1"/>
          </p:cNvPicPr>
          <p:nvPr/>
        </p:nvPicPr>
        <p:blipFill>
          <a:blip r:embed="rId3"/>
          <a:stretch>
            <a:fillRect/>
          </a:stretch>
        </p:blipFill>
        <p:spPr>
          <a:xfrm>
            <a:off x="838200" y="2596896"/>
            <a:ext cx="6398535" cy="2746377"/>
          </a:xfrm>
          <a:prstGeom prst="rect">
            <a:avLst/>
          </a:prstGeom>
        </p:spPr>
      </p:pic>
    </p:spTree>
    <p:extLst>
      <p:ext uri="{BB962C8B-B14F-4D97-AF65-F5344CB8AC3E}">
        <p14:creationId xmlns:p14="http://schemas.microsoft.com/office/powerpoint/2010/main" val="562420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A84D4FD-ACAF-4902-96A7-CB0E6EA52048}"/>
              </a:ext>
            </a:extLst>
          </p:cNvPr>
          <p:cNvSpPr>
            <a:spLocks noGrp="1"/>
          </p:cNvSpPr>
          <p:nvPr>
            <p:ph idx="1"/>
          </p:nvPr>
        </p:nvSpPr>
        <p:spPr>
          <a:xfrm>
            <a:off x="609600" y="1658183"/>
            <a:ext cx="10972800" cy="3974268"/>
          </a:xfrm>
        </p:spPr>
        <p:txBody>
          <a:bodyPr/>
          <a:lstStyle/>
          <a:p>
            <a:r>
              <a:rPr lang="en-US" dirty="0">
                <a:latin typeface="Bahnschrift SemiBold SemiConden" panose="020B0502040204020203" pitchFamily="34" charset="0"/>
              </a:rPr>
              <a:t>A 3-bit quantum state.</a:t>
            </a:r>
          </a:p>
          <a:p>
            <a:endParaRPr lang="en-US" dirty="0">
              <a:latin typeface="Bahnschrift SemiBold SemiConden" panose="020B0502040204020203" pitchFamily="34" charset="0"/>
            </a:endParaRPr>
          </a:p>
        </p:txBody>
      </p:sp>
      <p:sp>
        <p:nvSpPr>
          <p:cNvPr id="4" name="投影片編號版面配置區 3">
            <a:extLst>
              <a:ext uri="{FF2B5EF4-FFF2-40B4-BE49-F238E27FC236}">
                <a16:creationId xmlns:a16="http://schemas.microsoft.com/office/drawing/2014/main" id="{E06D649A-FACB-417F-A253-D023B359FB1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pic>
        <p:nvPicPr>
          <p:cNvPr id="6" name="圖片 5">
            <a:extLst>
              <a:ext uri="{FF2B5EF4-FFF2-40B4-BE49-F238E27FC236}">
                <a16:creationId xmlns:a16="http://schemas.microsoft.com/office/drawing/2014/main" id="{07F66112-701C-41AD-8FB7-0E49B3B2C566}"/>
              </a:ext>
            </a:extLst>
          </p:cNvPr>
          <p:cNvPicPr>
            <a:picLocks noChangeAspect="1"/>
          </p:cNvPicPr>
          <p:nvPr/>
        </p:nvPicPr>
        <p:blipFill>
          <a:blip r:embed="rId3"/>
          <a:stretch>
            <a:fillRect/>
          </a:stretch>
        </p:blipFill>
        <p:spPr>
          <a:xfrm>
            <a:off x="2193927" y="2560504"/>
            <a:ext cx="7804146" cy="2880360"/>
          </a:xfrm>
          <a:prstGeom prst="rect">
            <a:avLst/>
          </a:prstGeom>
        </p:spPr>
      </p:pic>
      <p:cxnSp>
        <p:nvCxnSpPr>
          <p:cNvPr id="7" name="直線接點 6">
            <a:extLst>
              <a:ext uri="{FF2B5EF4-FFF2-40B4-BE49-F238E27FC236}">
                <a16:creationId xmlns:a16="http://schemas.microsoft.com/office/drawing/2014/main" id="{70F10D6A-28B0-4699-A6E7-E7562A3BB0D0}"/>
              </a:ext>
            </a:extLst>
          </p:cNvPr>
          <p:cNvCxnSpPr>
            <a:cxnSpLocks/>
          </p:cNvCxnSpPr>
          <p:nvPr/>
        </p:nvCxnSpPr>
        <p:spPr>
          <a:xfrm>
            <a:off x="2216605" y="3651455"/>
            <a:ext cx="7758790"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BFC51955-0D27-4295-997F-D289E7271411}"/>
              </a:ext>
            </a:extLst>
          </p:cNvPr>
          <p:cNvCxnSpPr>
            <a:cxnSpLocks/>
          </p:cNvCxnSpPr>
          <p:nvPr/>
        </p:nvCxnSpPr>
        <p:spPr>
          <a:xfrm>
            <a:off x="2216605" y="4413455"/>
            <a:ext cx="7758790"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pic>
        <p:nvPicPr>
          <p:cNvPr id="9" name="圖片 8">
            <a:extLst>
              <a:ext uri="{FF2B5EF4-FFF2-40B4-BE49-F238E27FC236}">
                <a16:creationId xmlns:a16="http://schemas.microsoft.com/office/drawing/2014/main" id="{7C3525E0-CA17-4C3E-B80F-CBA597E93C3C}"/>
              </a:ext>
            </a:extLst>
          </p:cNvPr>
          <p:cNvPicPr>
            <a:picLocks noChangeAspect="1"/>
          </p:cNvPicPr>
          <p:nvPr/>
        </p:nvPicPr>
        <p:blipFill>
          <a:blip r:embed="rId4"/>
          <a:stretch>
            <a:fillRect/>
          </a:stretch>
        </p:blipFill>
        <p:spPr>
          <a:xfrm>
            <a:off x="2214546" y="5002189"/>
            <a:ext cx="7762909" cy="454318"/>
          </a:xfrm>
          <a:prstGeom prst="rect">
            <a:avLst/>
          </a:prstGeom>
        </p:spPr>
      </p:pic>
      <p:cxnSp>
        <p:nvCxnSpPr>
          <p:cNvPr id="10" name="直線接點 9">
            <a:extLst>
              <a:ext uri="{FF2B5EF4-FFF2-40B4-BE49-F238E27FC236}">
                <a16:creationId xmlns:a16="http://schemas.microsoft.com/office/drawing/2014/main" id="{02A6327E-B426-4F64-873F-FD59E8E05464}"/>
              </a:ext>
            </a:extLst>
          </p:cNvPr>
          <p:cNvCxnSpPr>
            <a:cxnSpLocks/>
          </p:cNvCxnSpPr>
          <p:nvPr/>
        </p:nvCxnSpPr>
        <p:spPr>
          <a:xfrm>
            <a:off x="2216605" y="5008306"/>
            <a:ext cx="7758790" cy="0"/>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
        <p:nvSpPr>
          <p:cNvPr id="11" name="文字方塊 10">
            <a:extLst>
              <a:ext uri="{FF2B5EF4-FFF2-40B4-BE49-F238E27FC236}">
                <a16:creationId xmlns:a16="http://schemas.microsoft.com/office/drawing/2014/main" id="{A30B031A-E23F-4DE9-A69A-F66E82B5887B}"/>
              </a:ext>
            </a:extLst>
          </p:cNvPr>
          <p:cNvSpPr txBox="1"/>
          <p:nvPr/>
        </p:nvSpPr>
        <p:spPr>
          <a:xfrm>
            <a:off x="4880663" y="1658183"/>
            <a:ext cx="6701737" cy="523220"/>
          </a:xfrm>
          <a:prstGeom prst="rect">
            <a:avLst/>
          </a:prstGeom>
          <a:solidFill>
            <a:srgbClr val="FFFF00"/>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2800" b="0" i="0" u="none" strike="noStrike" kern="1200" cap="none" spc="0" normalizeH="0" baseline="0" noProof="0" dirty="0">
                <a:ln>
                  <a:noFill/>
                </a:ln>
                <a:solidFill>
                  <a:prstClr val="black"/>
                </a:solidFill>
                <a:effectLst/>
                <a:uLnTx/>
                <a:uFillTx/>
                <a:latin typeface="Times New Roman"/>
                <a:ea typeface="微軟正黑體"/>
              </a:rPr>
              <a:t>Message 1: A quantum state is a decision tree.</a:t>
            </a: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86D92423-A366-4ECA-8CB0-DEC483ECD918}"/>
                  </a:ext>
                </a:extLst>
              </p:cNvPr>
              <p:cNvSpPr txBox="1"/>
              <p:nvPr/>
            </p:nvSpPr>
            <p:spPr>
              <a:xfrm>
                <a:off x="10090094" y="2181403"/>
                <a:ext cx="710451" cy="334386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dP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0</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2</m:t>
                                          </m:r>
                                        </m:sub>
                                      </m:sSub>
                                    </m:e>
                                  </m:mr>
                                </m:m>
                              </m:e>
                            </m:mr>
                            <m:m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3</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4</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5</m:t>
                                          </m:r>
                                        </m:sub>
                                      </m:sSub>
                                    </m:e>
                                  </m:mr>
                                </m:m>
                              </m:e>
                            </m:mr>
                            <m:mr>
                              <m:e>
                                <m:m>
                                  <m:mPr>
                                    <m:mcs>
                                      <m:mc>
                                        <m:mcPr>
                                          <m:count m:val="1"/>
                                          <m:mcJc m:val="center"/>
                                        </m:mcPr>
                                      </m:mc>
                                    </m:mcs>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mP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m:rPr>
                                              <m:brk m:alnAt="7"/>
                                            </m:r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6</m:t>
                                          </m:r>
                                        </m:sub>
                                      </m:sSub>
                                    </m:e>
                                  </m:mr>
                                  <m:mr>
                                    <m:e>
                                      <m:sSub>
                                        <m:sSubPr>
                                          <m:ctrlP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3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7</m:t>
                                          </m:r>
                                        </m:sub>
                                      </m:sSub>
                                    </m:e>
                                  </m:mr>
                                </m:m>
                              </m:e>
                            </m:mr>
                          </m:m>
                        </m:e>
                      </m:d>
                    </m:oMath>
                  </m:oMathPara>
                </a14:m>
                <a:endParaRPr kumimoji="0" lang="en-US" sz="3000" b="0" i="0" u="none" strike="noStrike" kern="1200" cap="none" spc="0" normalizeH="0" baseline="0" noProof="0" dirty="0">
                  <a:ln>
                    <a:noFill/>
                  </a:ln>
                  <a:solidFill>
                    <a:srgbClr val="0070C0"/>
                  </a:solidFill>
                  <a:effectLst/>
                  <a:uLnTx/>
                  <a:uFillTx/>
                  <a:latin typeface="Times New Roman"/>
                  <a:ea typeface="微軟正黑體"/>
                  <a:cs typeface="+mn-cs"/>
                </a:endParaRPr>
              </a:p>
            </p:txBody>
          </p:sp>
        </mc:Choice>
        <mc:Fallback xmlns="">
          <p:sp>
            <p:nvSpPr>
              <p:cNvPr id="13" name="文字方塊 12">
                <a:extLst>
                  <a:ext uri="{FF2B5EF4-FFF2-40B4-BE49-F238E27FC236}">
                    <a16:creationId xmlns:a16="http://schemas.microsoft.com/office/drawing/2014/main" id="{86D92423-A366-4ECA-8CB0-DEC483ECD918}"/>
                  </a:ext>
                </a:extLst>
              </p:cNvPr>
              <p:cNvSpPr txBox="1">
                <a:spLocks noRot="1" noChangeAspect="1" noMove="1" noResize="1" noEditPoints="1" noAdjustHandles="1" noChangeArrowheads="1" noChangeShapeType="1" noTextEdit="1"/>
              </p:cNvSpPr>
              <p:nvPr/>
            </p:nvSpPr>
            <p:spPr>
              <a:xfrm>
                <a:off x="10090094" y="2181403"/>
                <a:ext cx="710451" cy="33438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B69466BF-E3D6-4413-8CBA-4E0F1FD1EE20}"/>
                  </a:ext>
                </a:extLst>
              </p:cNvPr>
              <p:cNvSpPr txBox="1"/>
              <p:nvPr/>
            </p:nvSpPr>
            <p:spPr>
              <a:xfrm>
                <a:off x="858060" y="5636991"/>
                <a:ext cx="10475880"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Dirac</m:t>
                      </m:r>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 </m:t>
                      </m:r>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notation</m:t>
                      </m:r>
                      <m:r>
                        <m:rPr>
                          <m:nor/>
                        </m:rPr>
                        <a:rPr kumimoji="0" lang="en-US" sz="2000" b="0" i="0" u="none" strike="noStrike" kern="1200" cap="none" spc="0" normalizeH="0" baseline="0" noProof="0" smtClean="0">
                          <a:ln>
                            <a:noFill/>
                          </a:ln>
                          <a:solidFill>
                            <a:srgbClr val="0070C0"/>
                          </a:solidFill>
                          <a:effectLst/>
                          <a:uLnTx/>
                          <a:uFillTx/>
                          <a:latin typeface="Times New Roman"/>
                          <a:ea typeface="微軟正黑體"/>
                          <a:cs typeface="+mn-cs"/>
                        </a:rPr>
                        <m:t>: </m:t>
                      </m:r>
                      <m:sSub>
                        <m:sSubPr>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0</m:t>
                          </m:r>
                        </m:sub>
                      </m:sSub>
                      <m:d>
                        <m:dPr>
                          <m:begChr m:val="|"/>
                          <m:endChr m:val="⟩"/>
                          <m:ctrlP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000</m:t>
                          </m:r>
                        </m:e>
                      </m:d>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2</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10</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3</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11</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4</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00</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5</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0</m:t>
                          </m:r>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6</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110</m:t>
                          </m:r>
                        </m:e>
                      </m:d>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m:t>
                      </m:r>
                      <m:sSub>
                        <m:sSubPr>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sSubPr>
                        <m:e>
                          <m: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t>𝑐</m:t>
                          </m:r>
                        </m:e>
                        <m:sub>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7</m:t>
                          </m:r>
                        </m:sub>
                      </m:sSub>
                      <m:d>
                        <m:dPr>
                          <m:begChr m:val="|"/>
                          <m:endChr m:val="⟩"/>
                          <m:ctrlPr>
                            <a:rPr kumimoji="0" lang="en-US" sz="2000" b="0" i="1" u="none" strike="noStrike" kern="1200" cap="none" spc="0" normalizeH="0" baseline="0" noProof="0">
                              <a:ln>
                                <a:noFill/>
                              </a:ln>
                              <a:solidFill>
                                <a:srgbClr val="0070C0"/>
                              </a:solidFill>
                              <a:effectLst/>
                              <a:uLnTx/>
                              <a:uFillTx/>
                              <a:latin typeface="Cambria Math" panose="02040503050406030204" pitchFamily="18" charset="0"/>
                              <a:cs typeface="+mn-cs"/>
                            </a:rPr>
                          </m:ctrlPr>
                        </m:dPr>
                        <m:e>
                          <m:r>
                            <a:rPr kumimoji="0" lang="en-US" sz="2000" b="0" i="1" u="none" strike="noStrike" kern="1200" cap="none" spc="0" normalizeH="0" baseline="0" noProof="0" smtClean="0">
                              <a:ln>
                                <a:noFill/>
                              </a:ln>
                              <a:solidFill>
                                <a:srgbClr val="0070C0"/>
                              </a:solidFill>
                              <a:effectLst/>
                              <a:uLnTx/>
                              <a:uFillTx/>
                              <a:latin typeface="Cambria Math" panose="02040503050406030204" pitchFamily="18" charset="0"/>
                              <a:cs typeface="+mn-cs"/>
                            </a:rPr>
                            <m:t>111</m:t>
                          </m:r>
                        </m:e>
                      </m:d>
                    </m:oMath>
                  </m:oMathPara>
                </a14:m>
                <a:endParaRPr kumimoji="0" lang="en-US" sz="2000" b="0" i="0" u="none" strike="noStrike" kern="1200" cap="none" spc="0" normalizeH="0" baseline="0" noProof="0" dirty="0">
                  <a:ln>
                    <a:noFill/>
                  </a:ln>
                  <a:solidFill>
                    <a:srgbClr val="0070C0"/>
                  </a:solidFill>
                  <a:effectLst/>
                  <a:uLnTx/>
                  <a:uFillTx/>
                  <a:latin typeface="Times New Roman"/>
                  <a:ea typeface="微軟正黑體"/>
                  <a:cs typeface="+mn-cs"/>
                </a:endParaRPr>
              </a:p>
            </p:txBody>
          </p:sp>
        </mc:Choice>
        <mc:Fallback xmlns="">
          <p:sp>
            <p:nvSpPr>
              <p:cNvPr id="12" name="文字方塊 11">
                <a:extLst>
                  <a:ext uri="{FF2B5EF4-FFF2-40B4-BE49-F238E27FC236}">
                    <a16:creationId xmlns:a16="http://schemas.microsoft.com/office/drawing/2014/main" id="{B69466BF-E3D6-4413-8CBA-4E0F1FD1EE20}"/>
                  </a:ext>
                </a:extLst>
              </p:cNvPr>
              <p:cNvSpPr txBox="1">
                <a:spLocks noRot="1" noChangeAspect="1" noMove="1" noResize="1" noEditPoints="1" noAdjustHandles="1" noChangeArrowheads="1" noChangeShapeType="1" noTextEdit="1"/>
              </p:cNvSpPr>
              <p:nvPr/>
            </p:nvSpPr>
            <p:spPr>
              <a:xfrm>
                <a:off x="858060" y="5636991"/>
                <a:ext cx="10475880" cy="307777"/>
              </a:xfrm>
              <a:prstGeom prst="rect">
                <a:avLst/>
              </a:prstGeom>
              <a:blipFill>
                <a:blip r:embed="rId6"/>
                <a:stretch>
                  <a:fillRect l="-175" b="-18000"/>
                </a:stretch>
              </a:blipFill>
            </p:spPr>
            <p:txBody>
              <a:bodyPr/>
              <a:lstStyle/>
              <a:p>
                <a:r>
                  <a:rPr lang="en-US">
                    <a:noFill/>
                  </a:rPr>
                  <a:t> </a:t>
                </a:r>
              </a:p>
            </p:txBody>
          </p:sp>
        </mc:Fallback>
      </mc:AlternateContent>
      <p:sp>
        <p:nvSpPr>
          <p:cNvPr id="14" name="標題 1">
            <a:extLst>
              <a:ext uri="{FF2B5EF4-FFF2-40B4-BE49-F238E27FC236}">
                <a16:creationId xmlns:a16="http://schemas.microsoft.com/office/drawing/2014/main" id="{2DFD1F49-F2E1-4C91-B7A0-71B234C818FF}"/>
              </a:ext>
            </a:extLst>
          </p:cNvPr>
          <p:cNvSpPr txBox="1">
            <a:spLocks/>
          </p:cNvSpPr>
          <p:nvPr/>
        </p:nvSpPr>
        <p:spPr>
          <a:xfrm>
            <a:off x="609600" y="365760"/>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Bahnschrift SemiBold SemiConden" panose="020B0502040204020203" pitchFamily="34" charset="0"/>
              </a:rPr>
              <a:t>From Decision Trees’ Perspectives</a:t>
            </a:r>
          </a:p>
        </p:txBody>
      </p:sp>
    </p:spTree>
    <p:extLst>
      <p:ext uri="{BB962C8B-B14F-4D97-AF65-F5344CB8AC3E}">
        <p14:creationId xmlns:p14="http://schemas.microsoft.com/office/powerpoint/2010/main" val="115648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0773B1-73CD-4EF0-882D-D9451538A8AF}"/>
              </a:ext>
            </a:extLst>
          </p:cNvPr>
          <p:cNvSpPr>
            <a:spLocks noGrp="1"/>
          </p:cNvSpPr>
          <p:nvPr>
            <p:ph type="title"/>
          </p:nvPr>
        </p:nvSpPr>
        <p:spPr>
          <a:xfrm>
            <a:off x="609600" y="365760"/>
            <a:ext cx="10972800" cy="1143000"/>
          </a:xfrm>
        </p:spPr>
        <p:txBody>
          <a:bodyPr>
            <a:normAutofit/>
          </a:bodyPr>
          <a:lstStyle/>
          <a:p>
            <a:r>
              <a:rPr lang="en-US" dirty="0">
                <a:latin typeface="Bahnschrift SemiBold SemiConden" panose="020B0502040204020203" pitchFamily="34" charset="0"/>
              </a:rPr>
              <a:t>Quantum Gates = Tree Transformations</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EC57620-3881-4F71-8EBB-7164BEBD6118}"/>
                  </a:ext>
                </a:extLst>
              </p:cNvPr>
              <p:cNvSpPr>
                <a:spLocks noGrp="1"/>
              </p:cNvSpPr>
              <p:nvPr>
                <p:ph idx="1"/>
              </p:nvPr>
            </p:nvSpPr>
            <p:spPr>
              <a:xfrm>
                <a:off x="609600" y="1670883"/>
                <a:ext cx="10972800" cy="3974268"/>
              </a:xfrm>
            </p:spPr>
            <p:txBody>
              <a:bodyPr/>
              <a:lstStyle/>
              <a:p>
                <a:r>
                  <a:rPr lang="en-US" dirty="0">
                    <a:latin typeface="Bahnschrift SemiBold SemiConden" panose="020B0502040204020203" pitchFamily="34" charset="0"/>
                  </a:rPr>
                  <a:t>An example of applying an X (negation)</a:t>
                </a:r>
                <a:r>
                  <a:rPr lang="zh-TW" altLang="en-US" dirty="0">
                    <a:latin typeface="Bahnschrift SemiBold SemiConden" panose="020B0502040204020203" pitchFamily="34" charset="0"/>
                  </a:rPr>
                  <a:t> </a:t>
                </a:r>
                <a:r>
                  <a:rPr lang="en-US" dirty="0">
                    <a:latin typeface="Bahnschrift SemiBold SemiConden" panose="020B0502040204020203" pitchFamily="34" charset="0"/>
                  </a:rPr>
                  <a:t>gate on qubit </a:t>
                </a:r>
                <a14:m>
                  <m:oMath xmlns:m="http://schemas.openxmlformats.org/officeDocument/2006/math">
                    <m:r>
                      <a:rPr lang="en-US" i="1" dirty="0" smtClean="0">
                        <a:latin typeface="Cambria Math" panose="02040503050406030204" pitchFamily="18" charset="0"/>
                      </a:rPr>
                      <m:t>𝑥</m:t>
                    </m:r>
                    <m:r>
                      <a:rPr lang="en-US" i="1" baseline="-25000" dirty="0">
                        <a:latin typeface="Cambria Math" panose="02040503050406030204" pitchFamily="18" charset="0"/>
                      </a:rPr>
                      <m:t>1</m:t>
                    </m:r>
                  </m:oMath>
                </a14:m>
                <a:r>
                  <a:rPr lang="en-US" dirty="0">
                    <a:latin typeface="Bahnschrift SemiBold SemiConden" panose="020B0502040204020203" pitchFamily="34" charset="0"/>
                  </a:rPr>
                  <a:t>.</a:t>
                </a:r>
              </a:p>
            </p:txBody>
          </p:sp>
        </mc:Choice>
        <mc:Fallback xmlns="">
          <p:sp>
            <p:nvSpPr>
              <p:cNvPr id="3" name="內容版面配置區 2">
                <a:extLst>
                  <a:ext uri="{FF2B5EF4-FFF2-40B4-BE49-F238E27FC236}">
                    <a16:creationId xmlns:a16="http://schemas.microsoft.com/office/drawing/2014/main" id="{4EC57620-3881-4F71-8EBB-7164BEBD6118}"/>
                  </a:ext>
                </a:extLst>
              </p:cNvPr>
              <p:cNvSpPr>
                <a:spLocks noGrp="1" noRot="1" noChangeAspect="1" noMove="1" noResize="1" noEditPoints="1" noAdjustHandles="1" noChangeArrowheads="1" noChangeShapeType="1" noTextEdit="1"/>
              </p:cNvSpPr>
              <p:nvPr>
                <p:ph idx="1"/>
              </p:nvPr>
            </p:nvSpPr>
            <p:spPr>
              <a:xfrm>
                <a:off x="609600" y="1670883"/>
                <a:ext cx="10972800" cy="3974268"/>
              </a:xfrm>
              <a:blipFill>
                <a:blip r:embed="rId3"/>
                <a:stretch>
                  <a:fillRect l="-1056" t="-2147"/>
                </a:stretch>
              </a:blipFill>
            </p:spPr>
            <p:txBody>
              <a:bodyPr/>
              <a:lstStyle/>
              <a:p>
                <a:r>
                  <a:rPr lang="en-US">
                    <a:noFill/>
                  </a:rPr>
                  <a:t> </a:t>
                </a:r>
              </a:p>
            </p:txBody>
          </p:sp>
        </mc:Fallback>
      </mc:AlternateContent>
      <p:sp>
        <p:nvSpPr>
          <p:cNvPr id="4" name="投影片編號版面配置區 3">
            <a:extLst>
              <a:ext uri="{FF2B5EF4-FFF2-40B4-BE49-F238E27FC236}">
                <a16:creationId xmlns:a16="http://schemas.microsoft.com/office/drawing/2014/main" id="{F71E5E70-6B67-40CA-AA0D-F4D2996EE2D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232C65-6A1A-D442-8876-CF6822C1E7B2}" type="slidenum">
              <a:rPr kumimoji="0" lang="en-US" sz="1200" b="0" i="0" u="none" strike="noStrike" kern="1200" cap="none" spc="0" normalizeH="0" baseline="0" noProof="0" smtClean="0">
                <a:ln>
                  <a:noFill/>
                </a:ln>
                <a:solidFill>
                  <a:prstClr val="black">
                    <a:tint val="75000"/>
                  </a:prstClr>
                </a:solidFill>
                <a:effectLst/>
                <a:uLnTx/>
                <a:uFillTx/>
                <a:latin typeface="Times New Roman"/>
                <a:ea typeface="微軟正黑體"/>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r>
              <a:rPr kumimoji="0" lang="en-US" sz="1200" b="0" i="0" u="none" strike="noStrike" kern="1200" cap="none" spc="0" normalizeH="0" baseline="0" noProof="0" dirty="0">
                <a:ln>
                  <a:noFill/>
                </a:ln>
                <a:solidFill>
                  <a:prstClr val="black">
                    <a:tint val="75000"/>
                  </a:prstClr>
                </a:solidFill>
                <a:effectLst/>
                <a:uLnTx/>
                <a:uFillTx/>
                <a:latin typeface="Times New Roman"/>
                <a:ea typeface="微軟正黑體"/>
                <a:cs typeface="+mn-cs"/>
              </a:rPr>
              <a:t>/69</a:t>
            </a:r>
          </a:p>
        </p:txBody>
      </p:sp>
      <p:pic>
        <p:nvPicPr>
          <p:cNvPr id="5" name="圖片 4">
            <a:extLst>
              <a:ext uri="{FF2B5EF4-FFF2-40B4-BE49-F238E27FC236}">
                <a16:creationId xmlns:a16="http://schemas.microsoft.com/office/drawing/2014/main" id="{534B6ACF-48DB-40B3-B52E-B38085043BBE}"/>
              </a:ext>
            </a:extLst>
          </p:cNvPr>
          <p:cNvPicPr>
            <a:picLocks noChangeAspect="1"/>
          </p:cNvPicPr>
          <p:nvPr/>
        </p:nvPicPr>
        <p:blipFill>
          <a:blip r:embed="rId4"/>
          <a:stretch>
            <a:fillRect/>
          </a:stretch>
        </p:blipFill>
        <p:spPr>
          <a:xfrm>
            <a:off x="609600" y="2717800"/>
            <a:ext cx="10972800" cy="2539897"/>
          </a:xfrm>
          <a:prstGeom prst="rect">
            <a:avLst/>
          </a:prstGeom>
        </p:spPr>
      </p:pic>
    </p:spTree>
    <p:extLst>
      <p:ext uri="{BB962C8B-B14F-4D97-AF65-F5344CB8AC3E}">
        <p14:creationId xmlns:p14="http://schemas.microsoft.com/office/powerpoint/2010/main" val="304230526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範本字型">
      <a:majorFont>
        <a:latin typeface="Century Gothic"/>
        <a:ea typeface="微軟正黑體"/>
        <a:cs typeface=""/>
      </a:majorFont>
      <a:minorFont>
        <a:latin typeface="Times New Roman"/>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45854</TotalTime>
  <Words>8091</Words>
  <Application>Microsoft Office PowerPoint</Application>
  <PresentationFormat>Widescreen</PresentationFormat>
  <Paragraphs>2024</Paragraphs>
  <Slides>71</Slides>
  <Notes>71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71</vt:i4>
      </vt:variant>
    </vt:vector>
  </HeadingPairs>
  <TitlesOfParts>
    <vt:vector size="83" baseType="lpstr">
      <vt:lpstr>Wingdings</vt:lpstr>
      <vt:lpstr>Webdings</vt:lpstr>
      <vt:lpstr>Cambria Math</vt:lpstr>
      <vt:lpstr>Calibri Light</vt:lpstr>
      <vt:lpstr>Arial</vt:lpstr>
      <vt:lpstr>Times New Roman</vt:lpstr>
      <vt:lpstr>Calibri</vt:lpstr>
      <vt:lpstr>Consolas</vt:lpstr>
      <vt:lpstr>Bahnschrift SemiBold SemiConden</vt:lpstr>
      <vt:lpstr>Century Gothic</vt:lpstr>
      <vt:lpstr>Office 佈景主題</vt:lpstr>
      <vt:lpstr>Office Theme</vt:lpstr>
      <vt:lpstr>PowerPoint Presentation</vt:lpstr>
      <vt:lpstr>PowerPoint Presentation</vt:lpstr>
      <vt:lpstr>PowerPoint Presentation</vt:lpstr>
      <vt:lpstr>A Classical Circuit</vt:lpstr>
      <vt:lpstr>Generalized to a Quantum Circuit</vt:lpstr>
      <vt:lpstr>Classical States vs Quantum States</vt:lpstr>
      <vt:lpstr>From Decision Trees’ Perspectives</vt:lpstr>
      <vt:lpstr>PowerPoint Presentation</vt:lpstr>
      <vt:lpstr>Quantum Gates = Tree Transformations</vt:lpstr>
      <vt:lpstr>PowerPoint Presentation</vt:lpstr>
      <vt:lpstr>Supported Quantum Gates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Measurement – All Qubits Together</vt:lpstr>
      <vt:lpstr>Measurement – All Qubits Together</vt:lpstr>
      <vt:lpstr>Contribution 1 - No Amplitude Normalization</vt:lpstr>
      <vt:lpstr>Contribution 1 - No Amplitude Normalization</vt:lpstr>
      <vt:lpstr>Contribution 1 - No Amplitude Normalization</vt:lpstr>
      <vt:lpstr>Contribution 1 - No Amplitude Normalization</vt:lpstr>
      <vt:lpstr>Measurement – All Qubits Together</vt:lpstr>
      <vt:lpstr>Measurement – Only One Qubit</vt:lpstr>
      <vt:lpstr>Measurement – Only One Qubit</vt:lpstr>
      <vt:lpstr>PowerPoint Presentation</vt:lpstr>
      <vt:lpstr>if (Mq=b) then {P1} else {P2}</vt:lpstr>
      <vt:lpstr>if (Mq=b) then {P1} else {P2}</vt:lpstr>
      <vt:lpstr>if (Mq=b) then {P1} else {P2}</vt:lpstr>
      <vt:lpstr>if (Mq=b) then {P1} else {P2}</vt:lpstr>
      <vt:lpstr>if (Mq=b) then {P1} else {P2}</vt:lpstr>
      <vt:lpstr>if (Mq=b) then {P1} else {P2}</vt:lpstr>
      <vt:lpstr>if (Mq=b) then {P1} else {P2}</vt:lpstr>
      <vt:lpstr>Contribution 2 - Up-to-scaling Inclusion Checking </vt:lpstr>
      <vt:lpstr>while (Mq=b) do {𝑃}</vt:lpstr>
      <vt:lpstr>while (Mq=b) do {𝑃}</vt:lpstr>
      <vt:lpstr>while (Mq=b) do {𝑃}</vt:lpstr>
      <vt:lpstr>while (Mq=b) do {𝑃}</vt:lpstr>
      <vt:lpstr>while (Mq=b) do {𝑃}</vt:lpstr>
      <vt:lpstr>while (Mq=b) do {𝑃}</vt:lpstr>
      <vt:lpstr>while (Mq=b) do {𝑃}</vt:lpstr>
      <vt:lpstr>Quantum Algorithm Examples</vt:lpstr>
      <vt:lpstr>Quantum Algorithm Examples</vt:lpstr>
      <vt:lpstr>Quantum Algorithm Examples</vt:lpstr>
      <vt:lpstr>Possible Improvement</vt:lpstr>
      <vt:lpstr>PowerPoint Presentation</vt:lpstr>
      <vt:lpstr>THE END</vt:lpstr>
      <vt:lpstr>Quantum Algorithm Examples</vt:lpstr>
      <vt:lpstr>Quantum Algorithm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POPL presentation</dc:title>
  <dc:creator>芳毅 羅</dc:creator>
  <cp:lastModifiedBy>瑋倫 蔡</cp:lastModifiedBy>
  <cp:revision>617</cp:revision>
  <dcterms:created xsi:type="dcterms:W3CDTF">2024-12-23T12:39:30Z</dcterms:created>
  <dcterms:modified xsi:type="dcterms:W3CDTF">2025-05-08T15:43:17Z</dcterms:modified>
</cp:coreProperties>
</file>